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797675" cy="9926638"/>
  <p:embeddedFontLst>
    <p:embeddedFont>
      <p:font typeface="MS PGothic" panose="020B0600070205080204" pitchFamily="34" charset="-128"/>
      <p:regular r:id="rId55"/>
    </p:embeddedFont>
    <p:embeddedFont>
      <p:font typeface="Huawei Sans" panose="020C0503030203020204" pitchFamily="34" charset="0"/>
      <p:regular r:id="rId56"/>
      <p:bold r:id="rId57"/>
    </p:embeddedFont>
    <p:embeddedFont>
      <p:font typeface="方正兰亭黑简体" panose="02000000000000000000" pitchFamily="2" charset="-122"/>
      <p:regular r:id="rId58"/>
    </p:embeddedFont>
    <p:embeddedFont>
      <p:font typeface="微软雅黑" panose="020B0503020204020204" pitchFamily="34" charset="-122"/>
      <p:regular r:id="rId59"/>
      <p:bold r:id="rId60"/>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9926" autoAdjust="0"/>
  </p:normalViewPr>
  <p:slideViewPr>
    <p:cSldViewPr snapToGrid="0" snapToObjects="1">
      <p:cViewPr varScale="1">
        <p:scale>
          <a:sx n="74" d="100"/>
          <a:sy n="74" d="100"/>
        </p:scale>
        <p:origin x="57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2124" y="6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4/14/2020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F07326F3-4732-B74B-9C70-D0992466E499}" type="slidenum">
              <a:rPr lang="en-US" smtClean="0">
                <a:latin typeface="Huawei Sans" panose="020C0503030203020204" pitchFamily="34" charset="0"/>
              </a:rPr>
              <a:t>0</a:t>
            </a:fld>
            <a:endParaRPr lang="en-US">
              <a:latin typeface="Huawei Sans" panose="020C0503030203020204" pitchFamily="34" charset="0"/>
            </a:endParaRPr>
          </a:p>
        </p:txBody>
      </p:sp>
    </p:spTree>
    <p:extLst>
      <p:ext uri="{BB962C8B-B14F-4D97-AF65-F5344CB8AC3E}">
        <p14:creationId xmlns:p14="http://schemas.microsoft.com/office/powerpoint/2010/main" val="140510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4552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51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205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7876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46692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TFTP supports five packet formats:</a:t>
            </a:r>
            <a:endParaRPr lang="en-US" altLang="zh-CN" smtClean="0"/>
          </a:p>
          <a:p>
            <a:pPr lvl="1"/>
            <a:r>
              <a:rPr lang="en-US" smtClean="0"/>
              <a:t>RRQ: read request packet</a:t>
            </a:r>
            <a:endParaRPr lang="en-US" altLang="zh-CN" smtClean="0"/>
          </a:p>
          <a:p>
            <a:pPr lvl="1"/>
            <a:r>
              <a:rPr lang="en-US" smtClean="0"/>
              <a:t>WRQ: write request packet</a:t>
            </a:r>
            <a:endParaRPr lang="en-US" altLang="zh-CN" smtClean="0"/>
          </a:p>
          <a:p>
            <a:pPr lvl="1"/>
            <a:r>
              <a:rPr lang="en-US" smtClean="0"/>
              <a:t>DATA: data transmission packet</a:t>
            </a:r>
            <a:endParaRPr lang="en-US" altLang="zh-CN" smtClean="0"/>
          </a:p>
          <a:p>
            <a:pPr lvl="1"/>
            <a:r>
              <a:rPr lang="en-US" smtClean="0"/>
              <a:t>ACK: acknowledgment packet, which is used to acknowledge the receipt of a packet from the peer end</a:t>
            </a:r>
            <a:endParaRPr lang="en-US" altLang="zh-CN" smtClean="0"/>
          </a:p>
          <a:p>
            <a:pPr lvl="1"/>
            <a:r>
              <a:rPr lang="en-US" smtClean="0"/>
              <a:t>ERROR: error control packet</a:t>
            </a:r>
            <a:endParaRPr lang="en-US" altLang="zh-CN"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979127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382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96277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Currently, mainstream network devices, such as </a:t>
            </a:r>
            <a:r>
              <a:rPr lang="en-US" altLang="zh-CN" smtClean="0"/>
              <a:t>access controllers (</a:t>
            </a:r>
            <a:r>
              <a:rPr lang="en-US" smtClean="0"/>
              <a:t>ACs), </a:t>
            </a:r>
            <a:r>
              <a:rPr lang="en-US" altLang="zh-CN" smtClean="0"/>
              <a:t>access points (</a:t>
            </a:r>
            <a:r>
              <a:rPr lang="en-US" smtClean="0"/>
              <a:t>APs), firewalls, routers, switches, and servers, can function as both the Telnet server and Telnet client.</a:t>
            </a:r>
            <a:endParaRPr lang="en-US" altLang="zh-CN"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214514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3103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0698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48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04949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76453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72270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8058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500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123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968841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If a DHCP client does not renew the lease of an assigned IP address after the lease expires, the DHCP server determines that the DHCP client no longer needs to use this IP address, reclaims it, and may assign it to another client.</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43661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 client's DHCP Request packet is broadcast, so other DHCP servers on the network know that the client has selected a particular IP address assigned by the DHCP server. This ensures that other DHCP servers can release this IP address assigned to the client through the unicast DHCP Offer packet.</a:t>
            </a:r>
            <a:endParaRPr lang="en-US" altLang="zh-CN" dirty="0"/>
          </a:p>
        </p:txBody>
      </p:sp>
      <p:sp>
        <p:nvSpPr>
          <p:cNvPr id="6" name="幻灯片图像占位符 5"/>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5906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72224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82013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6980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23236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4198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30448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65775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URL: uniquely identifies the location of a web page or other resources on the Internet. A URL </a:t>
            </a:r>
            <a:r>
              <a:rPr lang="en-US" altLang="zh-CN" smtClean="0"/>
              <a:t>can contain more detail, such as the name of a page of hypertext, usually identified by the file name extension .html or .htm.</a:t>
            </a:r>
            <a:endParaRPr lang="en-US" altLang="zh-CN" dirty="0"/>
          </a:p>
        </p:txBody>
      </p:sp>
      <p:sp>
        <p:nvSpPr>
          <p:cNvPr id="6" name="幻灯片图像占位符 5"/>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87776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2058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12958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21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67260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31092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en-US" altLang="zh-CN" sz="1100" b="0" i="0" kern="1200" smtClean="0">
                <a:solidFill>
                  <a:schemeClr val="tx1"/>
                </a:solidFill>
                <a:effectLst/>
                <a:latin typeface="+mn-lt"/>
                <a:ea typeface="+mn-ea"/>
                <a:cs typeface="+mn-cs"/>
              </a:rPr>
              <a:t>Advanced Research Projects Agency Network (ARPANET)</a:t>
            </a:r>
            <a:r>
              <a:rPr smtClean="0">
                <a:latin typeface="Huawei Sans" panose="020C0503030203020204" pitchFamily="34" charset="0"/>
              </a:rPr>
              <a:t>, the predecessor of the Internet, </a:t>
            </a:r>
            <a:r>
              <a:rPr lang="en-US" altLang="zh-CN" smtClean="0">
                <a:latin typeface="Huawei Sans" panose="020C0503030203020204" pitchFamily="34" charset="0"/>
              </a:rPr>
              <a:t>provides</a:t>
            </a:r>
            <a:r>
              <a:rPr smtClean="0">
                <a:latin typeface="Huawei Sans" panose="020C0503030203020204" pitchFamily="34" charset="0"/>
              </a:rPr>
              <a:t> the mappings between host names and IP addresses. However, the number of hosts was small at that time. </a:t>
            </a:r>
            <a:r>
              <a:rPr lang="en-US" altLang="zh-CN" smtClean="0">
                <a:latin typeface="Huawei Sans" panose="020C0503030203020204" pitchFamily="34" charset="0"/>
              </a:rPr>
              <a:t>O</a:t>
            </a:r>
            <a:r>
              <a:rPr smtClean="0">
                <a:latin typeface="Huawei Sans" panose="020C0503030203020204" pitchFamily="34" charset="0"/>
              </a:rPr>
              <a:t>nly one file (</a:t>
            </a:r>
            <a:r>
              <a:rPr lang="en-US" altLang="zh-CN" smtClean="0">
                <a:latin typeface="Huawei Sans" panose="020C0503030203020204" pitchFamily="34" charset="0"/>
              </a:rPr>
              <a:t>HOSTS.txt</a:t>
            </a:r>
            <a:r>
              <a:rPr smtClean="0">
                <a:latin typeface="Huawei Sans" panose="020C0503030203020204" pitchFamily="34" charset="0"/>
              </a:rPr>
              <a:t>) is required to maintain the </a:t>
            </a:r>
            <a:r>
              <a:rPr lang="en-US" altLang="zh-CN" sz="1100" b="0" i="0" kern="1200" smtClean="0">
                <a:solidFill>
                  <a:schemeClr val="tx1"/>
                </a:solidFill>
                <a:effectLst/>
                <a:latin typeface="+mn-lt"/>
                <a:ea typeface="+mn-ea"/>
                <a:cs typeface="+mn-cs"/>
              </a:rPr>
              <a:t>name-to-address </a:t>
            </a:r>
            <a:r>
              <a:rPr smtClean="0">
                <a:latin typeface="Huawei Sans" panose="020C0503030203020204" pitchFamily="34" charset="0"/>
              </a:rPr>
              <a:t>mapping. The </a:t>
            </a:r>
            <a:r>
              <a:rPr lang="en-US" smtClean="0">
                <a:latin typeface="Huawei Sans" panose="020C0503030203020204" pitchFamily="34" charset="0"/>
              </a:rPr>
              <a:t>HOST</a:t>
            </a:r>
            <a:r>
              <a:rPr lang="en-US" altLang="zh-CN" smtClean="0">
                <a:latin typeface="Huawei Sans" panose="020C0503030203020204" pitchFamily="34" charset="0"/>
              </a:rPr>
              <a:t>S</a:t>
            </a:r>
            <a:r>
              <a:rPr smtClean="0">
                <a:latin typeface="Huawei Sans" panose="020C0503030203020204" pitchFamily="34" charset="0"/>
              </a:rPr>
              <a:t>.txt file is maintained by the network information center (NIC). Users who change their host names send their changes to the NIC by email,</a:t>
            </a:r>
            <a:r>
              <a:rPr baseline="0" smtClean="0">
                <a:latin typeface="Huawei Sans" panose="020C0503030203020204" pitchFamily="34" charset="0"/>
              </a:rPr>
              <a:t> and t</a:t>
            </a:r>
            <a:r>
              <a:rPr smtClean="0">
                <a:latin typeface="Huawei Sans" panose="020C0503030203020204" pitchFamily="34" charset="0"/>
              </a:rPr>
              <a:t>he NIC periodically updates the </a:t>
            </a:r>
            <a:r>
              <a:rPr lang="en-US" altLang="zh-CN" smtClean="0">
                <a:latin typeface="Huawei Sans" panose="020C0503030203020204" pitchFamily="34" charset="0"/>
              </a:rPr>
              <a:t>HOSTS.txt</a:t>
            </a:r>
            <a:r>
              <a:rPr smtClean="0">
                <a:latin typeface="Huawei Sans" panose="020C0503030203020204" pitchFamily="34" charset="0"/>
              </a:rPr>
              <a:t> file.</a:t>
            </a:r>
          </a:p>
          <a:p>
            <a:r>
              <a:rPr smtClean="0">
                <a:latin typeface="Huawei Sans" panose="020C0503030203020204" pitchFamily="34" charset="0"/>
              </a:rPr>
              <a:t>However, after </a:t>
            </a:r>
            <a:r>
              <a:rPr lang="en-US" altLang="zh-CN" sz="1100" b="0" i="0" kern="1200" smtClean="0">
                <a:solidFill>
                  <a:schemeClr val="tx1"/>
                </a:solidFill>
                <a:effectLst/>
                <a:latin typeface="+mn-lt"/>
                <a:ea typeface="+mn-ea"/>
                <a:cs typeface="+mn-cs"/>
              </a:rPr>
              <a:t>ARPANET </a:t>
            </a:r>
            <a:r>
              <a:rPr smtClean="0">
                <a:latin typeface="Huawei Sans" panose="020C0503030203020204" pitchFamily="34" charset="0"/>
              </a:rPr>
              <a:t>uses TCP/IP, the number of network users increases sharply, and it seems difficult to manually maintain the </a:t>
            </a:r>
            <a:r>
              <a:rPr lang="en-US" altLang="zh-CN" smtClean="0">
                <a:latin typeface="Huawei Sans" panose="020C0503030203020204" pitchFamily="34" charset="0"/>
              </a:rPr>
              <a:t>HOSTS</a:t>
            </a:r>
            <a:r>
              <a:rPr smtClean="0">
                <a:latin typeface="Huawei Sans" panose="020C0503030203020204" pitchFamily="34" charset="0"/>
              </a:rPr>
              <a:t>.txt file. The following issues may</a:t>
            </a:r>
            <a:r>
              <a:rPr baseline="0" smtClean="0">
                <a:latin typeface="Huawei Sans" panose="020C0503030203020204" pitchFamily="34" charset="0"/>
              </a:rPr>
              <a:t> occur:</a:t>
            </a:r>
            <a:endParaRPr smtClean="0">
              <a:latin typeface="Huawei Sans" panose="020C0503030203020204" pitchFamily="34" charset="0"/>
            </a:endParaRPr>
          </a:p>
          <a:p>
            <a:pPr lvl="1"/>
            <a:r>
              <a:rPr b="1" smtClean="0">
                <a:latin typeface="Huawei Sans" panose="020C0503030203020204" pitchFamily="34" charset="0"/>
              </a:rPr>
              <a:t>Name conflict</a:t>
            </a:r>
            <a:r>
              <a:rPr smtClean="0">
                <a:latin typeface="Huawei Sans" panose="020C0503030203020204" pitchFamily="34" charset="0"/>
              </a:rPr>
              <a:t>: Although the NIC can ensure the consistency of host names that it</a:t>
            </a:r>
            <a:r>
              <a:rPr baseline="0" smtClean="0">
                <a:latin typeface="Huawei Sans" panose="020C0503030203020204" pitchFamily="34" charset="0"/>
              </a:rPr>
              <a:t> </a:t>
            </a:r>
            <a:r>
              <a:rPr smtClean="0">
                <a:latin typeface="Huawei Sans" panose="020C0503030203020204" pitchFamily="34" charset="0"/>
              </a:rPr>
              <a:t>manages, it is difficult to ensure that the host names are not randomly changed to be the same as those being used by others.</a:t>
            </a:r>
          </a:p>
          <a:p>
            <a:pPr lvl="1"/>
            <a:r>
              <a:rPr b="1" smtClean="0">
                <a:latin typeface="Huawei Sans" panose="020C0503030203020204" pitchFamily="34" charset="0"/>
              </a:rPr>
              <a:t>Consistency</a:t>
            </a:r>
            <a:r>
              <a:rPr smtClean="0">
                <a:latin typeface="Huawei Sans" panose="020C0503030203020204" pitchFamily="34" charset="0"/>
              </a:rPr>
              <a:t>: As the network scale expands, it is hard to keep the </a:t>
            </a:r>
            <a:r>
              <a:rPr lang="en-US" altLang="zh-CN" smtClean="0">
                <a:latin typeface="Huawei Sans" panose="020C0503030203020204" pitchFamily="34" charset="0"/>
              </a:rPr>
              <a:t>HOSTS</a:t>
            </a:r>
            <a:r>
              <a:rPr smtClean="0">
                <a:latin typeface="Huawei Sans" panose="020C0503030203020204" pitchFamily="34" charset="0"/>
              </a:rPr>
              <a:t>.txt file consistent. The </a:t>
            </a:r>
            <a:r>
              <a:rPr lang="en-US" altLang="zh-CN" smtClean="0">
                <a:latin typeface="Huawei Sans" panose="020C0503030203020204" pitchFamily="34" charset="0"/>
              </a:rPr>
              <a:t>names of other hosts may have been changed several times</a:t>
            </a:r>
            <a:r>
              <a:rPr smtClean="0">
                <a:latin typeface="Huawei Sans" panose="020C0503030203020204" pitchFamily="34" charset="0"/>
              </a:rPr>
              <a:t> before the </a:t>
            </a:r>
            <a:r>
              <a:rPr lang="en-US" altLang="zh-CN" smtClean="0">
                <a:latin typeface="Huawei Sans" panose="020C0503030203020204" pitchFamily="34" charset="0"/>
              </a:rPr>
              <a:t>HOSTS.txt </a:t>
            </a:r>
            <a:r>
              <a:rPr smtClean="0">
                <a:latin typeface="Huawei Sans" panose="020C0503030203020204" pitchFamily="34" charset="0"/>
              </a:rPr>
              <a:t>file of the current host is updated.</a:t>
            </a:r>
          </a:p>
          <a:p>
            <a:r>
              <a:rPr smtClean="0">
                <a:latin typeface="Huawei Sans" panose="020C0503030203020204" pitchFamily="34" charset="0"/>
              </a:rPr>
              <a:t>Therefore, DNS is introduced.</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785208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DNS adopts a distributed </a:t>
            </a:r>
            <a:r>
              <a:rPr lang="en-US" altLang="zh-CN" smtClean="0"/>
              <a:t>architecture</a:t>
            </a:r>
            <a:r>
              <a:rPr lang="en-US" smtClean="0"/>
              <a:t>. The database on each server stores only the mapping between some domain names and IP addresses.</a:t>
            </a:r>
            <a:endParaRPr lang="en-US" altLang="zh-CN"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741900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59414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The iterative query is different from the recursive query in that the DNS response returned by DNS server 1 contains the IP address of another DNS server (</a:t>
            </a:r>
            <a:r>
              <a:rPr lang="en-US" altLang="zh-CN" smtClean="0"/>
              <a:t>DNS server 2</a:t>
            </a:r>
            <a:r>
              <a:rPr lang="en-US" smtClean="0"/>
              <a:t>).</a:t>
            </a:r>
            <a:endParaRPr lang="en-US" altLang="zh-CN"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743946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142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05384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Currently, mainstream network devices, such as access controllers (ACs), access points (APs), firewalls, routers, switches, and servers, basically serve as NTP clients, and some of the network devices can also serve as NTP servers.</a:t>
            </a:r>
            <a:endParaRPr lang="en-US" altLang="zh-CN" dirty="0"/>
          </a:p>
        </p:txBody>
      </p:sp>
      <p:sp>
        <p:nvSpPr>
          <p:cNvPr id="6" name="幻灯片图像占位符 5"/>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691855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9205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dirty="0" smtClean="0"/>
              <a:t>ASCII mode; The binary mode is more applicable to the transmission of non-text files that cannot be converted, such as EXE, BIN, and CC</a:t>
            </a:r>
            <a:r>
              <a:rPr lang="en-US" altLang="zh-CN" dirty="0" smtClean="0"/>
              <a:t> (VRP version file extension) </a:t>
            </a:r>
            <a:r>
              <a:rPr lang="en-US" dirty="0" smtClean="0"/>
              <a:t>files.</a:t>
            </a:r>
            <a:endParaRPr lang="en-US" altLang="zh-CN" dirty="0" smtClean="0"/>
          </a:p>
          <a:p>
            <a:pPr marL="228600" indent="-228600">
              <a:buFont typeface="+mj-lt"/>
              <a:buAutoNum type="arabicPeriod"/>
            </a:pPr>
            <a:r>
              <a:rPr lang="en-US" dirty="0" smtClean="0"/>
              <a:t>A client's DHCP Request packet is broadcast, so other DHCP servers on the network know that the client has selected a particular IP address assigned by the DHCP server. This ensures that other DHCP servers can release this IP address assigned to the client through the unicast DHCP Offer packet.</a:t>
            </a:r>
          </a:p>
          <a:p>
            <a:pPr marL="228600" indent="-228600">
              <a:buFont typeface="+mj-lt"/>
              <a:buAutoNum type="arabicPeriod"/>
            </a:pPr>
            <a:r>
              <a:rPr lang="en-US" dirty="0" smtClean="0"/>
              <a:t>HTML is used to display page content, URL is used to locate the network location of a document or file, and HTTP is used for requesting and transferring files.</a:t>
            </a:r>
            <a:endParaRPr lang="en-US"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239701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a:xfrm>
            <a:off x="455613" y="766763"/>
            <a:ext cx="5932487" cy="3338512"/>
          </a:xfrm>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37955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0052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3412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p:cNvSpPr>
            <a:spLocks noGrp="1" noRot="1" noChangeAspect="1"/>
          </p:cNvSpPr>
          <p:nvPr>
            <p:ph type="sldImg"/>
          </p:nvPr>
        </p:nvSpPr>
        <p:spPr/>
      </p:sp>
      <p:sp>
        <p:nvSpPr>
          <p:cNvPr id="6" name="备注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253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FTP supports two transfer modes: ASCII and binary.</a:t>
            </a:r>
            <a:endParaRPr lang="en-US" altLang="zh-CN" smtClean="0"/>
          </a:p>
          <a:p>
            <a:r>
              <a:rPr lang="en-US" smtClean="0"/>
              <a:t>The ASCII mode is used to transfer text files. In this mode, the sender converts characters into the ASCII code format before sending them. After receiving the converted data, the receiver converts it back into characters. The binary mode is usually used to send image files and program files. In this mode, the sender can transfer files without converting the file format.</a:t>
            </a:r>
            <a:endParaRPr lang="en-US" altLang="zh-CN" smtClean="0"/>
          </a:p>
          <a:p>
            <a:r>
              <a:rPr lang="en-US" smtClean="0"/>
              <a:t>CC: VRP </a:t>
            </a:r>
            <a:r>
              <a:rPr lang="en-US" altLang="zh-CN" smtClean="0"/>
              <a:t>system </a:t>
            </a:r>
            <a:r>
              <a:rPr lang="en-US" smtClean="0"/>
              <a:t>file extension</a:t>
            </a:r>
            <a:endParaRPr lang="en-US" altLang="zh-CN" smtClean="0"/>
          </a:p>
          <a:p>
            <a:endParaRPr lang="en-US" altLang="zh-CN"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179784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active mode, the FTP client uses a random port (with the number greater than 1024) to send a connection request to port 21 of the FTP server. </a:t>
            </a:r>
            <a:r>
              <a:rPr lang="en-US" altLang="zh-CN" smtClean="0"/>
              <a:t>After receiving the request, </a:t>
            </a:r>
            <a:r>
              <a:rPr lang="en-US" smtClean="0"/>
              <a:t>the FTP server sets up a control connection with the FTP client to transmit control messages. In the meantime, the FTP client starts to listen on port P (another random port </a:t>
            </a:r>
            <a:r>
              <a:rPr lang="en-US" altLang="zh-CN" smtClean="0"/>
              <a:t>with the number greater than </a:t>
            </a:r>
            <a:r>
              <a:rPr lang="en-US" smtClean="0"/>
              <a:t>1024) and uses the PORT command to notify the FTP server. When data needs to be transmitted, the FTP server sends a connection request from port 20 to port P of the FTP client to establish a TCP connection for data transmission.</a:t>
            </a:r>
            <a:endParaRPr lang="en-US" altLang="zh-CN" dirty="0"/>
          </a:p>
        </p:txBody>
      </p:sp>
      <p:sp>
        <p:nvSpPr>
          <p:cNvPr id="6" name="幻灯片图像占位符 5"/>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01802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In passive mode, the FTP client uses a random port (</a:t>
            </a:r>
            <a:r>
              <a:rPr lang="en-US" altLang="zh-CN" smtClean="0"/>
              <a:t>with the number greater than 1024</a:t>
            </a:r>
            <a:r>
              <a:rPr lang="en-US" smtClean="0"/>
              <a:t>) to send a connection request to port 21 of the FTP server. After receiving the request, the FTP server sets up a control connection with the FTP client to transmit control messages. In the meantime, the FTP client starts to listen on port P (another random port </a:t>
            </a:r>
            <a:r>
              <a:rPr lang="en-US" altLang="zh-CN" smtClean="0"/>
              <a:t>with the number greater than 1024</a:t>
            </a:r>
            <a:r>
              <a:rPr lang="en-US" smtClean="0"/>
              <a:t>) and uses the PASV command to notify the FTP server. After receiving the PASV command, the FTP server enables port N (a </a:t>
            </a:r>
            <a:r>
              <a:rPr lang="en-US" altLang="zh-CN" smtClean="0"/>
              <a:t>random port with the number greater than 1024</a:t>
            </a:r>
            <a:r>
              <a:rPr lang="en-US" smtClean="0"/>
              <a:t>) and uses the Enter PASV command to notify the FTP client of the opened port number. When data needs to be transmitted, the FTP client sends a connection request from port P to port N on the FTP server to establish a transmission connection for data transmission.</a:t>
            </a:r>
          </a:p>
          <a:p>
            <a:pPr>
              <a:lnSpc>
                <a:spcPct val="100000"/>
              </a:lnSpc>
            </a:pPr>
            <a:r>
              <a:rPr lang="en-US" smtClean="0"/>
              <a:t>The active mode and passive mode differ in data connection methods and have their own advantages and disadvantages.</a:t>
            </a:r>
            <a:endParaRPr lang="en-US" altLang="zh-CN" smtClean="0"/>
          </a:p>
          <a:p>
            <a:pPr lvl="1">
              <a:lnSpc>
                <a:spcPct val="100000"/>
              </a:lnSpc>
            </a:pPr>
            <a:r>
              <a:rPr lang="en-US" smtClean="0"/>
              <a:t>In active mode, if the FTP client is on a private network and a NAT device is deployed between the FTP client and the FTP server, the port number and IP address carried in the PORT packet received by the FTP server are not those of the FTP client converted using NAT. Therefore, the FTP server cannot initiate a TCP connection to the private IP address carried in the PORT packet. In this case, the private IP address of the FTP client is not accessible on the public network.</a:t>
            </a:r>
            <a:endParaRPr lang="en-US" altLang="zh-CN" smtClean="0"/>
          </a:p>
          <a:p>
            <a:pPr lvl="1">
              <a:lnSpc>
                <a:spcPct val="100000"/>
              </a:lnSpc>
            </a:pPr>
            <a:r>
              <a:rPr lang="en-US" smtClean="0"/>
              <a:t>In passive mode, the FTP client initiates a connection to an open port on the FTP server. If the FTP server lives in the internal zone of a firewall and inter-zone communication between this internal zone and the zone where the FTP client resides is not allowed, the client-server connection cannot be set up. As a result, FTP transfer fails.</a:t>
            </a:r>
            <a:endParaRPr lang="en-US" altLang="zh-CN" smtClean="0"/>
          </a:p>
          <a:p>
            <a:pPr lvl="0">
              <a:lnSpc>
                <a:spcPct val="100000"/>
              </a:lnSpc>
            </a:pPr>
            <a:endParaRPr lang="en-US" altLang="zh-CN" smtClean="0"/>
          </a:p>
          <a:p>
            <a:pPr lvl="0">
              <a:lnSpc>
                <a:spcPct val="100000"/>
              </a:lnSpc>
            </a:pPr>
            <a:endParaRPr lang="en-US" altLang="zh-CN" smtClean="0"/>
          </a:p>
          <a:p>
            <a:pPr lvl="0">
              <a:lnSpc>
                <a:spcPct val="100000"/>
              </a:lnSpc>
            </a:pPr>
            <a:endParaRPr lang="en-US" altLang="zh-CN" dirty="0" smtClean="0"/>
          </a:p>
        </p:txBody>
      </p:sp>
      <p:sp>
        <p:nvSpPr>
          <p:cNvPr id="6" name="幻灯片图像占位符 5"/>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9346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 xmlns:a16="http://schemas.microsoft.com/office/drawing/2014/main"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 xmlns:a16="http://schemas.microsoft.com/office/drawing/2014/main"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 xmlns:a16="http://schemas.microsoft.com/office/drawing/2014/main"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 xmlns:a16="http://schemas.microsoft.com/office/drawing/2014/main"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www.servs_app.com/web/index.html" TargetMode="External"/><Relationship Id="rId5" Type="http://schemas.openxmlformats.org/officeDocument/2006/relationships/image" Target="../media/image22.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 name="文本占位符 105"/>
          <p:cNvSpPr>
            <a:spLocks noGrp="1"/>
          </p:cNvSpPr>
          <p:nvPr>
            <p:ph type="body" sz="quarter" idx="17"/>
          </p:nvPr>
        </p:nvSpPr>
        <p:spPr/>
        <p:txBody>
          <a:bodyPr/>
          <a:lstStyle/>
          <a:p>
            <a:endParaRPr lang="en-US" altLang="zh-CN" dirty="0">
              <a:latin typeface="Huawei Sans" panose="020C0503030203020204" pitchFamily="34" charset="0"/>
            </a:endParaRPr>
          </a:p>
        </p:txBody>
      </p:sp>
      <p:sp>
        <p:nvSpPr>
          <p:cNvPr id="107" name="文本占位符 106"/>
          <p:cNvSpPr>
            <a:spLocks noGrp="1"/>
          </p:cNvSpPr>
          <p:nvPr>
            <p:ph type="body" sz="quarter" idx="18"/>
          </p:nvPr>
        </p:nvSpPr>
        <p:spPr/>
        <p:txBody>
          <a:bodyPr/>
          <a:lstStyle/>
          <a:p>
            <a:endParaRPr lang="en-US" altLang="zh-CN" dirty="0">
              <a:latin typeface="Huawei Sans" panose="020C0503030203020204" pitchFamily="34" charset="0"/>
            </a:endParaRPr>
          </a:p>
        </p:txBody>
      </p:sp>
      <p:sp>
        <p:nvSpPr>
          <p:cNvPr id="108" name="文本占位符 107"/>
          <p:cNvSpPr>
            <a:spLocks noGrp="1"/>
          </p:cNvSpPr>
          <p:nvPr>
            <p:ph type="body" sz="quarter" idx="19"/>
          </p:nvPr>
        </p:nvSpPr>
        <p:spPr/>
        <p:txBody>
          <a:bodyPr/>
          <a:lstStyle/>
          <a:p>
            <a:endParaRPr lang="en-US" altLang="zh-CN" dirty="0">
              <a:latin typeface="Huawei Sans" panose="020C0503030203020204" pitchFamily="34" charset="0"/>
            </a:endParaRPr>
          </a:p>
        </p:txBody>
      </p:sp>
      <p:sp>
        <p:nvSpPr>
          <p:cNvPr id="109" name="文本占位符 108"/>
          <p:cNvSpPr>
            <a:spLocks noGrp="1"/>
          </p:cNvSpPr>
          <p:nvPr>
            <p:ph type="body" sz="quarter" idx="20"/>
          </p:nvPr>
        </p:nvSpPr>
        <p:spPr/>
        <p:txBody>
          <a:bodyPr/>
          <a:lstStyle/>
          <a:p>
            <a:endParaRPr lang="en-US" altLang="zh-CN" dirty="0">
              <a:latin typeface="Huawei Sans" panose="020C0503030203020204" pitchFamily="34" charset="0"/>
            </a:endParaRPr>
          </a:p>
        </p:txBody>
      </p:sp>
      <p:sp>
        <p:nvSpPr>
          <p:cNvPr id="6" name="文本占位符 5"/>
          <p:cNvSpPr>
            <a:spLocks noGrp="1"/>
          </p:cNvSpPr>
          <p:nvPr>
            <p:ph type="body" sz="quarter" idx="13"/>
          </p:nvPr>
        </p:nvSpPr>
        <p:spPr/>
        <p:txBody>
          <a:bodyPr/>
          <a:lstStyle/>
          <a:p>
            <a:r>
              <a:rPr lang="en-US" dirty="0" smtClean="0">
                <a:latin typeface="Huawei Sans" panose="020C0503030203020204" pitchFamily="34" charset="0"/>
              </a:rPr>
              <a:t>Shi </a:t>
            </a:r>
            <a:r>
              <a:rPr lang="en-US" dirty="0" err="1" smtClean="0">
                <a:latin typeface="Huawei Sans" panose="020C0503030203020204" pitchFamily="34" charset="0"/>
              </a:rPr>
              <a:t>Miaomiao</a:t>
            </a:r>
            <a:r>
              <a:rPr lang="en-US" dirty="0" smtClean="0">
                <a:latin typeface="Huawei Sans" panose="020C0503030203020204" pitchFamily="34" charset="0"/>
              </a:rPr>
              <a:t>/swx791350</a:t>
            </a:r>
            <a:endParaRPr lang="en-US" altLang="zh-CN" dirty="0">
              <a:latin typeface="Huawei Sans" panose="020C0503030203020204" pitchFamily="34" charset="0"/>
              <a:sym typeface="Huawei Sans" panose="020C0503030203020204" pitchFamily="34" charset="0"/>
            </a:endParaRPr>
          </a:p>
        </p:txBody>
      </p:sp>
      <p:sp>
        <p:nvSpPr>
          <p:cNvPr id="103" name="文本占位符 102"/>
          <p:cNvSpPr>
            <a:spLocks noGrp="1"/>
          </p:cNvSpPr>
          <p:nvPr>
            <p:ph type="body" sz="quarter" idx="14"/>
          </p:nvPr>
        </p:nvSpPr>
        <p:spPr/>
        <p:txBody>
          <a:bodyPr/>
          <a:lstStyle/>
          <a:p>
            <a:endParaRPr lang="en-US" altLang="zh-CN" dirty="0">
              <a:latin typeface="Huawei Sans" panose="020C0503030203020204" pitchFamily="34" charset="0"/>
            </a:endParaRPr>
          </a:p>
        </p:txBody>
      </p:sp>
      <p:sp>
        <p:nvSpPr>
          <p:cNvPr id="104" name="文本占位符 103"/>
          <p:cNvSpPr>
            <a:spLocks noGrp="1"/>
          </p:cNvSpPr>
          <p:nvPr>
            <p:ph type="body" sz="quarter" idx="15"/>
          </p:nvPr>
        </p:nvSpPr>
        <p:spPr/>
        <p:txBody>
          <a:bodyPr/>
          <a:lstStyle/>
          <a:p>
            <a:endParaRPr lang="en-US" altLang="zh-CN" dirty="0">
              <a:latin typeface="Huawei Sans" panose="020C0503030203020204" pitchFamily="34" charset="0"/>
            </a:endParaRPr>
          </a:p>
        </p:txBody>
      </p:sp>
      <p:sp>
        <p:nvSpPr>
          <p:cNvPr id="105" name="文本占位符 104"/>
          <p:cNvSpPr>
            <a:spLocks noGrp="1"/>
          </p:cNvSpPr>
          <p:nvPr>
            <p:ph type="body" sz="quarter" idx="16"/>
          </p:nvPr>
        </p:nvSpPr>
        <p:spPr/>
        <p:txBody>
          <a:bodyPr/>
          <a:lstStyle/>
          <a:p>
            <a:endParaRPr lang="en-US" altLang="zh-CN" dirty="0">
              <a:latin typeface="Huawei Sans" panose="020C0503030203020204" pitchFamily="34" charset="0"/>
            </a:endParaRPr>
          </a:p>
        </p:txBody>
      </p:sp>
      <p:sp>
        <p:nvSpPr>
          <p:cNvPr id="110" name="文本占位符 109"/>
          <p:cNvSpPr>
            <a:spLocks noGrp="1"/>
          </p:cNvSpPr>
          <p:nvPr>
            <p:ph type="body" sz="quarter" idx="21"/>
          </p:nvPr>
        </p:nvSpPr>
        <p:spPr/>
        <p:txBody>
          <a:bodyPr/>
          <a:lstStyle/>
          <a:p>
            <a:endParaRPr lang="en-US" altLang="zh-CN" dirty="0">
              <a:latin typeface="Huawei Sans" panose="020C0503030203020204" pitchFamily="34" charset="0"/>
            </a:endParaRPr>
          </a:p>
        </p:txBody>
      </p:sp>
      <p:sp>
        <p:nvSpPr>
          <p:cNvPr id="111" name="文本占位符 110"/>
          <p:cNvSpPr>
            <a:spLocks noGrp="1"/>
          </p:cNvSpPr>
          <p:nvPr>
            <p:ph type="body" sz="quarter" idx="22"/>
          </p:nvPr>
        </p:nvSpPr>
        <p:spPr/>
        <p:txBody>
          <a:bodyPr/>
          <a:lstStyle/>
          <a:p>
            <a:endParaRPr lang="en-US" altLang="zh-CN" dirty="0">
              <a:latin typeface="Huawei Sans" panose="020C0503030203020204" pitchFamily="34" charset="0"/>
            </a:endParaRPr>
          </a:p>
        </p:txBody>
      </p:sp>
      <p:sp>
        <p:nvSpPr>
          <p:cNvPr id="112" name="文本占位符 111"/>
          <p:cNvSpPr>
            <a:spLocks noGrp="1"/>
          </p:cNvSpPr>
          <p:nvPr>
            <p:ph type="body" sz="quarter" idx="23"/>
          </p:nvPr>
        </p:nvSpPr>
        <p:spPr/>
        <p:txBody>
          <a:bodyPr/>
          <a:lstStyle/>
          <a:p>
            <a:endParaRPr lang="en-US" altLang="zh-CN" dirty="0">
              <a:latin typeface="Huawei Sans" panose="020C0503030203020204" pitchFamily="34" charset="0"/>
            </a:endParaRPr>
          </a:p>
        </p:txBody>
      </p:sp>
      <p:sp>
        <p:nvSpPr>
          <p:cNvPr id="113" name="文本占位符 112"/>
          <p:cNvSpPr>
            <a:spLocks noGrp="1"/>
          </p:cNvSpPr>
          <p:nvPr>
            <p:ph type="body" sz="quarter" idx="24"/>
          </p:nvPr>
        </p:nvSpPr>
        <p:spPr/>
        <p:txBody>
          <a:bodyPr/>
          <a:lstStyle/>
          <a:p>
            <a:endParaRPr lang="en-US" altLang="zh-CN" dirty="0">
              <a:latin typeface="Huawei Sans" panose="020C0503030203020204" pitchFamily="34" charset="0"/>
            </a:endParaRPr>
          </a:p>
        </p:txBody>
      </p:sp>
      <p:sp>
        <p:nvSpPr>
          <p:cNvPr id="114" name="文本占位符 113"/>
          <p:cNvSpPr>
            <a:spLocks noGrp="1"/>
          </p:cNvSpPr>
          <p:nvPr>
            <p:ph type="body" sz="quarter" idx="25"/>
          </p:nvPr>
        </p:nvSpPr>
        <p:spPr/>
        <p:txBody>
          <a:bodyPr/>
          <a:lstStyle/>
          <a:p>
            <a:endParaRPr lang="en-US" altLang="zh-CN" dirty="0">
              <a:latin typeface="Huawei Sans" panose="020C0503030203020204" pitchFamily="34" charset="0"/>
            </a:endParaRPr>
          </a:p>
        </p:txBody>
      </p:sp>
      <p:sp>
        <p:nvSpPr>
          <p:cNvPr id="115" name="文本占位符 114"/>
          <p:cNvSpPr>
            <a:spLocks noGrp="1"/>
          </p:cNvSpPr>
          <p:nvPr>
            <p:ph type="body" sz="quarter" idx="26"/>
          </p:nvPr>
        </p:nvSpPr>
        <p:spPr/>
        <p:txBody>
          <a:bodyPr/>
          <a:lstStyle/>
          <a:p>
            <a:endParaRPr lang="en-US" altLang="zh-CN" dirty="0">
              <a:latin typeface="Huawei Sans" panose="020C0503030203020204" pitchFamily="34" charset="0"/>
            </a:endParaRPr>
          </a:p>
        </p:txBody>
      </p:sp>
      <p:sp>
        <p:nvSpPr>
          <p:cNvPr id="116" name="文本占位符 115"/>
          <p:cNvSpPr>
            <a:spLocks noGrp="1"/>
          </p:cNvSpPr>
          <p:nvPr>
            <p:ph type="body" sz="quarter" idx="27"/>
          </p:nvPr>
        </p:nvSpPr>
        <p:spPr/>
        <p:txBody>
          <a:bodyPr/>
          <a:lstStyle/>
          <a:p>
            <a:endParaRPr lang="en-US" altLang="zh-CN" dirty="0">
              <a:latin typeface="Huawei Sans" panose="020C0503030203020204" pitchFamily="34" charset="0"/>
            </a:endParaRPr>
          </a:p>
        </p:txBody>
      </p:sp>
      <p:sp>
        <p:nvSpPr>
          <p:cNvPr id="117" name="文本占位符 116"/>
          <p:cNvSpPr>
            <a:spLocks noGrp="1"/>
          </p:cNvSpPr>
          <p:nvPr>
            <p:ph type="body" sz="quarter" idx="28"/>
          </p:nvPr>
        </p:nvSpPr>
        <p:spPr/>
        <p:txBody>
          <a:bodyPr/>
          <a:lstStyle/>
          <a:p>
            <a:endParaRPr lang="en-US" altLang="zh-CN" dirty="0">
              <a:latin typeface="Huawei Sans" panose="020C0503030203020204" pitchFamily="34" charset="0"/>
            </a:endParaRPr>
          </a:p>
        </p:txBody>
      </p:sp>
      <p:sp>
        <p:nvSpPr>
          <p:cNvPr id="118" name="文本占位符 117"/>
          <p:cNvSpPr>
            <a:spLocks noGrp="1"/>
          </p:cNvSpPr>
          <p:nvPr>
            <p:ph type="body" sz="quarter" idx="29"/>
          </p:nvPr>
        </p:nvSpPr>
        <p:spPr/>
        <p:txBody>
          <a:bodyPr/>
          <a:lstStyle/>
          <a:p>
            <a:endParaRPr lang="en-US" altLang="zh-CN" dirty="0">
              <a:latin typeface="Huawei Sans" panose="020C0503030203020204" pitchFamily="34" charset="0"/>
            </a:endParaRPr>
          </a:p>
        </p:txBody>
      </p:sp>
      <p:sp>
        <p:nvSpPr>
          <p:cNvPr id="119" name="文本占位符 118"/>
          <p:cNvSpPr>
            <a:spLocks noGrp="1"/>
          </p:cNvSpPr>
          <p:nvPr>
            <p:ph type="body" sz="quarter" idx="30"/>
          </p:nvPr>
        </p:nvSpPr>
        <p:spPr/>
        <p:txBody>
          <a:bodyPr/>
          <a:lstStyle/>
          <a:p>
            <a:endParaRPr lang="en-US" altLang="zh-CN" dirty="0">
              <a:latin typeface="Huawei Sans" panose="020C0503030203020204" pitchFamily="34" charset="0"/>
            </a:endParaRPr>
          </a:p>
        </p:txBody>
      </p:sp>
      <p:sp>
        <p:nvSpPr>
          <p:cNvPr id="120" name="文本占位符 119"/>
          <p:cNvSpPr>
            <a:spLocks noGrp="1"/>
          </p:cNvSpPr>
          <p:nvPr>
            <p:ph type="body" sz="quarter" idx="31"/>
          </p:nvPr>
        </p:nvSpPr>
        <p:spPr/>
        <p:txBody>
          <a:bodyPr/>
          <a:lstStyle/>
          <a:p>
            <a:endParaRPr lang="en-US" altLang="zh-CN" dirty="0">
              <a:latin typeface="Huawei Sans" panose="020C0503030203020204" pitchFamily="34" charset="0"/>
            </a:endParaRPr>
          </a:p>
        </p:txBody>
      </p:sp>
      <p:sp>
        <p:nvSpPr>
          <p:cNvPr id="121" name="文本占位符 120"/>
          <p:cNvSpPr>
            <a:spLocks noGrp="1"/>
          </p:cNvSpPr>
          <p:nvPr>
            <p:ph type="body" sz="quarter" idx="32"/>
          </p:nvPr>
        </p:nvSpPr>
        <p:spPr/>
        <p:txBody>
          <a:bodyPr/>
          <a:lstStyle/>
          <a:p>
            <a:endParaRPr lang="en-US" altLang="zh-CN" dirty="0">
              <a:latin typeface="Huawei Sans" panose="020C0503030203020204" pitchFamily="34" charset="0"/>
            </a:endParaRPr>
          </a:p>
        </p:txBody>
      </p:sp>
      <p:sp>
        <p:nvSpPr>
          <p:cNvPr id="122" name="文本占位符 121"/>
          <p:cNvSpPr>
            <a:spLocks noGrp="1"/>
          </p:cNvSpPr>
          <p:nvPr>
            <p:ph type="body" sz="quarter" idx="33"/>
          </p:nvPr>
        </p:nvSpPr>
        <p:spPr/>
        <p:txBody>
          <a:bodyPr/>
          <a:lstStyle/>
          <a:p>
            <a:endParaRPr lang="en-US" altLang="zh-CN" dirty="0">
              <a:latin typeface="Huawei Sans" panose="020C0503030203020204" pitchFamily="34" charset="0"/>
            </a:endParaRPr>
          </a:p>
        </p:txBody>
      </p:sp>
      <p:sp>
        <p:nvSpPr>
          <p:cNvPr id="123" name="文本占位符 122"/>
          <p:cNvSpPr>
            <a:spLocks noGrp="1"/>
          </p:cNvSpPr>
          <p:nvPr>
            <p:ph type="body" sz="quarter" idx="34"/>
          </p:nvPr>
        </p:nvSpPr>
        <p:spPr/>
        <p:txBody>
          <a:bodyPr/>
          <a:lstStyle/>
          <a:p>
            <a:endParaRPr lang="en-US" altLang="zh-CN" dirty="0">
              <a:latin typeface="Huawei Sans" panose="020C0503030203020204" pitchFamily="34" charset="0"/>
            </a:endParaRPr>
          </a:p>
        </p:txBody>
      </p:sp>
      <p:sp>
        <p:nvSpPr>
          <p:cNvPr id="124" name="文本占位符 123"/>
          <p:cNvSpPr>
            <a:spLocks noGrp="1"/>
          </p:cNvSpPr>
          <p:nvPr>
            <p:ph type="body" sz="quarter" idx="35"/>
          </p:nvPr>
        </p:nvSpPr>
        <p:spPr/>
        <p:txBody>
          <a:bodyPr/>
          <a:lstStyle/>
          <a:p>
            <a:endParaRPr lang="en-US" altLang="zh-CN" dirty="0">
              <a:latin typeface="Huawei Sans" panose="020C0503030203020204" pitchFamily="34" charset="0"/>
            </a:endParaRPr>
          </a:p>
        </p:txBody>
      </p:sp>
      <p:sp>
        <p:nvSpPr>
          <p:cNvPr id="125" name="文本占位符 124"/>
          <p:cNvSpPr>
            <a:spLocks noGrp="1"/>
          </p:cNvSpPr>
          <p:nvPr>
            <p:ph type="body" sz="quarter" idx="36"/>
          </p:nvPr>
        </p:nvSpPr>
        <p:spPr/>
        <p:txBody>
          <a:bodyPr/>
          <a:lstStyle/>
          <a:p>
            <a:endParaRPr lang="en-US" altLang="zh-CN" dirty="0">
              <a:latin typeface="Huawei Sans" panose="020C0503030203020204" pitchFamily="34" charset="0"/>
            </a:endParaRPr>
          </a:p>
        </p:txBody>
      </p:sp>
      <p:sp>
        <p:nvSpPr>
          <p:cNvPr id="126" name="文本占位符 125"/>
          <p:cNvSpPr>
            <a:spLocks noGrp="1"/>
          </p:cNvSpPr>
          <p:nvPr>
            <p:ph type="body" sz="quarter" idx="37"/>
          </p:nvPr>
        </p:nvSpPr>
        <p:spPr/>
        <p:txBody>
          <a:bodyPr/>
          <a:lstStyle/>
          <a:p>
            <a:endParaRPr lang="en-US" altLang="zh-CN" dirty="0">
              <a:latin typeface="Huawei Sans" panose="020C0503030203020204" pitchFamily="34" charset="0"/>
            </a:endParaRPr>
          </a:p>
        </p:txBody>
      </p:sp>
      <p:sp>
        <p:nvSpPr>
          <p:cNvPr id="127" name="文本占位符 126"/>
          <p:cNvSpPr>
            <a:spLocks noGrp="1"/>
          </p:cNvSpPr>
          <p:nvPr>
            <p:ph type="body" sz="quarter" idx="38"/>
          </p:nvPr>
        </p:nvSpPr>
        <p:spPr/>
        <p:txBody>
          <a:bodyPr/>
          <a:lstStyle/>
          <a:p>
            <a:endParaRPr lang="en-US" altLang="zh-CN" dirty="0">
              <a:latin typeface="Huawei Sans" panose="020C0503030203020204" pitchFamily="34" charset="0"/>
            </a:endParaRPr>
          </a:p>
        </p:txBody>
      </p:sp>
      <p:sp>
        <p:nvSpPr>
          <p:cNvPr id="128" name="文本占位符 127"/>
          <p:cNvSpPr>
            <a:spLocks noGrp="1"/>
          </p:cNvSpPr>
          <p:nvPr>
            <p:ph type="body" sz="quarter" idx="39"/>
          </p:nvPr>
        </p:nvSpPr>
        <p:spPr/>
        <p:txBody>
          <a:bodyPr/>
          <a:lstStyle/>
          <a:p>
            <a:endParaRPr lang="en-US" altLang="zh-CN" dirty="0">
              <a:latin typeface="Huawei Sans" panose="020C0503030203020204" pitchFamily="34" charset="0"/>
            </a:endParaRPr>
          </a:p>
        </p:txBody>
      </p:sp>
      <p:sp>
        <p:nvSpPr>
          <p:cNvPr id="129" name="文本占位符 128"/>
          <p:cNvSpPr>
            <a:spLocks noGrp="1"/>
          </p:cNvSpPr>
          <p:nvPr>
            <p:ph type="body" sz="quarter" idx="40"/>
          </p:nvPr>
        </p:nvSpPr>
        <p:spPr/>
        <p:txBody>
          <a:bodyPr/>
          <a:lstStyle/>
          <a:p>
            <a:endParaRPr lang="en-US" altLang="zh-CN" dirty="0">
              <a:latin typeface="Huawei Sans" panose="020C0503030203020204" pitchFamily="34" charset="0"/>
            </a:endParaRPr>
          </a:p>
        </p:txBody>
      </p:sp>
    </p:spTree>
    <p:extLst>
      <p:ext uri="{BB962C8B-B14F-4D97-AF65-F5344CB8AC3E}">
        <p14:creationId xmlns:p14="http://schemas.microsoft.com/office/powerpoint/2010/main" val="122949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800" y="411579"/>
            <a:ext cx="10785275" cy="640550"/>
          </a:xfrm>
        </p:spPr>
        <p:txBody>
          <a:bodyPr/>
          <a:lstStyle/>
          <a:p>
            <a:r>
              <a:rPr lang="en-US" dirty="0" smtClean="0">
                <a:latin typeface="Huawei Sans" panose="020C0503030203020204" pitchFamily="34" charset="0"/>
              </a:rPr>
              <a:t>Configuration Commands (Device as </a:t>
            </a:r>
            <a:r>
              <a:rPr lang="en-US" dirty="0" smtClean="0"/>
              <a:t>FTP </a:t>
            </a:r>
            <a:r>
              <a:rPr lang="en-US" dirty="0" smtClean="0">
                <a:latin typeface="Huawei Sans" panose="020C0503030203020204" pitchFamily="34" charset="0"/>
              </a:rPr>
              <a:t>Server)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1033896" y="2163973"/>
            <a:ext cx="10209150"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a:t>
            </a:r>
            <a:r>
              <a:rPr lang="en-US" sz="1599" b="1" dirty="0">
                <a:latin typeface="Huawei Sans" panose="020C0503030203020204" pitchFamily="34" charset="0"/>
              </a:rPr>
              <a:t>ftp</a:t>
            </a:r>
            <a:r>
              <a:rPr lang="en-US" sz="1599" dirty="0">
                <a:latin typeface="Huawei Sans" panose="020C0503030203020204" pitchFamily="34" charset="0"/>
              </a:rPr>
              <a:t> [ </a:t>
            </a:r>
            <a:r>
              <a:rPr lang="en-US" sz="1599" b="1" dirty="0">
                <a:latin typeface="Huawei Sans" panose="020C0503030203020204" pitchFamily="34" charset="0"/>
              </a:rPr>
              <a:t>ipv6 </a:t>
            </a:r>
            <a:r>
              <a:rPr lang="en-US" sz="1599" dirty="0">
                <a:latin typeface="Huawei Sans" panose="020C0503030203020204" pitchFamily="34" charset="0"/>
              </a:rPr>
              <a:t>]</a:t>
            </a:r>
            <a:r>
              <a:rPr lang="en-US" sz="1599" b="1" dirty="0">
                <a:latin typeface="Huawei Sans" panose="020C0503030203020204" pitchFamily="34" charset="0"/>
              </a:rPr>
              <a:t> server enable</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7" name="矩形 6"/>
          <p:cNvSpPr/>
          <p:nvPr/>
        </p:nvSpPr>
        <p:spPr>
          <a:xfrm>
            <a:off x="553549" y="1731995"/>
            <a:ext cx="11084902" cy="338422"/>
          </a:xfrm>
          <a:prstGeom prst="rect">
            <a:avLst/>
          </a:prstGeom>
        </p:spPr>
        <p:txBody>
          <a:bodyPr wrap="square">
            <a:spAutoFit/>
          </a:bodyPr>
          <a:lstStyle/>
          <a:p>
            <a:pPr marL="342763" indent="-342763">
              <a:buFont typeface="+mj-lt"/>
              <a:buAutoNum type="arabicPeriod"/>
            </a:pPr>
            <a:r>
              <a:rPr lang="en-US" sz="1599" dirty="0">
                <a:latin typeface="Huawei Sans" panose="020C0503030203020204" pitchFamily="34" charset="0"/>
              </a:rPr>
              <a:t>Enable the FTP server function.</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9" name="矩形 8"/>
          <p:cNvSpPr/>
          <p:nvPr/>
        </p:nvSpPr>
        <p:spPr>
          <a:xfrm>
            <a:off x="938683" y="2595951"/>
            <a:ext cx="10604557" cy="399954"/>
          </a:xfrm>
          <a:prstGeom prst="rect">
            <a:avLst/>
          </a:prstGeom>
        </p:spPr>
        <p:txBody>
          <a:bodyPr wrap="square">
            <a:spAutoFit/>
          </a:bodyPr>
          <a:lstStyle/>
          <a:p>
            <a:pPr>
              <a:lnSpc>
                <a:spcPts val="2399"/>
              </a:lnSpc>
            </a:pPr>
            <a:r>
              <a:rPr lang="en-US" sz="1599" dirty="0">
                <a:latin typeface="Huawei Sans" panose="020C0503030203020204" pitchFamily="34" charset="0"/>
              </a:rPr>
              <a:t>By default, the FTP server function is disabled.</a:t>
            </a:r>
          </a:p>
        </p:txBody>
      </p:sp>
      <p:sp>
        <p:nvSpPr>
          <p:cNvPr id="20" name="矩形 19"/>
          <p:cNvSpPr/>
          <p:nvPr/>
        </p:nvSpPr>
        <p:spPr>
          <a:xfrm>
            <a:off x="1033896" y="3496762"/>
            <a:ext cx="10209151" cy="13229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a:t>
            </a:r>
            <a:r>
              <a:rPr lang="en-US" sz="1599" b="1" dirty="0" err="1">
                <a:latin typeface="Huawei Sans" panose="020C0503030203020204" pitchFamily="34" charset="0"/>
              </a:rPr>
              <a:t>aaa</a:t>
            </a:r>
            <a:endParaRPr lang="en-US" altLang="zh-CN" sz="1599"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sz="1599" dirty="0">
                <a:latin typeface="Huawei Sans" panose="020C0503030203020204" pitchFamily="34" charset="0"/>
              </a:rPr>
              <a:t>[Huawei]</a:t>
            </a:r>
            <a:r>
              <a:rPr lang="en-US" sz="1599" b="1" dirty="0">
                <a:latin typeface="Huawei Sans" panose="020C0503030203020204" pitchFamily="34" charset="0"/>
              </a:rPr>
              <a:t>local-user </a:t>
            </a:r>
            <a:r>
              <a:rPr lang="en-US" sz="1599" i="1" dirty="0">
                <a:latin typeface="Huawei Sans" panose="020C0503030203020204" pitchFamily="34" charset="0"/>
              </a:rPr>
              <a:t>user-name</a:t>
            </a:r>
            <a:r>
              <a:rPr lang="en-US" sz="1599" b="1" dirty="0">
                <a:latin typeface="Huawei Sans" panose="020C0503030203020204" pitchFamily="34" charset="0"/>
              </a:rPr>
              <a:t> password irreversible-cipher </a:t>
            </a:r>
            <a:r>
              <a:rPr lang="en-US" sz="1599" i="1" dirty="0">
                <a:latin typeface="Huawei Sans" panose="020C0503030203020204" pitchFamily="34" charset="0"/>
              </a:rPr>
              <a:t>password</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sz="1599" dirty="0">
                <a:latin typeface="Huawei Sans" panose="020C0503030203020204" pitchFamily="34" charset="0"/>
              </a:rPr>
              <a:t>[Huawei]</a:t>
            </a:r>
            <a:r>
              <a:rPr lang="en-US" sz="1599" b="1" dirty="0">
                <a:latin typeface="Huawei Sans" panose="020C0503030203020204" pitchFamily="34" charset="0"/>
              </a:rPr>
              <a:t>local-user </a:t>
            </a:r>
            <a:r>
              <a:rPr lang="en-US" sz="1599" i="1" dirty="0">
                <a:latin typeface="Huawei Sans" panose="020C0503030203020204" pitchFamily="34" charset="0"/>
              </a:rPr>
              <a:t>user-name</a:t>
            </a:r>
            <a:r>
              <a:rPr lang="en-US" sz="1599" b="1" dirty="0">
                <a:latin typeface="Huawei Sans" panose="020C0503030203020204" pitchFamily="34" charset="0"/>
              </a:rPr>
              <a:t> privilege level </a:t>
            </a:r>
            <a:r>
              <a:rPr lang="en-US" sz="1599" i="1" dirty="0" err="1">
                <a:latin typeface="Huawei Sans" panose="020C0503030203020204" pitchFamily="34" charset="0"/>
              </a:rPr>
              <a:t>level</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sz="1599" dirty="0">
                <a:latin typeface="Huawei Sans" panose="020C0503030203020204" pitchFamily="34" charset="0"/>
              </a:rPr>
              <a:t>[Huawei]</a:t>
            </a:r>
            <a:r>
              <a:rPr lang="en-US" sz="1599" b="1" dirty="0">
                <a:latin typeface="Huawei Sans" panose="020C0503030203020204" pitchFamily="34" charset="0"/>
              </a:rPr>
              <a:t>local-user </a:t>
            </a:r>
            <a:r>
              <a:rPr lang="en-US" sz="1599" i="1" dirty="0">
                <a:latin typeface="Huawei Sans" panose="020C0503030203020204" pitchFamily="34" charset="0"/>
              </a:rPr>
              <a:t>user-name</a:t>
            </a:r>
            <a:r>
              <a:rPr lang="en-US" sz="1599" b="1" dirty="0">
                <a:latin typeface="Huawei Sans" panose="020C0503030203020204" pitchFamily="34" charset="0"/>
              </a:rPr>
              <a:t> service-type ftp</a:t>
            </a:r>
          </a:p>
          <a:p>
            <a:pPr fontAlgn="base"/>
            <a:r>
              <a:rPr lang="en-US" sz="1599" dirty="0">
                <a:latin typeface="Huawei Sans" panose="020C0503030203020204" pitchFamily="34" charset="0"/>
              </a:rPr>
              <a:t>[Huawei]</a:t>
            </a:r>
            <a:r>
              <a:rPr lang="en-US" sz="1599" b="1" dirty="0">
                <a:latin typeface="Huawei Sans" panose="020C0503030203020204" pitchFamily="34" charset="0"/>
              </a:rPr>
              <a:t>local-user </a:t>
            </a:r>
            <a:r>
              <a:rPr lang="en-US" sz="1599" i="1" dirty="0">
                <a:latin typeface="Huawei Sans" panose="020C0503030203020204" pitchFamily="34" charset="0"/>
              </a:rPr>
              <a:t>user-name</a:t>
            </a:r>
            <a:r>
              <a:rPr lang="en-US" sz="1599" b="1" dirty="0">
                <a:latin typeface="Huawei Sans" panose="020C0503030203020204" pitchFamily="34" charset="0"/>
              </a:rPr>
              <a:t> ftp-directory </a:t>
            </a:r>
            <a:r>
              <a:rPr lang="en-US" sz="1599" i="1" dirty="0">
                <a:latin typeface="Huawei Sans" panose="020C0503030203020204" pitchFamily="34" charset="0"/>
              </a:rPr>
              <a:t>directory</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1" name="矩形 20"/>
          <p:cNvSpPr/>
          <p:nvPr/>
        </p:nvSpPr>
        <p:spPr>
          <a:xfrm>
            <a:off x="553549" y="3064783"/>
            <a:ext cx="11084902" cy="338422"/>
          </a:xfrm>
          <a:prstGeom prst="rect">
            <a:avLst/>
          </a:prstGeom>
        </p:spPr>
        <p:txBody>
          <a:bodyPr wrap="square">
            <a:spAutoFit/>
          </a:bodyPr>
          <a:lstStyle/>
          <a:p>
            <a:pPr marL="342763" indent="-342763">
              <a:buFont typeface="+mj-lt"/>
              <a:buAutoNum type="arabicPeriod" startAt="2"/>
            </a:pPr>
            <a:r>
              <a:rPr lang="en-US" sz="1599" dirty="0">
                <a:latin typeface="Huawei Sans" panose="020C0503030203020204" pitchFamily="34" charset="0"/>
              </a:rPr>
              <a:t>Configure a local FTP user.</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2" name="矩形 21"/>
          <p:cNvSpPr/>
          <p:nvPr/>
        </p:nvSpPr>
        <p:spPr>
          <a:xfrm>
            <a:off x="938683" y="4914950"/>
            <a:ext cx="10604557" cy="399954"/>
          </a:xfrm>
          <a:prstGeom prst="rect">
            <a:avLst/>
          </a:prstGeom>
        </p:spPr>
        <p:txBody>
          <a:bodyPr wrap="square">
            <a:spAutoFit/>
          </a:bodyPr>
          <a:lstStyle/>
          <a:p>
            <a:pPr>
              <a:lnSpc>
                <a:spcPts val="2399"/>
              </a:lnSpc>
            </a:pPr>
            <a:r>
              <a:rPr lang="en-US" sz="1599" dirty="0">
                <a:latin typeface="Huawei Sans" panose="020C0503030203020204" pitchFamily="34" charset="0"/>
              </a:rPr>
              <a:t>The privilege level must be set to level 3 or higher. Otherwise, the FTP connection fails.</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0" name="矩形 9"/>
          <p:cNvSpPr/>
          <p:nvPr/>
        </p:nvSpPr>
        <p:spPr>
          <a:xfrm>
            <a:off x="553549" y="1301171"/>
            <a:ext cx="11084902" cy="338422"/>
          </a:xfrm>
          <a:prstGeom prst="rect">
            <a:avLst/>
          </a:prstGeom>
        </p:spPr>
        <p:txBody>
          <a:bodyPr wrap="square">
            <a:spAutoFit/>
          </a:bodyPr>
          <a:lstStyle/>
          <a:p>
            <a:r>
              <a:rPr lang="en-US" sz="1599" b="1" dirty="0">
                <a:latin typeface="Huawei Sans" panose="020C0503030203020204" pitchFamily="34" charset="0"/>
              </a:rPr>
              <a:t>A user accesses a device through FTP.</a:t>
            </a:r>
          </a:p>
        </p:txBody>
      </p:sp>
    </p:spTree>
    <p:extLst>
      <p:ext uri="{BB962C8B-B14F-4D97-AF65-F5344CB8AC3E}">
        <p14:creationId xmlns:p14="http://schemas.microsoft.com/office/powerpoint/2010/main" val="1538269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801" y="411579"/>
            <a:ext cx="10597200" cy="640550"/>
          </a:xfrm>
        </p:spPr>
        <p:txBody>
          <a:bodyPr/>
          <a:lstStyle/>
          <a:p>
            <a:r>
              <a:rPr lang="en-US" dirty="0"/>
              <a:t>Configuration Commands (Device as FTP Client)</a:t>
            </a:r>
            <a:endParaRPr lang="en-US" altLang="zh-CN" dirty="0">
              <a:cs typeface="Courier New" panose="02070309020205020404" pitchFamily="49" charset="0"/>
              <a:sym typeface="Huawei Sans" panose="020C0503030203020204" pitchFamily="34" charset="0"/>
            </a:endParaRPr>
          </a:p>
        </p:txBody>
      </p:sp>
      <p:sp>
        <p:nvSpPr>
          <p:cNvPr id="6" name="矩形 5"/>
          <p:cNvSpPr/>
          <p:nvPr/>
        </p:nvSpPr>
        <p:spPr>
          <a:xfrm>
            <a:off x="1033896" y="1655277"/>
            <a:ext cx="10209150" cy="2307423"/>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&lt;FTP Client&gt;ftp 10.1.1.1</a:t>
            </a:r>
          </a:p>
          <a:p>
            <a:pPr fontAlgn="base"/>
            <a:r>
              <a:rPr lang="en-US" sz="1599" dirty="0">
                <a:latin typeface="Huawei Sans" panose="020C0503030203020204" pitchFamily="34" charset="0"/>
              </a:rPr>
              <a:t>Trying 10.1.1.1 ...</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sz="1599" dirty="0">
                <a:latin typeface="Huawei Sans" panose="020C0503030203020204" pitchFamily="34" charset="0"/>
              </a:rPr>
              <a:t>Press CTRL+K to abort</a:t>
            </a:r>
          </a:p>
          <a:p>
            <a:pPr fontAlgn="base"/>
            <a:r>
              <a:rPr lang="en-US" sz="1599" dirty="0">
                <a:latin typeface="Huawei Sans" panose="020C0503030203020204" pitchFamily="34" charset="0"/>
              </a:rPr>
              <a:t>Connected to 10.1.1.1.</a:t>
            </a:r>
          </a:p>
          <a:p>
            <a:pPr fontAlgn="base"/>
            <a:r>
              <a:rPr lang="en-US" sz="1599" dirty="0">
                <a:latin typeface="Huawei Sans" panose="020C0503030203020204" pitchFamily="34" charset="0"/>
              </a:rPr>
              <a:t>220 FTP service ready.</a:t>
            </a:r>
          </a:p>
          <a:p>
            <a:pPr fontAlgn="base"/>
            <a:r>
              <a:rPr lang="en-US" sz="1599" dirty="0">
                <a:latin typeface="Huawei Sans" panose="020C0503030203020204" pitchFamily="34" charset="0"/>
              </a:rPr>
              <a:t>User(10.1.1.1:(none)):ftp</a:t>
            </a:r>
          </a:p>
          <a:p>
            <a:pPr fontAlgn="base"/>
            <a:r>
              <a:rPr lang="en-US" sz="1599" dirty="0">
                <a:latin typeface="Huawei Sans" panose="020C0503030203020204" pitchFamily="34" charset="0"/>
              </a:rPr>
              <a:t>331 Password required for ftp.</a:t>
            </a:r>
          </a:p>
          <a:p>
            <a:pPr fontAlgn="base"/>
            <a:r>
              <a:rPr lang="en-US" sz="1599" dirty="0">
                <a:latin typeface="Huawei Sans" panose="020C0503030203020204" pitchFamily="34" charset="0"/>
              </a:rPr>
              <a:t>Enter password:</a:t>
            </a:r>
          </a:p>
          <a:p>
            <a:pPr fontAlgn="base"/>
            <a:r>
              <a:rPr lang="en-US" sz="1599" dirty="0">
                <a:solidFill>
                  <a:srgbClr val="EC7061"/>
                </a:solidFill>
                <a:latin typeface="Huawei Sans" panose="020C0503030203020204" pitchFamily="34" charset="0"/>
              </a:rPr>
              <a:t>230 User logged in.</a:t>
            </a:r>
          </a:p>
        </p:txBody>
      </p:sp>
      <p:sp>
        <p:nvSpPr>
          <p:cNvPr id="7" name="矩形 6"/>
          <p:cNvSpPr/>
          <p:nvPr/>
        </p:nvSpPr>
        <p:spPr>
          <a:xfrm>
            <a:off x="553549" y="1289947"/>
            <a:ext cx="11084902" cy="338422"/>
          </a:xfrm>
          <a:prstGeom prst="rect">
            <a:avLst/>
          </a:prstGeom>
        </p:spPr>
        <p:txBody>
          <a:bodyPr wrap="square">
            <a:spAutoFit/>
          </a:bodyPr>
          <a:lstStyle/>
          <a:p>
            <a:pPr marL="342763" indent="-342763">
              <a:buFont typeface="+mj-lt"/>
              <a:buAutoNum type="arabicPeriod"/>
            </a:pPr>
            <a:r>
              <a:rPr lang="en-US" sz="1599" dirty="0">
                <a:latin typeface="Huawei Sans" panose="020C0503030203020204" pitchFamily="34" charset="0"/>
              </a:rPr>
              <a:t>A VRP device that functions as an FTP client accesses an FTP server.</a:t>
            </a:r>
          </a:p>
        </p:txBody>
      </p:sp>
      <p:sp>
        <p:nvSpPr>
          <p:cNvPr id="21" name="矩形 20"/>
          <p:cNvSpPr/>
          <p:nvPr/>
        </p:nvSpPr>
        <p:spPr>
          <a:xfrm>
            <a:off x="553549" y="4142691"/>
            <a:ext cx="11084902" cy="338422"/>
          </a:xfrm>
          <a:prstGeom prst="rect">
            <a:avLst/>
          </a:prstGeom>
        </p:spPr>
        <p:txBody>
          <a:bodyPr wrap="square">
            <a:spAutoFit/>
          </a:bodyPr>
          <a:lstStyle/>
          <a:p>
            <a:pPr marL="342763" indent="-342763">
              <a:buFont typeface="+mj-lt"/>
              <a:buAutoNum type="arabicPeriod" startAt="2"/>
            </a:pPr>
            <a:r>
              <a:rPr lang="en-US" sz="1599" dirty="0">
                <a:latin typeface="Huawei Sans" panose="020C0503030203020204" pitchFamily="34" charset="0"/>
              </a:rPr>
              <a:t>Common commands used when the VRP device functions as an FTP client.</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33" name="矩形 32"/>
          <p:cNvSpPr/>
          <p:nvPr/>
        </p:nvSpPr>
        <p:spPr>
          <a:xfrm>
            <a:off x="1033896" y="4481042"/>
            <a:ext cx="10209150" cy="1569047"/>
          </a:xfrm>
          <a:prstGeom prst="rect">
            <a:avLst/>
          </a:prstGeom>
          <a:solidFill>
            <a:srgbClr val="F4FBFE"/>
          </a:solidFill>
          <a:ln>
            <a:solidFill>
              <a:srgbClr val="99DFF9"/>
            </a:solidFill>
          </a:ln>
        </p:spPr>
        <p:txBody>
          <a:bodyPr wrap="square">
            <a:spAutoFit/>
          </a:bodyPr>
          <a:lstStyle/>
          <a:p>
            <a:pPr fontAlgn="base"/>
            <a:r>
              <a:rPr lang="en-US" sz="1599" dirty="0" err="1">
                <a:latin typeface="Huawei Sans" panose="020C0503030203020204" pitchFamily="34" charset="0"/>
              </a:rPr>
              <a:t>ascii</a:t>
            </a:r>
            <a:r>
              <a:rPr lang="en-US" sz="1599" dirty="0">
                <a:latin typeface="Huawei Sans" panose="020C0503030203020204" pitchFamily="34" charset="0"/>
              </a:rPr>
              <a:t>       Set the file transfer type to ASCII, and it is the default type</a:t>
            </a:r>
          </a:p>
          <a:p>
            <a:pPr fontAlgn="base"/>
            <a:r>
              <a:rPr lang="en-US" sz="1599" dirty="0">
                <a:latin typeface="Huawei Sans" panose="020C0503030203020204" pitchFamily="34" charset="0"/>
              </a:rPr>
              <a:t>binary    Set the file transfer type to support the binary image</a:t>
            </a:r>
          </a:p>
          <a:p>
            <a:pPr fontAlgn="base"/>
            <a:r>
              <a:rPr lang="en-US" sz="1599" dirty="0" err="1">
                <a:latin typeface="Huawei Sans" panose="020C0503030203020204" pitchFamily="34" charset="0"/>
              </a:rPr>
              <a:t>ls</a:t>
            </a:r>
            <a:r>
              <a:rPr lang="en-US" sz="1599" dirty="0">
                <a:latin typeface="Huawei Sans" panose="020C0503030203020204" pitchFamily="34" charset="0"/>
              </a:rPr>
              <a:t>           List the contents of the current or remote directory</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sz="1599" dirty="0">
                <a:latin typeface="Huawei Sans" panose="020C0503030203020204" pitchFamily="34" charset="0"/>
              </a:rPr>
              <a:t>passive   Set the toggle passive mode, the default is on</a:t>
            </a:r>
          </a:p>
          <a:p>
            <a:pPr fontAlgn="base"/>
            <a:r>
              <a:rPr lang="en-US" sz="1599" dirty="0">
                <a:latin typeface="Huawei Sans" panose="020C0503030203020204" pitchFamily="34" charset="0"/>
              </a:rPr>
              <a:t>get        Download the remote file to the local host</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base"/>
            <a:r>
              <a:rPr lang="en-US" sz="1599" dirty="0">
                <a:latin typeface="Huawei Sans" panose="020C0503030203020204" pitchFamily="34" charset="0"/>
              </a:rPr>
              <a:t>put</a:t>
            </a:r>
            <a:r>
              <a:rPr lang="en-US" sz="1399" dirty="0">
                <a:latin typeface="Huawei Sans" panose="020C0503030203020204" pitchFamily="34" charset="0"/>
              </a:rPr>
              <a:t>  </a:t>
            </a:r>
            <a:r>
              <a:rPr lang="en-US" sz="1599" dirty="0">
                <a:latin typeface="Huawei Sans" panose="020C0503030203020204" pitchFamily="34" charset="0"/>
              </a:rPr>
              <a:t>      Upload a local file to the remote host</a:t>
            </a:r>
          </a:p>
        </p:txBody>
      </p:sp>
    </p:spTree>
    <p:extLst>
      <p:ext uri="{BB962C8B-B14F-4D97-AF65-F5344CB8AC3E}">
        <p14:creationId xmlns:p14="http://schemas.microsoft.com/office/powerpoint/2010/main" val="3285238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Example</a:t>
            </a:r>
            <a:endParaRPr lang="en-US" dirty="0">
              <a:latin typeface="Huawei Sans" panose="020C0503030203020204" pitchFamily="34" charset="0"/>
            </a:endParaRPr>
          </a:p>
        </p:txBody>
      </p:sp>
      <p:grpSp>
        <p:nvGrpSpPr>
          <p:cNvPr id="3" name="组合 2"/>
          <p:cNvGrpSpPr/>
          <p:nvPr/>
        </p:nvGrpSpPr>
        <p:grpSpPr>
          <a:xfrm>
            <a:off x="1063565" y="2781962"/>
            <a:ext cx="4281302" cy="957659"/>
            <a:chOff x="1063980" y="2781709"/>
            <a:chExt cx="4282974" cy="958033"/>
          </a:xfrm>
        </p:grpSpPr>
        <p:sp>
          <p:nvSpPr>
            <p:cNvPr id="6" name="TextBox 4"/>
            <p:cNvSpPr txBox="1"/>
            <p:nvPr/>
          </p:nvSpPr>
          <p:spPr>
            <a:xfrm>
              <a:off x="4163034" y="3278077"/>
              <a:ext cx="1183920" cy="461665"/>
            </a:xfrm>
            <a:prstGeom prst="rect">
              <a:avLst/>
            </a:prstGeom>
            <a:noFill/>
          </p:spPr>
          <p:txBody>
            <a:bodyPr wrap="square" rtlCol="0">
              <a:spAutoFit/>
            </a:bodyPr>
            <a:lstStyle/>
            <a:p>
              <a:pPr algn="ctr"/>
              <a:r>
                <a:rPr lang="en-US" sz="1200" dirty="0">
                  <a:latin typeface="Huawei Sans" panose="020C0503030203020204" pitchFamily="34" charset="0"/>
                </a:rPr>
                <a:t>FTP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200" dirty="0">
                  <a:latin typeface="Huawei Sans" panose="020C0503030203020204" pitchFamily="34" charset="0"/>
                </a:rPr>
                <a:t>10.1.1.1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677" y="2781709"/>
              <a:ext cx="614634" cy="504000"/>
            </a:xfrm>
            <a:prstGeom prst="rect">
              <a:avLst/>
            </a:prstGeom>
          </p:spPr>
        </p:pic>
        <p:cxnSp>
          <p:nvCxnSpPr>
            <p:cNvPr id="8" name="直接连接符 7"/>
            <p:cNvCxnSpPr>
              <a:endCxn id="7" idx="1"/>
            </p:cNvCxnSpPr>
            <p:nvPr/>
          </p:nvCxnSpPr>
          <p:spPr>
            <a:xfrm>
              <a:off x="1897732" y="3033709"/>
              <a:ext cx="2549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4"/>
            <p:cNvSpPr txBox="1"/>
            <p:nvPr/>
          </p:nvSpPr>
          <p:spPr>
            <a:xfrm>
              <a:off x="1063980" y="3278077"/>
              <a:ext cx="1011252" cy="461665"/>
            </a:xfrm>
            <a:prstGeom prst="rect">
              <a:avLst/>
            </a:prstGeom>
            <a:noFill/>
          </p:spPr>
          <p:txBody>
            <a:bodyPr wrap="square" rtlCol="0">
              <a:spAutoFit/>
            </a:bodyPr>
            <a:lstStyle/>
            <a:p>
              <a:pPr algn="ctr"/>
              <a:r>
                <a:rPr lang="en-US" sz="1200" dirty="0">
                  <a:latin typeface="Huawei Sans" panose="020C0503030203020204" pitchFamily="34" charset="0"/>
                </a:rPr>
                <a:t>FTP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200" dirty="0">
                  <a:latin typeface="Huawei Sans" panose="020C0503030203020204" pitchFamily="34" charset="0"/>
                </a:rPr>
                <a:t>10.1.1.2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098" y="2781709"/>
              <a:ext cx="614634" cy="504000"/>
            </a:xfrm>
            <a:prstGeom prst="rect">
              <a:avLst/>
            </a:prstGeom>
          </p:spPr>
        </p:pic>
      </p:grpSp>
      <p:sp>
        <p:nvSpPr>
          <p:cNvPr id="24" name="文本框 23"/>
          <p:cNvSpPr txBox="1"/>
          <p:nvPr/>
        </p:nvSpPr>
        <p:spPr>
          <a:xfrm>
            <a:off x="5987301" y="1604741"/>
            <a:ext cx="5754026" cy="2861204"/>
          </a:xfrm>
          <a:prstGeom prst="rect">
            <a:avLst/>
          </a:prstGeom>
          <a:solidFill>
            <a:srgbClr val="F4FBFE"/>
          </a:solidFill>
          <a:ln>
            <a:solidFill>
              <a:srgbClr val="99DFF9"/>
            </a:solidFill>
          </a:ln>
        </p:spPr>
        <p:txBody>
          <a:bodyPr wrap="square" rtlCol="0">
            <a:spAutoFit/>
          </a:bodyPr>
          <a:lstStyle/>
          <a:p>
            <a:pPr>
              <a:lnSpc>
                <a:spcPts val="2399"/>
              </a:lnSpc>
            </a:pPr>
            <a:r>
              <a:rPr lang="en-US" sz="1399" dirty="0">
                <a:solidFill>
                  <a:prstClr val="black"/>
                </a:solidFill>
                <a:latin typeface="Huawei Sans" panose="020C0503030203020204" pitchFamily="34" charset="0"/>
              </a:rPr>
              <a:t>&lt;Huawei&gt; system-view</a:t>
            </a:r>
          </a:p>
          <a:p>
            <a:pPr>
              <a:lnSpc>
                <a:spcPts val="2399"/>
              </a:lnSpc>
            </a:pPr>
            <a:r>
              <a:rPr lang="en-US" sz="1399" dirty="0">
                <a:solidFill>
                  <a:prstClr val="black"/>
                </a:solidFill>
                <a:latin typeface="Huawei Sans" panose="020C0503030203020204" pitchFamily="34" charset="0"/>
              </a:rPr>
              <a:t>[Huawei] </a:t>
            </a:r>
            <a:r>
              <a:rPr lang="en-US" sz="1399" dirty="0" err="1">
                <a:solidFill>
                  <a:prstClr val="black"/>
                </a:solidFill>
                <a:latin typeface="Huawei Sans" panose="020C0503030203020204" pitchFamily="34" charset="0"/>
              </a:rPr>
              <a:t>sysname</a:t>
            </a:r>
            <a:r>
              <a:rPr lang="en-US" sz="1399" dirty="0">
                <a:solidFill>
                  <a:prstClr val="black"/>
                </a:solidFill>
                <a:latin typeface="Huawei Sans" panose="020C0503030203020204" pitchFamily="34" charset="0"/>
              </a:rPr>
              <a:t> </a:t>
            </a:r>
            <a:r>
              <a:rPr lang="en-US" sz="1399" dirty="0" err="1">
                <a:solidFill>
                  <a:prstClr val="black"/>
                </a:solidFill>
                <a:latin typeface="Huawei Sans" panose="020C0503030203020204" pitchFamily="34" charset="0"/>
              </a:rPr>
              <a:t>FTP_Server</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a:t>
            </a:r>
            <a:r>
              <a:rPr lang="en-US" sz="1399" dirty="0" err="1">
                <a:solidFill>
                  <a:prstClr val="black"/>
                </a:solidFill>
                <a:latin typeface="Huawei Sans" panose="020C0503030203020204" pitchFamily="34" charset="0"/>
              </a:rPr>
              <a:t>FTP_Server</a:t>
            </a:r>
            <a:r>
              <a:rPr lang="en-US" sz="1399" dirty="0">
                <a:solidFill>
                  <a:prstClr val="black"/>
                </a:solidFill>
                <a:latin typeface="Huawei Sans" panose="020C0503030203020204" pitchFamily="34" charset="0"/>
              </a:rPr>
              <a:t>] ftp server enable</a:t>
            </a:r>
          </a:p>
          <a:p>
            <a:pPr>
              <a:lnSpc>
                <a:spcPts val="2399"/>
              </a:lnSpc>
            </a:pPr>
            <a:r>
              <a:rPr lang="en-US" sz="1399" dirty="0">
                <a:solidFill>
                  <a:prstClr val="black"/>
                </a:solidFill>
                <a:latin typeface="Huawei Sans" panose="020C0503030203020204" pitchFamily="34" charset="0"/>
              </a:rPr>
              <a:t>[</a:t>
            </a:r>
            <a:r>
              <a:rPr lang="en-US" sz="1399" dirty="0" err="1">
                <a:solidFill>
                  <a:prstClr val="black"/>
                </a:solidFill>
                <a:latin typeface="Huawei Sans" panose="020C0503030203020204" pitchFamily="34" charset="0"/>
              </a:rPr>
              <a:t>FTP_Server</a:t>
            </a:r>
            <a:r>
              <a:rPr lang="en-US" sz="1399" dirty="0">
                <a:solidFill>
                  <a:prstClr val="black"/>
                </a:solidFill>
                <a:latin typeface="Huawei Sans" panose="020C0503030203020204" pitchFamily="34" charset="0"/>
              </a:rPr>
              <a:t>] </a:t>
            </a:r>
            <a:r>
              <a:rPr lang="en-US" sz="1399" dirty="0" err="1">
                <a:solidFill>
                  <a:prstClr val="black"/>
                </a:solidFill>
                <a:latin typeface="Huawei Sans" panose="020C0503030203020204" pitchFamily="34" charset="0"/>
              </a:rPr>
              <a:t>aaa</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a:t>
            </a:r>
            <a:r>
              <a:rPr lang="en-US" sz="1399" dirty="0" err="1">
                <a:solidFill>
                  <a:prstClr val="black"/>
                </a:solidFill>
                <a:latin typeface="Huawei Sans" panose="020C0503030203020204" pitchFamily="34" charset="0"/>
              </a:rPr>
              <a:t>FTP_Server-aaa</a:t>
            </a:r>
            <a:r>
              <a:rPr lang="en-US" sz="1399" dirty="0">
                <a:solidFill>
                  <a:prstClr val="black"/>
                </a:solidFill>
                <a:latin typeface="Huawei Sans" panose="020C0503030203020204" pitchFamily="34" charset="0"/>
              </a:rPr>
              <a:t>] local-user admin1234 password irreversible-cipher Helloworld@6789</a:t>
            </a:r>
          </a:p>
          <a:p>
            <a:pPr>
              <a:lnSpc>
                <a:spcPts val="2399"/>
              </a:lnSpc>
            </a:pPr>
            <a:r>
              <a:rPr lang="en-US" sz="1399" dirty="0">
                <a:solidFill>
                  <a:prstClr val="black"/>
                </a:solidFill>
                <a:latin typeface="Huawei Sans" panose="020C0503030203020204" pitchFamily="34" charset="0"/>
              </a:rPr>
              <a:t>[</a:t>
            </a:r>
            <a:r>
              <a:rPr lang="en-US" sz="1399" dirty="0" err="1">
                <a:solidFill>
                  <a:prstClr val="black"/>
                </a:solidFill>
                <a:latin typeface="Huawei Sans" panose="020C0503030203020204" pitchFamily="34" charset="0"/>
              </a:rPr>
              <a:t>FTP_Server-aaa</a:t>
            </a:r>
            <a:r>
              <a:rPr lang="en-US" sz="1399" dirty="0">
                <a:solidFill>
                  <a:prstClr val="black"/>
                </a:solidFill>
                <a:latin typeface="Huawei Sans" panose="020C0503030203020204" pitchFamily="34" charset="0"/>
              </a:rPr>
              <a:t>] local-user admin1234 privilege level 15</a:t>
            </a:r>
          </a:p>
          <a:p>
            <a:pPr>
              <a:lnSpc>
                <a:spcPts val="2399"/>
              </a:lnSpc>
            </a:pPr>
            <a:r>
              <a:rPr lang="en-US" sz="1399" dirty="0">
                <a:solidFill>
                  <a:prstClr val="black"/>
                </a:solidFill>
                <a:latin typeface="Huawei Sans" panose="020C0503030203020204" pitchFamily="34" charset="0"/>
              </a:rPr>
              <a:t>[</a:t>
            </a:r>
            <a:r>
              <a:rPr lang="en-US" sz="1399" dirty="0" err="1">
                <a:solidFill>
                  <a:prstClr val="black"/>
                </a:solidFill>
                <a:latin typeface="Huawei Sans" panose="020C0503030203020204" pitchFamily="34" charset="0"/>
              </a:rPr>
              <a:t>FTP_Server-aaa</a:t>
            </a:r>
            <a:r>
              <a:rPr lang="en-US" sz="1399" dirty="0">
                <a:solidFill>
                  <a:prstClr val="black"/>
                </a:solidFill>
                <a:latin typeface="Huawei Sans" panose="020C0503030203020204" pitchFamily="34" charset="0"/>
              </a:rPr>
              <a:t>] local-user admin1234 service-type ftp</a:t>
            </a:r>
          </a:p>
          <a:p>
            <a:pPr>
              <a:lnSpc>
                <a:spcPts val="2399"/>
              </a:lnSpc>
            </a:pPr>
            <a:r>
              <a:rPr lang="en-US" sz="1399" dirty="0">
                <a:solidFill>
                  <a:prstClr val="black"/>
                </a:solidFill>
                <a:latin typeface="Huawei Sans" panose="020C0503030203020204" pitchFamily="34" charset="0"/>
              </a:rPr>
              <a:t>[</a:t>
            </a:r>
            <a:r>
              <a:rPr lang="en-US" sz="1399" dirty="0" err="1">
                <a:solidFill>
                  <a:prstClr val="black"/>
                </a:solidFill>
                <a:latin typeface="Huawei Sans" panose="020C0503030203020204" pitchFamily="34" charset="0"/>
              </a:rPr>
              <a:t>FTP_Server-aaa</a:t>
            </a:r>
            <a:r>
              <a:rPr lang="en-US" sz="1399" dirty="0">
                <a:solidFill>
                  <a:prstClr val="black"/>
                </a:solidFill>
                <a:latin typeface="Huawei Sans" panose="020C0503030203020204" pitchFamily="34" charset="0"/>
              </a:rPr>
              <a:t>] local-user admin1234 ftp-directory flash:</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5" name="文本框 24"/>
          <p:cNvSpPr txBox="1"/>
          <p:nvPr/>
        </p:nvSpPr>
        <p:spPr>
          <a:xfrm>
            <a:off x="5879392" y="1238172"/>
            <a:ext cx="3281989" cy="338422"/>
          </a:xfrm>
          <a:prstGeom prst="rect">
            <a:avLst/>
          </a:prstGeom>
          <a:noFill/>
        </p:spPr>
        <p:txBody>
          <a:bodyPr wrap="none" rtlCol="0">
            <a:spAutoFit/>
          </a:bodyPr>
          <a:lstStyle/>
          <a:p>
            <a:r>
              <a:rPr lang="en-US" sz="1599">
                <a:solidFill>
                  <a:prstClr val="black"/>
                </a:solidFill>
                <a:latin typeface="Huawei Sans" panose="020C0503030203020204" pitchFamily="34" charset="0"/>
              </a:rPr>
              <a:t>Configurations </a:t>
            </a:r>
            <a:r>
              <a:rPr lang="en-US" sz="1599" dirty="0">
                <a:solidFill>
                  <a:prstClr val="black"/>
                </a:solidFill>
                <a:latin typeface="Huawei Sans" panose="020C0503030203020204" pitchFamily="34" charset="0"/>
              </a:rPr>
              <a:t>on the FTP server:</a:t>
            </a: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5987301" y="4950210"/>
            <a:ext cx="5754026" cy="1046031"/>
          </a:xfrm>
          <a:prstGeom prst="rect">
            <a:avLst/>
          </a:prstGeom>
          <a:solidFill>
            <a:srgbClr val="F4FBFE"/>
          </a:solidFill>
          <a:ln>
            <a:solidFill>
              <a:srgbClr val="99DFF9"/>
            </a:solidFill>
          </a:ln>
        </p:spPr>
        <p:txBody>
          <a:bodyPr wrap="square" rtlCol="0">
            <a:spAutoFit/>
          </a:bodyPr>
          <a:lstStyle/>
          <a:p>
            <a:pPr>
              <a:lnSpc>
                <a:spcPts val="2399"/>
              </a:lnSpc>
            </a:pPr>
            <a:r>
              <a:rPr lang="en-US" sz="1399" dirty="0">
                <a:solidFill>
                  <a:prstClr val="black"/>
                </a:solidFill>
                <a:latin typeface="Huawei Sans" panose="020C0503030203020204" pitchFamily="34" charset="0"/>
              </a:rPr>
              <a:t>&lt;FTP Client&gt;ftp 10.1.1.1</a:t>
            </a:r>
          </a:p>
          <a:p>
            <a:r>
              <a:rPr lang="en-US" sz="1399" dirty="0">
                <a:solidFill>
                  <a:prstClr val="black"/>
                </a:solidFill>
                <a:latin typeface="Huawei Sans" panose="020C0503030203020204" pitchFamily="34" charset="0"/>
              </a:rPr>
              <a:t>[FTP Client-ftp]get sslvpn.zip</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r>
              <a:rPr lang="en-US" sz="1399" dirty="0">
                <a:solidFill>
                  <a:prstClr val="black"/>
                </a:solidFill>
                <a:latin typeface="Huawei Sans" panose="020C0503030203020204" pitchFamily="34" charset="0"/>
              </a:rPr>
              <a:t>200 Port command okay.</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r>
              <a:rPr lang="en-US" sz="1399" dirty="0">
                <a:solidFill>
                  <a:prstClr val="black"/>
                </a:solidFill>
                <a:latin typeface="Huawei Sans" panose="020C0503030203020204" pitchFamily="34" charset="0"/>
              </a:rPr>
              <a:t>FTP: 828482 byte(s) received in 2.990 second(s) 277.08Kbyte(s)/sec.</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7" name="文本框 26"/>
          <p:cNvSpPr txBox="1"/>
          <p:nvPr/>
        </p:nvSpPr>
        <p:spPr>
          <a:xfrm>
            <a:off x="5879392" y="4561500"/>
            <a:ext cx="2913442" cy="338422"/>
          </a:xfrm>
          <a:prstGeom prst="rect">
            <a:avLst/>
          </a:prstGeom>
          <a:noFill/>
        </p:spPr>
        <p:txBody>
          <a:bodyPr wrap="none" rtlCol="0">
            <a:spAutoFit/>
          </a:bodyPr>
          <a:lstStyle/>
          <a:p>
            <a:r>
              <a:rPr lang="en-US" sz="1599">
                <a:solidFill>
                  <a:prstClr val="black"/>
                </a:solidFill>
                <a:latin typeface="Huawei Sans" panose="020C0503030203020204" pitchFamily="34" charset="0"/>
              </a:rPr>
              <a:t>Operations </a:t>
            </a:r>
            <a:r>
              <a:rPr lang="en-US" sz="1599" dirty="0">
                <a:solidFill>
                  <a:prstClr val="black"/>
                </a:solidFill>
                <a:latin typeface="Huawei Sans" panose="020C0503030203020204" pitchFamily="34" charset="0"/>
              </a:rPr>
              <a:t>on the FTP client:</a:t>
            </a: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445914" y="4786464"/>
            <a:ext cx="5541386" cy="1461368"/>
          </a:xfrm>
          <a:prstGeom prst="rect">
            <a:avLst/>
          </a:prstGeom>
          <a:noFill/>
        </p:spPr>
        <p:txBody>
          <a:bodyPr wrap="square" rtlCol="0">
            <a:spAutoFit/>
          </a:bodyPr>
          <a:lstStyle/>
          <a:p>
            <a:pPr marL="185664" indent="-185664">
              <a:lnSpc>
                <a:spcPct val="120000"/>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One router functions as the FTP server, and the other as the FTP client.</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85664" indent="-185664">
              <a:lnSpc>
                <a:spcPct val="120000"/>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Enable the FTP service on the FTP server and create an FTP login account. Then, the FTP client logs in to the FTP server and runs the </a:t>
            </a:r>
            <a:r>
              <a:rPr lang="en-US" sz="1399" b="1" dirty="0">
                <a:solidFill>
                  <a:prstClr val="black"/>
                </a:solidFill>
                <a:latin typeface="Huawei Sans" panose="020C0503030203020204" pitchFamily="34" charset="0"/>
              </a:rPr>
              <a:t>get</a:t>
            </a:r>
            <a:r>
              <a:rPr lang="en-US" sz="1399" dirty="0">
                <a:solidFill>
                  <a:prstClr val="black"/>
                </a:solidFill>
                <a:latin typeface="Huawei Sans" panose="020C0503030203020204" pitchFamily="34" charset="0"/>
              </a:rPr>
              <a:t> command to download a file.</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401748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b="1" dirty="0" smtClean="0">
                <a:latin typeface="Huawei Sans" panose="020C0503030203020204" pitchFamily="34" charset="0"/>
              </a:rPr>
              <a:t>File Transfer</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653788" lvl="1" indent="-205118"/>
            <a:r>
              <a:rPr lang="en-US" dirty="0" smtClean="0">
                <a:solidFill>
                  <a:srgbClr val="CACACA"/>
                </a:solidFill>
                <a:latin typeface="Huawei Sans" panose="020C0503030203020204" pitchFamily="34" charset="0"/>
              </a:rPr>
              <a:t>FTP</a:t>
            </a:r>
          </a:p>
          <a:p>
            <a:pPr marL="655200" lvl="1" indent="-205200">
              <a:spcAft>
                <a:spcPct val="0"/>
              </a:spcAft>
              <a:buFont typeface="微软雅黑" panose="020B0503020204020204" pitchFamily="34" charset="-122"/>
              <a:buChar char="▪"/>
            </a:pPr>
            <a:r>
              <a:rPr lang="en-US" b="1" dirty="0">
                <a:latin typeface="Huawei Sans" panose="020C0503030203020204" pitchFamily="34" charset="0"/>
              </a:rPr>
              <a:t>TFTP</a:t>
            </a:r>
          </a:p>
          <a:p>
            <a:r>
              <a:rPr lang="en-US" dirty="0" smtClean="0">
                <a:solidFill>
                  <a:schemeClr val="bg1">
                    <a:lumMod val="50000"/>
                  </a:schemeClr>
                </a:solidFill>
                <a:latin typeface="Huawei Sans" panose="020C0503030203020204" pitchFamily="34" charset="0"/>
              </a:rPr>
              <a:t>Telnet</a:t>
            </a:r>
          </a:p>
          <a:p>
            <a:r>
              <a:rPr lang="en-US" dirty="0" smtClean="0">
                <a:solidFill>
                  <a:schemeClr val="bg1">
                    <a:lumMod val="50000"/>
                  </a:schemeClr>
                </a:solidFill>
                <a:latin typeface="Huawei Sans" panose="020C0503030203020204" pitchFamily="34" charset="0"/>
              </a:rPr>
              <a:t>DHCP</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buClr>
                <a:schemeClr val="bg1">
                  <a:lumMod val="50000"/>
                </a:schemeClr>
              </a:buClr>
            </a:pPr>
            <a:r>
              <a:rPr lang="en-US" dirty="0" smtClean="0">
                <a:solidFill>
                  <a:schemeClr val="bg1">
                    <a:lumMod val="50000"/>
                  </a:schemeClr>
                </a:solidFill>
                <a:latin typeface="Huawei Sans" panose="020C0503030203020204" pitchFamily="34" charset="0"/>
              </a:rPr>
              <a:t>HTTP</a:t>
            </a:r>
          </a:p>
          <a:p>
            <a:pPr>
              <a:buClr>
                <a:schemeClr val="bg1">
                  <a:lumMod val="50000"/>
                </a:schemeClr>
              </a:buClr>
            </a:pPr>
            <a:r>
              <a:rPr lang="en-US" dirty="0" smtClean="0">
                <a:solidFill>
                  <a:schemeClr val="bg1">
                    <a:lumMod val="50000"/>
                  </a:schemeClr>
                </a:solidFill>
                <a:latin typeface="Huawei Sans" panose="020C0503030203020204" pitchFamily="34" charset="0"/>
              </a:rPr>
              <a:t>DNS</a:t>
            </a:r>
          </a:p>
          <a:p>
            <a:pPr>
              <a:buClr>
                <a:schemeClr val="bg1">
                  <a:lumMod val="50000"/>
                </a:schemeClr>
              </a:buClr>
            </a:pPr>
            <a:r>
              <a:rPr lang="en-US" dirty="0" smtClean="0">
                <a:solidFill>
                  <a:schemeClr val="bg1">
                    <a:lumMod val="50000"/>
                  </a:schemeClr>
                </a:solidFill>
                <a:latin typeface="Huawei Sans" panose="020C0503030203020204" pitchFamily="34" charset="0"/>
              </a:rPr>
              <a:t>NTP</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74803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sz="2000" dirty="0" smtClean="0"/>
              <a:t>Compared with FTP, TFTP is designed to transfer small files and is easier to implement.</a:t>
            </a:r>
            <a:endParaRPr lang="en-US" altLang="zh-CN" sz="2000" dirty="0" smtClean="0">
              <a:sym typeface="Huawei Sans" panose="020C0503030203020204" pitchFamily="34" charset="0"/>
            </a:endParaRPr>
          </a:p>
          <a:p>
            <a:pPr lvl="1"/>
            <a:r>
              <a:rPr lang="en-US" sz="1800" dirty="0" smtClean="0"/>
              <a:t>Using UDP </a:t>
            </a:r>
            <a:r>
              <a:rPr lang="en-US" altLang="zh-CN" sz="1800" dirty="0" smtClean="0"/>
              <a:t>(port 69)</a:t>
            </a:r>
            <a:r>
              <a:rPr lang="en-US" altLang="zh-CN" sz="1800" dirty="0" smtClean="0">
                <a:sym typeface="Huawei Sans" panose="020C0503030203020204" pitchFamily="34" charset="0"/>
              </a:rPr>
              <a:t> </a:t>
            </a:r>
            <a:r>
              <a:rPr lang="en-US" sz="1800" dirty="0" smtClean="0"/>
              <a:t>for transmission </a:t>
            </a:r>
          </a:p>
          <a:p>
            <a:pPr lvl="1"/>
            <a:r>
              <a:rPr lang="en-US" sz="1800" dirty="0" smtClean="0"/>
              <a:t>Authentication not required</a:t>
            </a:r>
            <a:endParaRPr lang="en-US" altLang="zh-CN" sz="1800" dirty="0" smtClean="0">
              <a:sym typeface="Huawei Sans" panose="020C0503030203020204" pitchFamily="34" charset="0"/>
            </a:endParaRPr>
          </a:p>
          <a:p>
            <a:pPr lvl="1"/>
            <a:r>
              <a:rPr lang="en-US" sz="1800" dirty="0" smtClean="0"/>
              <a:t>You can only request a file from or upload a file to the server, but cannot view the file directory on the server.</a:t>
            </a:r>
            <a:endParaRPr lang="en-US" altLang="zh-CN" sz="1800" dirty="0">
              <a:sym typeface="Huawei Sans" panose="020C0503030203020204" pitchFamily="34" charset="0"/>
            </a:endParaRPr>
          </a:p>
        </p:txBody>
      </p:sp>
      <p:sp>
        <p:nvSpPr>
          <p:cNvPr id="4" name="标题 3"/>
          <p:cNvSpPr>
            <a:spLocks noGrp="1"/>
          </p:cNvSpPr>
          <p:nvPr>
            <p:ph type="title"/>
          </p:nvPr>
        </p:nvSpPr>
        <p:spPr/>
        <p:txBody>
          <a:bodyPr/>
          <a:lstStyle/>
          <a:p>
            <a:r>
              <a:rPr lang="en-US" altLang="zh-CN" smtClean="0"/>
              <a:t>Basic Concepts of </a:t>
            </a:r>
            <a:r>
              <a:rPr lang="en-US" smtClean="0"/>
              <a:t>TFTP</a:t>
            </a:r>
            <a:endParaRPr lang="en-US" altLang="zh-CN" dirty="0">
              <a:sym typeface="Huawei Sans" panose="020C0503030203020204" pitchFamily="34" charset="0"/>
            </a:endParaRPr>
          </a:p>
        </p:txBody>
      </p:sp>
      <p:pic>
        <p:nvPicPr>
          <p:cNvPr id="6" name="图片 5" descr="PC.png"/>
          <p:cNvPicPr>
            <a:picLocks noChangeAspect="1"/>
          </p:cNvPicPr>
          <p:nvPr/>
        </p:nvPicPr>
        <p:blipFill>
          <a:blip r:embed="rId3" cstate="print"/>
          <a:stretch>
            <a:fillRect/>
          </a:stretch>
        </p:blipFill>
        <p:spPr>
          <a:xfrm>
            <a:off x="2588400" y="4390001"/>
            <a:ext cx="796565" cy="611761"/>
          </a:xfrm>
          <a:prstGeom prst="rect">
            <a:avLst/>
          </a:prstGeom>
        </p:spPr>
      </p:pic>
      <p:cxnSp>
        <p:nvCxnSpPr>
          <p:cNvPr id="9" name="直接连接符 8"/>
          <p:cNvCxnSpPr>
            <a:stCxn id="6" idx="3"/>
          </p:cNvCxnSpPr>
          <p:nvPr/>
        </p:nvCxnSpPr>
        <p:spPr bwMode="auto">
          <a:xfrm>
            <a:off x="3384965" y="4695881"/>
            <a:ext cx="460620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0" name="图片 9" descr="PC.png"/>
          <p:cNvPicPr>
            <a:picLocks noChangeAspect="1"/>
          </p:cNvPicPr>
          <p:nvPr/>
        </p:nvPicPr>
        <p:blipFill>
          <a:blip r:embed="rId3" cstate="print"/>
          <a:stretch>
            <a:fillRect/>
          </a:stretch>
        </p:blipFill>
        <p:spPr>
          <a:xfrm>
            <a:off x="7968834" y="4366840"/>
            <a:ext cx="796565" cy="611761"/>
          </a:xfrm>
          <a:prstGeom prst="rect">
            <a:avLst/>
          </a:prstGeom>
        </p:spPr>
      </p:pic>
      <p:cxnSp>
        <p:nvCxnSpPr>
          <p:cNvPr id="17" name="直接箭头连接符 16"/>
          <p:cNvCxnSpPr/>
          <p:nvPr/>
        </p:nvCxnSpPr>
        <p:spPr bwMode="auto">
          <a:xfrm>
            <a:off x="4018484" y="4390001"/>
            <a:ext cx="3166763"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11" name="TextBox 77"/>
          <p:cNvSpPr txBox="1"/>
          <p:nvPr/>
        </p:nvSpPr>
        <p:spPr bwMode="auto">
          <a:xfrm>
            <a:off x="2329542" y="5024923"/>
            <a:ext cx="1390745" cy="316268"/>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399" dirty="0">
                <a:solidFill>
                  <a:srgbClr val="000000"/>
                </a:solidFill>
                <a:latin typeface="Huawei Sans" panose="020C0503030203020204" pitchFamily="34" charset="0"/>
              </a:rPr>
              <a:t>TFTP client</a:t>
            </a:r>
            <a:endParaRPr lang="en-US" altLang="zh-CN" sz="1399"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2" name="TextBox 77"/>
          <p:cNvSpPr txBox="1"/>
          <p:nvPr/>
        </p:nvSpPr>
        <p:spPr bwMode="auto">
          <a:xfrm>
            <a:off x="7743612" y="5001762"/>
            <a:ext cx="1390745" cy="316268"/>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399" dirty="0">
                <a:solidFill>
                  <a:srgbClr val="000000"/>
                </a:solidFill>
                <a:latin typeface="Huawei Sans" panose="020C0503030203020204" pitchFamily="34" charset="0"/>
              </a:rPr>
              <a:t>TFTP server</a:t>
            </a:r>
            <a:endParaRPr lang="en-US" altLang="zh-CN" sz="1399"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aphicFrame>
        <p:nvGraphicFramePr>
          <p:cNvPr id="13" name="表格 12">
            <a:extLst>
              <a:ext uri="{FF2B5EF4-FFF2-40B4-BE49-F238E27FC236}">
                <a16:creationId xmlns="" xmlns:a16="http://schemas.microsoft.com/office/drawing/2014/main" id="{5DF2E6DD-9D95-44CF-A862-1E423E4FA348}"/>
              </a:ext>
            </a:extLst>
          </p:cNvPr>
          <p:cNvGraphicFramePr>
            <a:graphicFrameLocks noGrp="1"/>
          </p:cNvGraphicFramePr>
          <p:nvPr>
            <p:extLst>
              <p:ext uri="{D42A27DB-BD31-4B8C-83A1-F6EECF244321}">
                <p14:modId xmlns:p14="http://schemas.microsoft.com/office/powerpoint/2010/main" val="382520104"/>
              </p:ext>
            </p:extLst>
          </p:nvPr>
        </p:nvGraphicFramePr>
        <p:xfrm>
          <a:off x="4893032" y="3430333"/>
          <a:ext cx="1590067" cy="865136"/>
        </p:xfrm>
        <a:graphic>
          <a:graphicData uri="http://schemas.openxmlformats.org/drawingml/2006/table">
            <a:tbl>
              <a:tblPr/>
              <a:tblGrid>
                <a:gridCol w="1590067">
                  <a:extLst>
                    <a:ext uri="{9D8B030D-6E8A-4147-A177-3AD203B41FA5}">
                      <a16:colId xmlns="" xmlns:a16="http://schemas.microsoft.com/office/drawing/2014/main" val="20000"/>
                    </a:ext>
                  </a:extLst>
                </a:gridCol>
              </a:tblGrid>
              <a:tr h="3010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bg1"/>
                          </a:solidFill>
                          <a:latin typeface="Huawei Sans" panose="020C0503030203020204" pitchFamily="34" charset="0"/>
                        </a:rPr>
                        <a:t>TFTP</a:t>
                      </a:r>
                      <a:endPar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2874807405"/>
                  </a:ext>
                </a:extLst>
              </a:tr>
              <a:tr h="3010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tx1"/>
                          </a:solidFill>
                          <a:latin typeface="Huawei Sans" panose="020C0503030203020204" pitchFamily="34" charset="0"/>
                        </a:rPr>
                        <a:t>UDP</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rgbClr val="F4FBFE"/>
                    </a:solidFill>
                  </a:tcPr>
                </a:tc>
                <a:extLst>
                  <a:ext uri="{0D108BD9-81ED-4DB2-BD59-A6C34878D82A}">
                    <a16:rowId xmlns="" xmlns:a16="http://schemas.microsoft.com/office/drawing/2014/main" val="3158806002"/>
                  </a:ext>
                </a:extLst>
              </a:tr>
              <a:tr h="2629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tx1"/>
                          </a:solidFill>
                          <a:latin typeface="Huawei Sans" panose="020C0503030203020204" pitchFamily="34" charset="0"/>
                        </a:rPr>
                        <a:t>IP</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532502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TFTP Transfer Example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462120"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圆角矩形 70"/>
          <p:cNvSpPr/>
          <p:nvPr/>
        </p:nvSpPr>
        <p:spPr>
          <a:xfrm>
            <a:off x="6142803"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prstClr val="white"/>
                </a:solidFill>
                <a:latin typeface="Huawei Sans" panose="020C0503030203020204" pitchFamily="34" charset="0"/>
              </a:rPr>
              <a:t>Download a File</a:t>
            </a:r>
          </a:p>
        </p:txBody>
      </p:sp>
      <p:sp>
        <p:nvSpPr>
          <p:cNvPr id="72" name="圆角矩形 71"/>
          <p:cNvSpPr/>
          <p:nvPr/>
        </p:nvSpPr>
        <p:spPr>
          <a:xfrm>
            <a:off x="6142803"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5" name="图片 74" descr="PC.png"/>
          <p:cNvPicPr>
            <a:picLocks noChangeAspect="1"/>
          </p:cNvPicPr>
          <p:nvPr/>
        </p:nvPicPr>
        <p:blipFill>
          <a:blip r:embed="rId3" cstate="print"/>
          <a:stretch>
            <a:fillRect/>
          </a:stretch>
        </p:blipFill>
        <p:spPr>
          <a:xfrm>
            <a:off x="964491" y="2217998"/>
            <a:ext cx="796565" cy="611761"/>
          </a:xfrm>
          <a:prstGeom prst="rect">
            <a:avLst/>
          </a:prstGeom>
        </p:spPr>
      </p:pic>
      <p:cxnSp>
        <p:nvCxnSpPr>
          <p:cNvPr id="76" name="直接连接符 75"/>
          <p:cNvCxnSpPr>
            <a:stCxn id="75" idx="3"/>
            <a:endCxn id="77" idx="1"/>
          </p:cNvCxnSpPr>
          <p:nvPr/>
        </p:nvCxnSpPr>
        <p:spPr bwMode="auto">
          <a:xfrm>
            <a:off x="1761057" y="2523879"/>
            <a:ext cx="277159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77" name="图片 76" descr="PC.png"/>
          <p:cNvPicPr>
            <a:picLocks noChangeAspect="1"/>
          </p:cNvPicPr>
          <p:nvPr/>
        </p:nvPicPr>
        <p:blipFill>
          <a:blip r:embed="rId3" cstate="print"/>
          <a:stretch>
            <a:fillRect/>
          </a:stretch>
        </p:blipFill>
        <p:spPr>
          <a:xfrm>
            <a:off x="4532654" y="2217998"/>
            <a:ext cx="796565" cy="611761"/>
          </a:xfrm>
          <a:prstGeom prst="rect">
            <a:avLst/>
          </a:prstGeom>
        </p:spPr>
      </p:pic>
      <p:sp>
        <p:nvSpPr>
          <p:cNvPr id="85" name="TextBox 4"/>
          <p:cNvSpPr txBox="1"/>
          <p:nvPr/>
        </p:nvSpPr>
        <p:spPr>
          <a:xfrm>
            <a:off x="857345" y="2840198"/>
            <a:ext cx="1134038" cy="276891"/>
          </a:xfrm>
          <a:prstGeom prst="rect">
            <a:avLst/>
          </a:prstGeom>
          <a:noFill/>
        </p:spPr>
        <p:txBody>
          <a:bodyPr wrap="square" rtlCol="0">
            <a:spAutoFit/>
          </a:bodyPr>
          <a:lstStyle/>
          <a:p>
            <a:pPr algn="ctr"/>
            <a:r>
              <a:rPr lang="en-US" sz="1200" dirty="0">
                <a:latin typeface="Huawei Sans" panose="020C0503030203020204" pitchFamily="34" charset="0"/>
              </a:rPr>
              <a:t>TFTP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TextBox 4"/>
          <p:cNvSpPr txBox="1"/>
          <p:nvPr/>
        </p:nvSpPr>
        <p:spPr>
          <a:xfrm>
            <a:off x="4323946" y="2840198"/>
            <a:ext cx="1301188" cy="276891"/>
          </a:xfrm>
          <a:prstGeom prst="rect">
            <a:avLst/>
          </a:prstGeom>
          <a:noFill/>
        </p:spPr>
        <p:txBody>
          <a:bodyPr wrap="square" rtlCol="0">
            <a:spAutoFit/>
          </a:bodyPr>
          <a:lstStyle/>
          <a:p>
            <a:pPr algn="ctr"/>
            <a:r>
              <a:rPr lang="en-US" sz="1200" dirty="0">
                <a:latin typeface="Huawei Sans" panose="020C0503030203020204" pitchFamily="34" charset="0"/>
              </a:rPr>
              <a:t>TFTP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矩形 86"/>
          <p:cNvSpPr/>
          <p:nvPr/>
        </p:nvSpPr>
        <p:spPr>
          <a:xfrm>
            <a:off x="2299965" y="2725313"/>
            <a:ext cx="1924775" cy="276891"/>
          </a:xfrm>
          <a:prstGeom prst="rect">
            <a:avLst/>
          </a:prstGeom>
        </p:spPr>
        <p:txBody>
          <a:bodyPr wrap="none">
            <a:spAutoFit/>
          </a:bodyPr>
          <a:lstStyle/>
          <a:p>
            <a:pPr algn="ctr"/>
            <a:r>
              <a:rPr lang="en-US" sz="1200" dirty="0">
                <a:latin typeface="Huawei Sans" panose="020C0503030203020204" pitchFamily="34" charset="0"/>
              </a:rPr>
              <a:t>Request for writing a file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8" name="直接箭头连接符 87">
            <a:extLst>
              <a:ext uri="{FF2B5EF4-FFF2-40B4-BE49-F238E27FC236}">
                <a16:creationId xmlns="" xmlns:a16="http://schemas.microsoft.com/office/drawing/2014/main" id="{FC940677-F915-4522-BB5D-950A0690E721}"/>
              </a:ext>
            </a:extLst>
          </p:cNvPr>
          <p:cNvCxnSpPr>
            <a:cxnSpLocks/>
          </p:cNvCxnSpPr>
          <p:nvPr/>
        </p:nvCxnSpPr>
        <p:spPr>
          <a:xfrm>
            <a:off x="2300063" y="3025151"/>
            <a:ext cx="1935934" cy="0"/>
          </a:xfrm>
          <a:prstGeom prst="straightConnector1">
            <a:avLst/>
          </a:prstGeom>
          <a:ln w="19050">
            <a:solidFill>
              <a:srgbClr val="EC7061"/>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 xmlns:a16="http://schemas.microsoft.com/office/drawing/2014/main" id="{392BBF19-BFF5-4826-B492-9FF0DE47E265}"/>
              </a:ext>
            </a:extLst>
          </p:cNvPr>
          <p:cNvCxnSpPr>
            <a:cxnSpLocks/>
          </p:cNvCxnSpPr>
          <p:nvPr/>
        </p:nvCxnSpPr>
        <p:spPr>
          <a:xfrm flipH="1">
            <a:off x="2291348" y="3498094"/>
            <a:ext cx="1935934" cy="0"/>
          </a:xfrm>
          <a:prstGeom prst="straightConnector1">
            <a:avLst/>
          </a:prstGeom>
          <a:ln w="19050">
            <a:solidFill>
              <a:srgbClr val="00B0F0"/>
            </a:solidFill>
            <a:prstDash val="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2374610" y="3205490"/>
            <a:ext cx="1774153" cy="276891"/>
          </a:xfrm>
          <a:prstGeom prst="rect">
            <a:avLst/>
          </a:prstGeom>
        </p:spPr>
        <p:txBody>
          <a:bodyPr wrap="none">
            <a:spAutoFit/>
          </a:bodyPr>
          <a:lstStyle/>
          <a:p>
            <a:pPr algn="ctr"/>
            <a:r>
              <a:rPr lang="en-US" sz="1200" dirty="0">
                <a:latin typeface="Huawei Sans" panose="020C0503030203020204" pitchFamily="34" charset="0"/>
              </a:rPr>
              <a:t>File write confirmation</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矩形 90"/>
          <p:cNvSpPr/>
          <p:nvPr/>
        </p:nvSpPr>
        <p:spPr>
          <a:xfrm>
            <a:off x="2902458" y="3681738"/>
            <a:ext cx="719789" cy="276891"/>
          </a:xfrm>
          <a:prstGeom prst="rect">
            <a:avLst/>
          </a:prstGeom>
        </p:spPr>
        <p:txBody>
          <a:bodyPr wrap="none">
            <a:spAutoFit/>
          </a:bodyPr>
          <a:lstStyle/>
          <a:p>
            <a:pPr algn="ctr"/>
            <a:r>
              <a:rPr lang="en-US" sz="1200" dirty="0">
                <a:latin typeface="Huawei Sans" panose="020C0503030203020204" pitchFamily="34" charset="0"/>
              </a:rPr>
              <a:t>DATA 1</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2" name="直接箭头连接符 91">
            <a:extLst>
              <a:ext uri="{FF2B5EF4-FFF2-40B4-BE49-F238E27FC236}">
                <a16:creationId xmlns="" xmlns:a16="http://schemas.microsoft.com/office/drawing/2014/main" id="{FC940677-F915-4522-BB5D-950A0690E721}"/>
              </a:ext>
            </a:extLst>
          </p:cNvPr>
          <p:cNvCxnSpPr>
            <a:cxnSpLocks/>
          </p:cNvCxnSpPr>
          <p:nvPr/>
        </p:nvCxnSpPr>
        <p:spPr>
          <a:xfrm>
            <a:off x="2300063" y="3981575"/>
            <a:ext cx="1935934" cy="0"/>
          </a:xfrm>
          <a:prstGeom prst="straightConnector1">
            <a:avLst/>
          </a:prstGeom>
          <a:ln w="19050">
            <a:solidFill>
              <a:srgbClr val="EC7061"/>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pic>
        <p:nvPicPr>
          <p:cNvPr id="95" name="图片 94" descr="PC.png"/>
          <p:cNvPicPr>
            <a:picLocks noChangeAspect="1"/>
          </p:cNvPicPr>
          <p:nvPr/>
        </p:nvPicPr>
        <p:blipFill>
          <a:blip r:embed="rId3" cstate="print"/>
          <a:stretch>
            <a:fillRect/>
          </a:stretch>
        </p:blipFill>
        <p:spPr>
          <a:xfrm>
            <a:off x="6743635" y="2217998"/>
            <a:ext cx="796565" cy="611761"/>
          </a:xfrm>
          <a:prstGeom prst="rect">
            <a:avLst/>
          </a:prstGeom>
        </p:spPr>
      </p:pic>
      <p:cxnSp>
        <p:nvCxnSpPr>
          <p:cNvPr id="96" name="直接连接符 95"/>
          <p:cNvCxnSpPr>
            <a:stCxn id="95" idx="3"/>
            <a:endCxn id="97" idx="1"/>
          </p:cNvCxnSpPr>
          <p:nvPr/>
        </p:nvCxnSpPr>
        <p:spPr bwMode="auto">
          <a:xfrm>
            <a:off x="7540200" y="2523879"/>
            <a:ext cx="277159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7" name="图片 96" descr="PC.png"/>
          <p:cNvPicPr>
            <a:picLocks noChangeAspect="1"/>
          </p:cNvPicPr>
          <p:nvPr/>
        </p:nvPicPr>
        <p:blipFill>
          <a:blip r:embed="rId3" cstate="print"/>
          <a:stretch>
            <a:fillRect/>
          </a:stretch>
        </p:blipFill>
        <p:spPr>
          <a:xfrm>
            <a:off x="10311797" y="2217998"/>
            <a:ext cx="796565" cy="611761"/>
          </a:xfrm>
          <a:prstGeom prst="rect">
            <a:avLst/>
          </a:prstGeom>
        </p:spPr>
      </p:pic>
      <p:sp>
        <p:nvSpPr>
          <p:cNvPr id="98" name="TextBox 4"/>
          <p:cNvSpPr txBox="1"/>
          <p:nvPr/>
        </p:nvSpPr>
        <p:spPr>
          <a:xfrm>
            <a:off x="6636488" y="2840198"/>
            <a:ext cx="1134038" cy="276891"/>
          </a:xfrm>
          <a:prstGeom prst="rect">
            <a:avLst/>
          </a:prstGeom>
          <a:noFill/>
        </p:spPr>
        <p:txBody>
          <a:bodyPr wrap="square" rtlCol="0">
            <a:spAutoFit/>
          </a:bodyPr>
          <a:lstStyle/>
          <a:p>
            <a:pPr algn="ctr"/>
            <a:r>
              <a:rPr lang="en-US" sz="1200" dirty="0">
                <a:latin typeface="Huawei Sans" panose="020C0503030203020204" pitchFamily="34" charset="0"/>
              </a:rPr>
              <a:t>TFTP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TextBox 4"/>
          <p:cNvSpPr txBox="1"/>
          <p:nvPr/>
        </p:nvSpPr>
        <p:spPr>
          <a:xfrm>
            <a:off x="10063993" y="2840198"/>
            <a:ext cx="1223916" cy="276891"/>
          </a:xfrm>
          <a:prstGeom prst="rect">
            <a:avLst/>
          </a:prstGeom>
          <a:noFill/>
        </p:spPr>
        <p:txBody>
          <a:bodyPr wrap="square" rtlCol="0">
            <a:spAutoFit/>
          </a:bodyPr>
          <a:lstStyle/>
          <a:p>
            <a:pPr algn="ctr"/>
            <a:r>
              <a:rPr lang="en-US" sz="1200" dirty="0">
                <a:latin typeface="Huawei Sans" panose="020C0503030203020204" pitchFamily="34" charset="0"/>
              </a:rPr>
              <a:t>TFTP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矩形 99"/>
          <p:cNvSpPr/>
          <p:nvPr/>
        </p:nvSpPr>
        <p:spPr>
          <a:xfrm>
            <a:off x="8059078" y="2725313"/>
            <a:ext cx="1964835" cy="276891"/>
          </a:xfrm>
          <a:prstGeom prst="rect">
            <a:avLst/>
          </a:prstGeom>
        </p:spPr>
        <p:txBody>
          <a:bodyPr wrap="none">
            <a:spAutoFit/>
          </a:bodyPr>
          <a:lstStyle/>
          <a:p>
            <a:pPr algn="ctr"/>
            <a:r>
              <a:rPr lang="en-US" sz="1200" dirty="0">
                <a:latin typeface="Huawei Sans" panose="020C0503030203020204" pitchFamily="34" charset="0"/>
              </a:rPr>
              <a:t>Request for reading a file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1" name="直接箭头连接符 100">
            <a:extLst>
              <a:ext uri="{FF2B5EF4-FFF2-40B4-BE49-F238E27FC236}">
                <a16:creationId xmlns="" xmlns:a16="http://schemas.microsoft.com/office/drawing/2014/main" id="{FC940677-F915-4522-BB5D-950A0690E721}"/>
              </a:ext>
            </a:extLst>
          </p:cNvPr>
          <p:cNvCxnSpPr>
            <a:cxnSpLocks/>
          </p:cNvCxnSpPr>
          <p:nvPr/>
        </p:nvCxnSpPr>
        <p:spPr>
          <a:xfrm>
            <a:off x="8079206" y="3025151"/>
            <a:ext cx="1935934" cy="0"/>
          </a:xfrm>
          <a:prstGeom prst="straightConnector1">
            <a:avLst/>
          </a:prstGeom>
          <a:ln w="19050">
            <a:solidFill>
              <a:srgbClr val="EC7061"/>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102" name="直接箭头连接符 101">
            <a:extLst>
              <a:ext uri="{FF2B5EF4-FFF2-40B4-BE49-F238E27FC236}">
                <a16:creationId xmlns="" xmlns:a16="http://schemas.microsoft.com/office/drawing/2014/main" id="{392BBF19-BFF5-4826-B492-9FF0DE47E265}"/>
              </a:ext>
            </a:extLst>
          </p:cNvPr>
          <p:cNvCxnSpPr>
            <a:cxnSpLocks/>
          </p:cNvCxnSpPr>
          <p:nvPr/>
        </p:nvCxnSpPr>
        <p:spPr>
          <a:xfrm flipH="1">
            <a:off x="8070492" y="3498094"/>
            <a:ext cx="1935934" cy="0"/>
          </a:xfrm>
          <a:prstGeom prst="straightConnector1">
            <a:avLst/>
          </a:prstGeom>
          <a:ln w="19050">
            <a:solidFill>
              <a:srgbClr val="00B0F0"/>
            </a:solidFill>
            <a:prstDash val="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8174587" y="3205490"/>
            <a:ext cx="1732490" cy="276891"/>
          </a:xfrm>
          <a:prstGeom prst="rect">
            <a:avLst/>
          </a:prstGeom>
        </p:spPr>
        <p:txBody>
          <a:bodyPr wrap="none">
            <a:spAutoFit/>
          </a:bodyPr>
          <a:lstStyle/>
          <a:p>
            <a:pPr algn="ctr"/>
            <a:r>
              <a:rPr lang="en-US" altLang="zh-CN" sz="1200" dirty="0">
                <a:latin typeface="Huawei Sans" panose="020C0503030203020204" pitchFamily="34" charset="0"/>
              </a:rPr>
              <a:t>File read confirmation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矩形 103"/>
          <p:cNvSpPr/>
          <p:nvPr/>
        </p:nvSpPr>
        <p:spPr>
          <a:xfrm>
            <a:off x="8276202" y="3681738"/>
            <a:ext cx="1530590" cy="276891"/>
          </a:xfrm>
          <a:prstGeom prst="rect">
            <a:avLst/>
          </a:prstGeom>
        </p:spPr>
        <p:txBody>
          <a:bodyPr wrap="none">
            <a:spAutoFit/>
          </a:bodyPr>
          <a:lstStyle/>
          <a:p>
            <a:pPr algn="ctr"/>
            <a:r>
              <a:rPr lang="en-US" sz="1200" dirty="0">
                <a:latin typeface="Huawei Sans" panose="020C0503030203020204" pitchFamily="34" charset="0"/>
              </a:rPr>
              <a:t>Client confirmation</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5" name="直接箭头连接符 104">
            <a:extLst>
              <a:ext uri="{FF2B5EF4-FFF2-40B4-BE49-F238E27FC236}">
                <a16:creationId xmlns="" xmlns:a16="http://schemas.microsoft.com/office/drawing/2014/main" id="{FC940677-F915-4522-BB5D-950A0690E721}"/>
              </a:ext>
            </a:extLst>
          </p:cNvPr>
          <p:cNvCxnSpPr>
            <a:cxnSpLocks/>
          </p:cNvCxnSpPr>
          <p:nvPr/>
        </p:nvCxnSpPr>
        <p:spPr>
          <a:xfrm>
            <a:off x="8079206" y="3981575"/>
            <a:ext cx="1935934" cy="0"/>
          </a:xfrm>
          <a:prstGeom prst="straightConnector1">
            <a:avLst/>
          </a:prstGeom>
          <a:ln w="19050">
            <a:solidFill>
              <a:srgbClr val="EC7061"/>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 xmlns:a16="http://schemas.microsoft.com/office/drawing/2014/main" id="{392BBF19-BFF5-4826-B492-9FF0DE47E265}"/>
              </a:ext>
            </a:extLst>
          </p:cNvPr>
          <p:cNvCxnSpPr>
            <a:cxnSpLocks/>
          </p:cNvCxnSpPr>
          <p:nvPr/>
        </p:nvCxnSpPr>
        <p:spPr>
          <a:xfrm flipH="1">
            <a:off x="8070492" y="4454518"/>
            <a:ext cx="1935934" cy="0"/>
          </a:xfrm>
          <a:prstGeom prst="straightConnector1">
            <a:avLst/>
          </a:prstGeom>
          <a:ln w="19050">
            <a:solidFill>
              <a:srgbClr val="00B0F0"/>
            </a:solidFill>
            <a:prstDash val="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8656903" y="4161914"/>
            <a:ext cx="767859" cy="276891"/>
          </a:xfrm>
          <a:prstGeom prst="rect">
            <a:avLst/>
          </a:prstGeom>
        </p:spPr>
        <p:txBody>
          <a:bodyPr wrap="none">
            <a:spAutoFit/>
          </a:bodyPr>
          <a:lstStyle/>
          <a:p>
            <a:pPr algn="ctr"/>
            <a:r>
              <a:rPr lang="en-US" sz="1200" dirty="0">
                <a:latin typeface="Huawei Sans" panose="020C0503030203020204" pitchFamily="34" charset="0"/>
              </a:rPr>
              <a:t>DATA 1 </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矩形 107"/>
          <p:cNvSpPr/>
          <p:nvPr/>
        </p:nvSpPr>
        <p:spPr>
          <a:xfrm>
            <a:off x="8512554" y="4650671"/>
            <a:ext cx="1057890" cy="276891"/>
          </a:xfrm>
          <a:prstGeom prst="rect">
            <a:avLst/>
          </a:prstGeom>
        </p:spPr>
        <p:txBody>
          <a:bodyPr wrap="none">
            <a:spAutoFit/>
          </a:bodyPr>
          <a:lstStyle/>
          <a:p>
            <a:pPr algn="ctr"/>
            <a:r>
              <a:rPr lang="en-US" sz="1200" dirty="0">
                <a:latin typeface="Huawei Sans" panose="020C0503030203020204" pitchFamily="34" charset="0"/>
              </a:rPr>
              <a:t>DATA 1 ACK</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9" name="直接箭头连接符 108">
            <a:extLst>
              <a:ext uri="{FF2B5EF4-FFF2-40B4-BE49-F238E27FC236}">
                <a16:creationId xmlns="" xmlns:a16="http://schemas.microsoft.com/office/drawing/2014/main" id="{FC940677-F915-4522-BB5D-950A0690E721}"/>
              </a:ext>
            </a:extLst>
          </p:cNvPr>
          <p:cNvCxnSpPr>
            <a:cxnSpLocks/>
          </p:cNvCxnSpPr>
          <p:nvPr/>
        </p:nvCxnSpPr>
        <p:spPr>
          <a:xfrm>
            <a:off x="8079206" y="4950509"/>
            <a:ext cx="1935934" cy="0"/>
          </a:xfrm>
          <a:prstGeom prst="straightConnector1">
            <a:avLst/>
          </a:prstGeom>
          <a:ln w="19050">
            <a:solidFill>
              <a:srgbClr val="EC7061"/>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110" name="直接箭头连接符 109">
            <a:extLst>
              <a:ext uri="{FF2B5EF4-FFF2-40B4-BE49-F238E27FC236}">
                <a16:creationId xmlns="" xmlns:a16="http://schemas.microsoft.com/office/drawing/2014/main" id="{392BBF19-BFF5-4826-B492-9FF0DE47E265}"/>
              </a:ext>
            </a:extLst>
          </p:cNvPr>
          <p:cNvCxnSpPr>
            <a:cxnSpLocks/>
          </p:cNvCxnSpPr>
          <p:nvPr/>
        </p:nvCxnSpPr>
        <p:spPr>
          <a:xfrm flipH="1">
            <a:off x="2291348" y="4494779"/>
            <a:ext cx="1935934" cy="0"/>
          </a:xfrm>
          <a:prstGeom prst="straightConnector1">
            <a:avLst/>
          </a:prstGeom>
          <a:ln w="19050">
            <a:solidFill>
              <a:srgbClr val="00B0F0"/>
            </a:solidFill>
            <a:prstDash val="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2732744" y="4202174"/>
            <a:ext cx="1057890" cy="276891"/>
          </a:xfrm>
          <a:prstGeom prst="rect">
            <a:avLst/>
          </a:prstGeom>
        </p:spPr>
        <p:txBody>
          <a:bodyPr wrap="none">
            <a:spAutoFit/>
          </a:bodyPr>
          <a:lstStyle/>
          <a:p>
            <a:pPr algn="ctr"/>
            <a:r>
              <a:rPr lang="en-US" sz="1200" dirty="0">
                <a:latin typeface="Huawei Sans" panose="020C0503030203020204" pitchFamily="34" charset="0"/>
              </a:rPr>
              <a:t>DATA 1 ACK</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矩形 111"/>
          <p:cNvSpPr/>
          <p:nvPr/>
        </p:nvSpPr>
        <p:spPr>
          <a:xfrm>
            <a:off x="3144554" y="4438804"/>
            <a:ext cx="234268" cy="738376"/>
          </a:xfrm>
          <a:prstGeom prst="rect">
            <a:avLst/>
          </a:prstGeom>
        </p:spPr>
        <p:txBody>
          <a:bodyPr wrap="none">
            <a:spAutoFit/>
          </a:bodyPr>
          <a:lstStyle/>
          <a:p>
            <a:pPr algn="ctr"/>
            <a:r>
              <a:rPr lang="en-US" sz="1399" b="1" dirty="0">
                <a:latin typeface="Huawei Sans" panose="020C0503030203020204" pitchFamily="34" charset="0"/>
              </a:rPr>
              <a:t>.</a:t>
            </a:r>
          </a:p>
          <a:p>
            <a:pPr algn="ctr"/>
            <a:r>
              <a:rPr lang="en-US" sz="1399" b="1" dirty="0">
                <a:latin typeface="Huawei Sans" panose="020C0503030203020204" pitchFamily="34" charset="0"/>
              </a:rPr>
              <a:t>.</a:t>
            </a:r>
          </a:p>
          <a:p>
            <a:pPr algn="ctr"/>
            <a:r>
              <a:rPr lang="en-US" sz="1399" b="1" dirty="0">
                <a:latin typeface="Huawei Sans" panose="020C0503030203020204" pitchFamily="34" charset="0"/>
              </a:rPr>
              <a:t>.</a:t>
            </a:r>
            <a:endParaRPr lang="en-US" altLang="zh-CN" sz="1399"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矩形 112"/>
          <p:cNvSpPr/>
          <p:nvPr/>
        </p:nvSpPr>
        <p:spPr>
          <a:xfrm>
            <a:off x="2900857" y="5075357"/>
            <a:ext cx="722993" cy="276891"/>
          </a:xfrm>
          <a:prstGeom prst="rect">
            <a:avLst/>
          </a:prstGeom>
        </p:spPr>
        <p:txBody>
          <a:bodyPr wrap="none">
            <a:spAutoFit/>
          </a:bodyPr>
          <a:lstStyle/>
          <a:p>
            <a:pPr algn="ctr"/>
            <a:r>
              <a:rPr lang="en-US" sz="1200" dirty="0">
                <a:latin typeface="Huawei Sans" panose="020C0503030203020204" pitchFamily="34" charset="0"/>
              </a:rPr>
              <a:t>DATA n</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4" name="直接箭头连接符 113">
            <a:extLst>
              <a:ext uri="{FF2B5EF4-FFF2-40B4-BE49-F238E27FC236}">
                <a16:creationId xmlns="" xmlns:a16="http://schemas.microsoft.com/office/drawing/2014/main" id="{FC940677-F915-4522-BB5D-950A0690E721}"/>
              </a:ext>
            </a:extLst>
          </p:cNvPr>
          <p:cNvCxnSpPr>
            <a:cxnSpLocks/>
          </p:cNvCxnSpPr>
          <p:nvPr/>
        </p:nvCxnSpPr>
        <p:spPr>
          <a:xfrm>
            <a:off x="2300063" y="5375195"/>
            <a:ext cx="1935934" cy="0"/>
          </a:xfrm>
          <a:prstGeom prst="straightConnector1">
            <a:avLst/>
          </a:prstGeom>
          <a:ln w="19050">
            <a:solidFill>
              <a:srgbClr val="EC7061"/>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115" name="直接箭头连接符 114">
            <a:extLst>
              <a:ext uri="{FF2B5EF4-FFF2-40B4-BE49-F238E27FC236}">
                <a16:creationId xmlns="" xmlns:a16="http://schemas.microsoft.com/office/drawing/2014/main" id="{392BBF19-BFF5-4826-B492-9FF0DE47E265}"/>
              </a:ext>
            </a:extLst>
          </p:cNvPr>
          <p:cNvCxnSpPr>
            <a:cxnSpLocks/>
          </p:cNvCxnSpPr>
          <p:nvPr/>
        </p:nvCxnSpPr>
        <p:spPr>
          <a:xfrm flipH="1">
            <a:off x="2291348" y="5888398"/>
            <a:ext cx="1935934" cy="0"/>
          </a:xfrm>
          <a:prstGeom prst="straightConnector1">
            <a:avLst/>
          </a:prstGeom>
          <a:ln w="19050">
            <a:solidFill>
              <a:srgbClr val="00B0F0"/>
            </a:solidFill>
            <a:prstDash val="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2731142" y="5595794"/>
            <a:ext cx="1061095" cy="276891"/>
          </a:xfrm>
          <a:prstGeom prst="rect">
            <a:avLst/>
          </a:prstGeom>
        </p:spPr>
        <p:txBody>
          <a:bodyPr wrap="none">
            <a:spAutoFit/>
          </a:bodyPr>
          <a:lstStyle/>
          <a:p>
            <a:pPr algn="ctr"/>
            <a:r>
              <a:rPr lang="en-US" sz="1200" dirty="0">
                <a:latin typeface="Huawei Sans" panose="020C0503030203020204" pitchFamily="34" charset="0"/>
              </a:rPr>
              <a:t>DATA n ACK</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矩形 116"/>
          <p:cNvSpPr/>
          <p:nvPr/>
        </p:nvSpPr>
        <p:spPr>
          <a:xfrm>
            <a:off x="8921325" y="4983060"/>
            <a:ext cx="234268" cy="738376"/>
          </a:xfrm>
          <a:prstGeom prst="rect">
            <a:avLst/>
          </a:prstGeom>
        </p:spPr>
        <p:txBody>
          <a:bodyPr wrap="none">
            <a:spAutoFit/>
          </a:bodyPr>
          <a:lstStyle/>
          <a:p>
            <a:pPr algn="ctr"/>
            <a:r>
              <a:rPr lang="en-US" sz="1399" b="1" dirty="0">
                <a:latin typeface="Huawei Sans" panose="020C0503030203020204" pitchFamily="34" charset="0"/>
              </a:rPr>
              <a:t>.</a:t>
            </a:r>
          </a:p>
          <a:p>
            <a:pPr algn="ctr"/>
            <a:r>
              <a:rPr lang="en-US" sz="1399" b="1" dirty="0">
                <a:latin typeface="Huawei Sans" panose="020C0503030203020204" pitchFamily="34" charset="0"/>
              </a:rPr>
              <a:t>.</a:t>
            </a:r>
          </a:p>
          <a:p>
            <a:pPr algn="ctr"/>
            <a:r>
              <a:rPr lang="en-US" sz="1399" b="1" dirty="0">
                <a:latin typeface="Huawei Sans" panose="020C0503030203020204" pitchFamily="34" charset="0"/>
              </a:rPr>
              <a:t>.</a:t>
            </a:r>
            <a:endParaRPr lang="en-US" altLang="zh-CN" sz="1399"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圆角矩形 41"/>
          <p:cNvSpPr/>
          <p:nvPr/>
        </p:nvSpPr>
        <p:spPr>
          <a:xfrm>
            <a:off x="462120"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prstClr val="white"/>
                </a:solidFill>
                <a:latin typeface="Huawei Sans" panose="020C0503030203020204" pitchFamily="34" charset="0"/>
              </a:rPr>
              <a:t>Upload a File</a:t>
            </a:r>
          </a:p>
        </p:txBody>
      </p:sp>
    </p:spTree>
    <p:extLst>
      <p:ext uri="{BB962C8B-B14F-4D97-AF65-F5344CB8AC3E}">
        <p14:creationId xmlns:p14="http://schemas.microsoft.com/office/powerpoint/2010/main" val="1108951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1" y="411579"/>
            <a:ext cx="10041271" cy="640550"/>
          </a:xfrm>
        </p:spPr>
        <p:txBody>
          <a:bodyPr/>
          <a:lstStyle/>
          <a:p>
            <a:r>
              <a:rPr lang="en-US" sz="3199" dirty="0"/>
              <a:t>Configuration Commands (Device as TFTP Client)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1031515" y="1745889"/>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&lt;HUAWEI&gt; </a:t>
            </a:r>
            <a:r>
              <a:rPr lang="en-US" sz="1599" b="1" err="1">
                <a:latin typeface="Huawei Sans" panose="020C0503030203020204" pitchFamily="34" charset="0"/>
              </a:rPr>
              <a:t>tftp</a:t>
            </a:r>
            <a:r>
              <a:rPr lang="en-US" sz="1599">
                <a:latin typeface="Huawei Sans" panose="020C0503030203020204" pitchFamily="34" charset="0"/>
              </a:rPr>
              <a:t> </a:t>
            </a:r>
            <a:r>
              <a:rPr lang="en-US" sz="1599" i="1" smtClean="0">
                <a:latin typeface="Huawei Sans" panose="020C0503030203020204" pitchFamily="34" charset="0"/>
              </a:rPr>
              <a:t>tftp_server</a:t>
            </a:r>
            <a:r>
              <a:rPr lang="en-US" sz="1599" smtClean="0">
                <a:latin typeface="Huawei Sans" panose="020C0503030203020204" pitchFamily="34" charset="0"/>
              </a:rPr>
              <a:t> </a:t>
            </a:r>
            <a:r>
              <a:rPr lang="en-US" sz="1599" b="1" dirty="0">
                <a:latin typeface="Huawei Sans" panose="020C0503030203020204" pitchFamily="34" charset="0"/>
              </a:rPr>
              <a:t>get</a:t>
            </a:r>
            <a:r>
              <a:rPr lang="en-US" sz="1599" dirty="0">
                <a:latin typeface="Huawei Sans" panose="020C0503030203020204" pitchFamily="34" charset="0"/>
              </a:rPr>
              <a:t> </a:t>
            </a:r>
            <a:r>
              <a:rPr lang="en-US" sz="1599" i="1" dirty="0">
                <a:latin typeface="Huawei Sans" panose="020C0503030203020204" pitchFamily="34" charset="0"/>
              </a:rPr>
              <a:t>filename</a:t>
            </a:r>
            <a:endParaRPr lang="en-US" altLang="zh-CN" sz="1599" i="1" dirty="0">
              <a:solidFill>
                <a:srgbClr val="C0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2" name="矩形 11"/>
          <p:cNvSpPr/>
          <p:nvPr/>
        </p:nvSpPr>
        <p:spPr>
          <a:xfrm>
            <a:off x="551169" y="1340090"/>
            <a:ext cx="11084902" cy="338422"/>
          </a:xfrm>
          <a:prstGeom prst="rect">
            <a:avLst/>
          </a:prstGeom>
        </p:spPr>
        <p:txBody>
          <a:bodyPr wrap="square">
            <a:spAutoFit/>
          </a:bodyPr>
          <a:lstStyle/>
          <a:p>
            <a:pPr marL="342763" indent="-342763">
              <a:buFont typeface="+mj-lt"/>
              <a:buAutoNum type="arabicPeriod"/>
            </a:pPr>
            <a:r>
              <a:rPr lang="en-US" sz="1599" dirty="0">
                <a:latin typeface="Huawei Sans" panose="020C0503030203020204" pitchFamily="34" charset="0"/>
              </a:rPr>
              <a:t>Download a file (VRP device functioning as a TFTP client).</a:t>
            </a:r>
          </a:p>
        </p:txBody>
      </p:sp>
      <p:sp>
        <p:nvSpPr>
          <p:cNvPr id="13" name="矩形 12"/>
          <p:cNvSpPr/>
          <p:nvPr/>
        </p:nvSpPr>
        <p:spPr>
          <a:xfrm>
            <a:off x="945823" y="2151689"/>
            <a:ext cx="10604557" cy="707610"/>
          </a:xfrm>
          <a:prstGeom prst="rect">
            <a:avLst/>
          </a:prstGeom>
        </p:spPr>
        <p:txBody>
          <a:bodyPr wrap="square">
            <a:spAutoFit/>
          </a:bodyPr>
          <a:lstStyle/>
          <a:p>
            <a:pPr>
              <a:lnSpc>
                <a:spcPts val="2399"/>
              </a:lnSpc>
            </a:pPr>
            <a:r>
              <a:rPr lang="en-US" sz="1599" dirty="0">
                <a:latin typeface="Huawei Sans" panose="020C0503030203020204" pitchFamily="34" charset="0"/>
              </a:rPr>
              <a:t>You do not need to log in to the TFTP server, and only need to enter the IP address of the TFTP server and the corresponding command.</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4" name="矩形 13"/>
          <p:cNvSpPr/>
          <p:nvPr/>
        </p:nvSpPr>
        <p:spPr>
          <a:xfrm>
            <a:off x="1031515" y="333247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&lt;HUAWEI&gt; </a:t>
            </a:r>
            <a:r>
              <a:rPr lang="en-US" sz="1599" b="1" err="1">
                <a:latin typeface="Huawei Sans" panose="020C0503030203020204" pitchFamily="34" charset="0"/>
              </a:rPr>
              <a:t>tftp</a:t>
            </a:r>
            <a:r>
              <a:rPr lang="en-US" sz="1599">
                <a:latin typeface="Huawei Sans" panose="020C0503030203020204" pitchFamily="34" charset="0"/>
              </a:rPr>
              <a:t> </a:t>
            </a:r>
            <a:r>
              <a:rPr lang="en-US" sz="1599" i="1" smtClean="0">
                <a:latin typeface="Huawei Sans" panose="020C0503030203020204" pitchFamily="34" charset="0"/>
              </a:rPr>
              <a:t>tftp_server</a:t>
            </a:r>
            <a:r>
              <a:rPr lang="en-US" sz="1599" smtClean="0">
                <a:latin typeface="Huawei Sans" panose="020C0503030203020204" pitchFamily="34" charset="0"/>
              </a:rPr>
              <a:t> </a:t>
            </a:r>
            <a:r>
              <a:rPr lang="en-US" sz="1599" b="1" dirty="0">
                <a:latin typeface="Huawei Sans" panose="020C0503030203020204" pitchFamily="34" charset="0"/>
              </a:rPr>
              <a:t>put</a:t>
            </a:r>
            <a:r>
              <a:rPr lang="en-US" sz="1599" dirty="0">
                <a:latin typeface="Huawei Sans" panose="020C0503030203020204" pitchFamily="34" charset="0"/>
              </a:rPr>
              <a:t> </a:t>
            </a:r>
            <a:r>
              <a:rPr lang="en-US" sz="1599" i="1" dirty="0">
                <a:latin typeface="Huawei Sans" panose="020C0503030203020204" pitchFamily="34" charset="0"/>
              </a:rPr>
              <a:t>filename</a:t>
            </a:r>
            <a:endParaRPr lang="en-US" altLang="zh-CN" sz="1599" i="1" dirty="0">
              <a:solidFill>
                <a:srgbClr val="C0000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5" name="矩形 14"/>
          <p:cNvSpPr/>
          <p:nvPr/>
        </p:nvSpPr>
        <p:spPr>
          <a:xfrm>
            <a:off x="551169" y="2926676"/>
            <a:ext cx="11084902" cy="338422"/>
          </a:xfrm>
          <a:prstGeom prst="rect">
            <a:avLst/>
          </a:prstGeom>
        </p:spPr>
        <p:txBody>
          <a:bodyPr wrap="square">
            <a:spAutoFit/>
          </a:bodyPr>
          <a:lstStyle/>
          <a:p>
            <a:pPr marL="342763" indent="-342763">
              <a:buFont typeface="+mj-lt"/>
              <a:buAutoNum type="arabicPeriod" startAt="2"/>
            </a:pPr>
            <a:r>
              <a:rPr lang="en-US" sz="1599" dirty="0">
                <a:latin typeface="Huawei Sans" panose="020C0503030203020204" pitchFamily="34" charset="0"/>
              </a:rPr>
              <a:t>Upload a file (VRP device functioning as a TFTP client).</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6" name="矩形 15"/>
          <p:cNvSpPr/>
          <p:nvPr/>
        </p:nvSpPr>
        <p:spPr>
          <a:xfrm>
            <a:off x="945823" y="3738275"/>
            <a:ext cx="10604557" cy="707610"/>
          </a:xfrm>
          <a:prstGeom prst="rect">
            <a:avLst/>
          </a:prstGeom>
        </p:spPr>
        <p:txBody>
          <a:bodyPr wrap="square">
            <a:spAutoFit/>
          </a:bodyPr>
          <a:lstStyle/>
          <a:p>
            <a:pPr>
              <a:lnSpc>
                <a:spcPts val="2399"/>
              </a:lnSpc>
            </a:pPr>
            <a:r>
              <a:rPr lang="en-US" sz="1599" dirty="0">
                <a:latin typeface="Huawei Sans" panose="020C0503030203020204" pitchFamily="34" charset="0"/>
              </a:rPr>
              <a:t>You do not need to log in to the TFTP server,</a:t>
            </a:r>
            <a:r>
              <a:rPr lang="en-US" altLang="zh-CN" sz="1599" dirty="0">
                <a:latin typeface="Huawei Sans" panose="020C0503030203020204" pitchFamily="34" charset="0"/>
              </a:rPr>
              <a:t> and only need to </a:t>
            </a:r>
            <a:r>
              <a:rPr lang="en-US" sz="1599" dirty="0">
                <a:latin typeface="Huawei Sans" panose="020C0503030203020204" pitchFamily="34" charset="0"/>
              </a:rPr>
              <a:t>enter the IP address of the TFTP server and the corresponding command.</a:t>
            </a:r>
          </a:p>
        </p:txBody>
      </p:sp>
      <p:sp>
        <p:nvSpPr>
          <p:cNvPr id="17" name="矩形 16"/>
          <p:cNvSpPr/>
          <p:nvPr/>
        </p:nvSpPr>
        <p:spPr>
          <a:xfrm>
            <a:off x="945823" y="4513263"/>
            <a:ext cx="10604557" cy="399954"/>
          </a:xfrm>
          <a:prstGeom prst="rect">
            <a:avLst/>
          </a:prstGeom>
        </p:spPr>
        <p:txBody>
          <a:bodyPr wrap="square">
            <a:spAutoFit/>
          </a:bodyPr>
          <a:lstStyle/>
          <a:p>
            <a:pPr>
              <a:lnSpc>
                <a:spcPts val="2399"/>
              </a:lnSpc>
            </a:pPr>
            <a:r>
              <a:rPr lang="en-US" sz="1599" dirty="0">
                <a:latin typeface="Huawei Sans" panose="020C0503030203020204" pitchFamily="34" charset="0"/>
              </a:rPr>
              <a:t>Currently, VRP devices can function only as TFTP clients.</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Tree>
    <p:extLst>
      <p:ext uri="{BB962C8B-B14F-4D97-AF65-F5344CB8AC3E}">
        <p14:creationId xmlns:p14="http://schemas.microsoft.com/office/powerpoint/2010/main" val="2288190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Clr>
                <a:schemeClr val="bg1">
                  <a:lumMod val="50000"/>
                </a:schemeClr>
              </a:buClr>
            </a:pPr>
            <a:r>
              <a:rPr lang="en-US" dirty="0" smtClean="0">
                <a:solidFill>
                  <a:schemeClr val="bg1">
                    <a:lumMod val="50000"/>
                  </a:schemeClr>
                </a:solidFill>
                <a:latin typeface="Huawei Sans" panose="020C0503030203020204" pitchFamily="34" charset="0"/>
              </a:rPr>
              <a:t>File Transfer</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dirty="0" smtClean="0">
                <a:latin typeface="Huawei Sans" panose="020C0503030203020204" pitchFamily="34" charset="0"/>
              </a:rPr>
              <a:t>Telnet</a:t>
            </a:r>
          </a:p>
          <a:p>
            <a:pPr>
              <a:buClr>
                <a:schemeClr val="bg1">
                  <a:lumMod val="50000"/>
                </a:schemeClr>
              </a:buClr>
            </a:pPr>
            <a:r>
              <a:rPr lang="en-US" dirty="0" smtClean="0">
                <a:solidFill>
                  <a:schemeClr val="bg1">
                    <a:lumMod val="50000"/>
                  </a:schemeClr>
                </a:solidFill>
                <a:latin typeface="Huawei Sans" panose="020C0503030203020204" pitchFamily="34" charset="0"/>
              </a:rPr>
              <a:t>DHCP</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buClr>
                <a:schemeClr val="bg1">
                  <a:lumMod val="50000"/>
                </a:schemeClr>
              </a:buClr>
            </a:pPr>
            <a:r>
              <a:rPr lang="en-US" dirty="0" smtClean="0">
                <a:solidFill>
                  <a:schemeClr val="bg1">
                    <a:lumMod val="50000"/>
                  </a:schemeClr>
                </a:solidFill>
                <a:latin typeface="Huawei Sans" panose="020C0503030203020204" pitchFamily="34" charset="0"/>
              </a:rPr>
              <a:t>HTTP</a:t>
            </a:r>
          </a:p>
          <a:p>
            <a:pPr>
              <a:buClr>
                <a:schemeClr val="bg1">
                  <a:lumMod val="50000"/>
                </a:schemeClr>
              </a:buClr>
            </a:pPr>
            <a:r>
              <a:rPr lang="en-US" dirty="0" smtClean="0">
                <a:solidFill>
                  <a:schemeClr val="bg1">
                    <a:lumMod val="50000"/>
                  </a:schemeClr>
                </a:solidFill>
                <a:latin typeface="Huawei Sans" panose="020C0503030203020204" pitchFamily="34" charset="0"/>
              </a:rPr>
              <a:t>DNS</a:t>
            </a:r>
          </a:p>
          <a:p>
            <a:pPr>
              <a:buClr>
                <a:schemeClr val="bg1">
                  <a:lumMod val="50000"/>
                </a:schemeClr>
              </a:buClr>
            </a:pPr>
            <a:r>
              <a:rPr lang="en-US" dirty="0" smtClean="0">
                <a:solidFill>
                  <a:schemeClr val="bg1">
                    <a:lumMod val="50000"/>
                  </a:schemeClr>
                </a:solidFill>
                <a:latin typeface="Huawei Sans" panose="020C0503030203020204" pitchFamily="34" charset="0"/>
              </a:rPr>
              <a:t>NTP</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877498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a:stCxn id="7" idx="3"/>
            <a:endCxn id="23" idx="1"/>
          </p:cNvCxnSpPr>
          <p:nvPr/>
        </p:nvCxnSpPr>
        <p:spPr bwMode="auto">
          <a:xfrm flipV="1">
            <a:off x="2995373" y="5163127"/>
            <a:ext cx="4049486" cy="462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 name="文本占位符 4"/>
          <p:cNvSpPr>
            <a:spLocks noGrp="1"/>
          </p:cNvSpPr>
          <p:nvPr>
            <p:ph type="body" sz="quarter" idx="10"/>
          </p:nvPr>
        </p:nvSpPr>
        <p:spPr>
          <a:xfrm>
            <a:off x="451877" y="1101866"/>
            <a:ext cx="11192235" cy="4678173"/>
          </a:xfrm>
        </p:spPr>
        <p:txBody>
          <a:bodyPr/>
          <a:lstStyle/>
          <a:p>
            <a:pPr algn="l">
              <a:lnSpc>
                <a:spcPct val="130000"/>
              </a:lnSpc>
            </a:pPr>
            <a:r>
              <a:rPr lang="en-US" sz="1599" dirty="0"/>
              <a:t>To facilitate device management using commands, you can use Telnet to manage devices.</a:t>
            </a:r>
            <a:endParaRPr lang="en-US" altLang="zh-CN" sz="1599" dirty="0">
              <a:sym typeface="Huawei Sans" panose="020C0503030203020204" pitchFamily="34" charset="0"/>
            </a:endParaRPr>
          </a:p>
          <a:p>
            <a:pPr algn="l">
              <a:lnSpc>
                <a:spcPct val="130000"/>
              </a:lnSpc>
            </a:pPr>
            <a:r>
              <a:rPr lang="en-US" sz="1599" dirty="0"/>
              <a:t>Device management through </a:t>
            </a:r>
            <a:r>
              <a:rPr lang="en-US" altLang="zh-CN" sz="1599" dirty="0"/>
              <a:t>Telnet </a:t>
            </a:r>
            <a:r>
              <a:rPr lang="en-US" sz="1599" dirty="0"/>
              <a:t>is different from that using the console port. In Telnet-based device management mode, no dedicated cable is required to directly connect to the console port of the Telnet server, as long as the Telnet server’s IP address is reachable and Telnet clients can communicate with the Telnet server’s TCP port 23.</a:t>
            </a:r>
            <a:endParaRPr lang="en-US" altLang="zh-CN" sz="1599" dirty="0">
              <a:sym typeface="Huawei Sans" panose="020C0503030203020204" pitchFamily="34" charset="0"/>
            </a:endParaRPr>
          </a:p>
          <a:p>
            <a:pPr algn="l">
              <a:lnSpc>
                <a:spcPct val="130000"/>
              </a:lnSpc>
            </a:pPr>
            <a:r>
              <a:rPr lang="en-US" sz="1599" dirty="0"/>
              <a:t>The device that can be managed through Telnet is called the Telnet server, and the device connecting to the Telnet server is called the Telnet client. Many network devices can act as both the Telnet server and Telnet client.</a:t>
            </a:r>
            <a:endParaRPr lang="en-US" altLang="zh-CN" sz="1599" dirty="0">
              <a:sym typeface="Huawei Sans" panose="020C0503030203020204" pitchFamily="34" charset="0"/>
            </a:endParaRPr>
          </a:p>
        </p:txBody>
      </p:sp>
      <p:sp>
        <p:nvSpPr>
          <p:cNvPr id="3" name="标题 2"/>
          <p:cNvSpPr>
            <a:spLocks noGrp="1"/>
          </p:cNvSpPr>
          <p:nvPr>
            <p:ph type="title"/>
          </p:nvPr>
        </p:nvSpPr>
        <p:spPr/>
        <p:txBody>
          <a:bodyPr/>
          <a:lstStyle/>
          <a:p>
            <a:r>
              <a:rPr lang="en-US" dirty="0" smtClean="0">
                <a:latin typeface="Huawei Sans" panose="020C0503030203020204" pitchFamily="34" charset="0"/>
              </a:rPr>
              <a:t>Application Scenario of </a:t>
            </a:r>
            <a:r>
              <a:rPr lang="en-US" altLang="zh-CN" dirty="0" smtClean="0"/>
              <a:t>Telnet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圆角矩形 22"/>
          <p:cNvSpPr/>
          <p:nvPr/>
        </p:nvSpPr>
        <p:spPr>
          <a:xfrm>
            <a:off x="7044859" y="3881582"/>
            <a:ext cx="1890544" cy="2563089"/>
          </a:xfrm>
          <a:prstGeom prst="roundRect">
            <a:avLst>
              <a:gd name="adj" fmla="val 347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Box 149">
            <a:extLst>
              <a:ext uri="{FF2B5EF4-FFF2-40B4-BE49-F238E27FC236}">
                <a16:creationId xmlns="" xmlns:a16="http://schemas.microsoft.com/office/drawing/2014/main" id="{ABAACD8C-1084-4AF5-901D-7860F3B040BF}"/>
              </a:ext>
            </a:extLst>
          </p:cNvPr>
          <p:cNvSpPr txBox="1"/>
          <p:nvPr/>
        </p:nvSpPr>
        <p:spPr>
          <a:xfrm>
            <a:off x="2098559" y="5457379"/>
            <a:ext cx="1192489" cy="307657"/>
          </a:xfrm>
          <a:prstGeom prst="rect">
            <a:avLst/>
          </a:prstGeom>
          <a:noFill/>
        </p:spPr>
        <p:txBody>
          <a:bodyPr wrap="none" rtlCol="0">
            <a:spAutoFit/>
          </a:bodyPr>
          <a:lstStyle/>
          <a:p>
            <a:pPr algn="ctr"/>
            <a:r>
              <a:rPr lang="en-US" sz="1399" dirty="0">
                <a:latin typeface="Huawei Sans" panose="020C0503030203020204" pitchFamily="34" charset="0"/>
              </a:rPr>
              <a:t>Telnet client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 name="图片 6" descr="PC.png">
            <a:extLst>
              <a:ext uri="{FF2B5EF4-FFF2-40B4-BE49-F238E27FC236}">
                <a16:creationId xmlns="" xmlns:a16="http://schemas.microsoft.com/office/drawing/2014/main" id="{FC705F83-EC9E-439D-A0C4-2779B52A9BBB}"/>
              </a:ext>
            </a:extLst>
          </p:cNvPr>
          <p:cNvPicPr>
            <a:picLocks noChangeAspect="1"/>
          </p:cNvPicPr>
          <p:nvPr/>
        </p:nvPicPr>
        <p:blipFill>
          <a:blip r:embed="rId3" cstate="print"/>
          <a:stretch>
            <a:fillRect/>
          </a:stretch>
        </p:blipFill>
        <p:spPr>
          <a:xfrm>
            <a:off x="2394234" y="4936909"/>
            <a:ext cx="601140" cy="461675"/>
          </a:xfrm>
          <a:prstGeom prst="rect">
            <a:avLst/>
          </a:prstGeom>
        </p:spPr>
      </p:pic>
      <p:grpSp>
        <p:nvGrpSpPr>
          <p:cNvPr id="9" name="组合 8"/>
          <p:cNvGrpSpPr/>
          <p:nvPr/>
        </p:nvGrpSpPr>
        <p:grpSpPr>
          <a:xfrm>
            <a:off x="4641019" y="4897855"/>
            <a:ext cx="1099550" cy="553277"/>
            <a:chOff x="8125041" y="1699504"/>
            <a:chExt cx="780832" cy="392903"/>
          </a:xfrm>
        </p:grpSpPr>
        <p:sp>
          <p:nvSpPr>
            <p:cNvPr id="10"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8125041" y="1871807"/>
              <a:ext cx="780832" cy="218479"/>
            </a:xfrm>
            <a:prstGeom prst="rect">
              <a:avLst/>
            </a:prstGeom>
          </p:spPr>
          <p:txBody>
            <a:bodyPr wrap="none">
              <a:spAutoFit/>
            </a:bodyPr>
            <a:lstStyle/>
            <a:p>
              <a:pPr algn="ctr"/>
              <a:r>
                <a:rPr lang="en-US" sz="1399" dirty="0">
                  <a:latin typeface="Huawei Sans" panose="020C0503030203020204" pitchFamily="34" charset="0"/>
                </a:rPr>
                <a:t>IP network</a:t>
              </a:r>
              <a:endParaRPr lang="en-US"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2" name="图片 11" descr="通用交换机.png">
            <a:extLst>
              <a:ext uri="{FF2B5EF4-FFF2-40B4-BE49-F238E27FC236}">
                <a16:creationId xmlns="" xmlns:a16="http://schemas.microsoft.com/office/drawing/2014/main" id="{5583757F-4C12-471A-A130-6DAAF82105FA}"/>
              </a:ext>
            </a:extLst>
          </p:cNvPr>
          <p:cNvPicPr>
            <a:picLocks noChangeAspect="1"/>
          </p:cNvPicPr>
          <p:nvPr/>
        </p:nvPicPr>
        <p:blipFill>
          <a:blip r:embed="rId4" cstate="print"/>
          <a:stretch>
            <a:fillRect/>
          </a:stretch>
        </p:blipFill>
        <p:spPr>
          <a:xfrm>
            <a:off x="7207822" y="4875214"/>
            <a:ext cx="602185" cy="492697"/>
          </a:xfrm>
          <a:prstGeom prst="rect">
            <a:avLst/>
          </a:prstGeom>
        </p:spPr>
      </p:pic>
      <p:pic>
        <p:nvPicPr>
          <p:cNvPr id="13" name="图片 12" descr="AP.png">
            <a:extLst>
              <a:ext uri="{FF2B5EF4-FFF2-40B4-BE49-F238E27FC236}">
                <a16:creationId xmlns="" xmlns:a16="http://schemas.microsoft.com/office/drawing/2014/main" id="{9A3BB0B1-B8AE-4570-9CED-F22BF327FAF8}"/>
              </a:ext>
            </a:extLst>
          </p:cNvPr>
          <p:cNvPicPr>
            <a:picLocks noChangeAspect="1"/>
          </p:cNvPicPr>
          <p:nvPr/>
        </p:nvPicPr>
        <p:blipFill>
          <a:blip r:embed="rId5" cstate="print"/>
          <a:stretch>
            <a:fillRect/>
          </a:stretch>
        </p:blipFill>
        <p:spPr>
          <a:xfrm>
            <a:off x="7207822" y="4038849"/>
            <a:ext cx="602185" cy="492697"/>
          </a:xfrm>
          <a:prstGeom prst="rect">
            <a:avLst/>
          </a:prstGeom>
        </p:spPr>
      </p:pic>
      <p:pic>
        <p:nvPicPr>
          <p:cNvPr id="14" name="图片 13" descr="防火墙.png">
            <a:extLst>
              <a:ext uri="{FF2B5EF4-FFF2-40B4-BE49-F238E27FC236}">
                <a16:creationId xmlns="" xmlns:a16="http://schemas.microsoft.com/office/drawing/2014/main" id="{1BAED0DC-2A44-4E09-B04B-DB8AC9C4E233}"/>
              </a:ext>
            </a:extLst>
          </p:cNvPr>
          <p:cNvPicPr>
            <a:picLocks noChangeAspect="1"/>
          </p:cNvPicPr>
          <p:nvPr/>
        </p:nvPicPr>
        <p:blipFill>
          <a:blip r:embed="rId6" cstate="print"/>
          <a:stretch>
            <a:fillRect/>
          </a:stretch>
        </p:blipFill>
        <p:spPr>
          <a:xfrm>
            <a:off x="8116617" y="4875214"/>
            <a:ext cx="602185" cy="492697"/>
          </a:xfrm>
          <a:prstGeom prst="rect">
            <a:avLst/>
          </a:prstGeom>
        </p:spPr>
      </p:pic>
      <p:pic>
        <p:nvPicPr>
          <p:cNvPr id="15" name="Picture 12" descr="E:\2016.01\1.12 扁平化图标\蓝色\AR-蓝色最新-40.png">
            <a:extLst>
              <a:ext uri="{FF2B5EF4-FFF2-40B4-BE49-F238E27FC236}">
                <a16:creationId xmlns="" xmlns:a16="http://schemas.microsoft.com/office/drawing/2014/main" id="{1D8E071F-501D-48FF-8ED1-076998A80BB3}"/>
              </a:ext>
            </a:extLst>
          </p:cNvPr>
          <p:cNvPicPr>
            <a:picLocks noChangeAspect="1" noChangeArrowheads="1"/>
          </p:cNvPicPr>
          <p:nvPr/>
        </p:nvPicPr>
        <p:blipFill>
          <a:blip r:embed="rId7" cstate="print"/>
          <a:srcRect/>
          <a:stretch>
            <a:fillRect/>
          </a:stretch>
        </p:blipFill>
        <p:spPr bwMode="auto">
          <a:xfrm>
            <a:off x="8116617" y="4038849"/>
            <a:ext cx="602185" cy="492697"/>
          </a:xfrm>
          <a:prstGeom prst="rect">
            <a:avLst/>
          </a:prstGeom>
          <a:noFill/>
        </p:spPr>
      </p:pic>
      <p:sp>
        <p:nvSpPr>
          <p:cNvPr id="16" name="TextBox 108">
            <a:extLst>
              <a:ext uri="{FF2B5EF4-FFF2-40B4-BE49-F238E27FC236}">
                <a16:creationId xmlns="" xmlns:a16="http://schemas.microsoft.com/office/drawing/2014/main" id="{C5E50204-22B4-4246-9BF7-42B69535645F}"/>
              </a:ext>
            </a:extLst>
          </p:cNvPr>
          <p:cNvSpPr txBox="1"/>
          <p:nvPr/>
        </p:nvSpPr>
        <p:spPr>
          <a:xfrm>
            <a:off x="7038722" y="4566092"/>
            <a:ext cx="979991" cy="246125"/>
          </a:xfrm>
          <a:prstGeom prst="rect">
            <a:avLst/>
          </a:prstGeom>
          <a:noFill/>
        </p:spPr>
        <p:txBody>
          <a:bodyPr wrap="square" rtlCol="0">
            <a:spAutoFit/>
          </a:bodyPr>
          <a:lstStyle/>
          <a:p>
            <a:pPr algn="ctr"/>
            <a:r>
              <a:rPr lang="en-US" sz="1000" dirty="0">
                <a:latin typeface="Huawei Sans" panose="020C0503030203020204" pitchFamily="34" charset="0"/>
              </a:rPr>
              <a:t>AP</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TextBox 108">
            <a:extLst>
              <a:ext uri="{FF2B5EF4-FFF2-40B4-BE49-F238E27FC236}">
                <a16:creationId xmlns="" xmlns:a16="http://schemas.microsoft.com/office/drawing/2014/main" id="{C5E50204-22B4-4246-9BF7-42B69535645F}"/>
              </a:ext>
            </a:extLst>
          </p:cNvPr>
          <p:cNvSpPr txBox="1"/>
          <p:nvPr/>
        </p:nvSpPr>
        <p:spPr>
          <a:xfrm>
            <a:off x="7936523" y="4566092"/>
            <a:ext cx="979991" cy="246125"/>
          </a:xfrm>
          <a:prstGeom prst="rect">
            <a:avLst/>
          </a:prstGeom>
          <a:noFill/>
        </p:spPr>
        <p:txBody>
          <a:bodyPr wrap="square" rtlCol="0">
            <a:spAutoFit/>
          </a:bodyPr>
          <a:lstStyle/>
          <a:p>
            <a:pPr algn="ctr"/>
            <a:r>
              <a:rPr lang="en-US" sz="1000" dirty="0">
                <a:latin typeface="Huawei Sans" panose="020C0503030203020204" pitchFamily="34" charset="0"/>
              </a:rPr>
              <a:t>Router</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Box 108">
            <a:extLst>
              <a:ext uri="{FF2B5EF4-FFF2-40B4-BE49-F238E27FC236}">
                <a16:creationId xmlns="" xmlns:a16="http://schemas.microsoft.com/office/drawing/2014/main" id="{C5E50204-22B4-4246-9BF7-42B69535645F}"/>
              </a:ext>
            </a:extLst>
          </p:cNvPr>
          <p:cNvSpPr txBox="1"/>
          <p:nvPr/>
        </p:nvSpPr>
        <p:spPr>
          <a:xfrm>
            <a:off x="7038722" y="5368094"/>
            <a:ext cx="979991" cy="246125"/>
          </a:xfrm>
          <a:prstGeom prst="rect">
            <a:avLst/>
          </a:prstGeom>
          <a:noFill/>
        </p:spPr>
        <p:txBody>
          <a:bodyPr wrap="square" rtlCol="0">
            <a:spAutoFit/>
          </a:bodyPr>
          <a:lstStyle/>
          <a:p>
            <a:pPr algn="ctr"/>
            <a:r>
              <a:rPr lang="en-US" sz="1000" dirty="0">
                <a:latin typeface="Huawei Sans" panose="020C0503030203020204" pitchFamily="34" charset="0"/>
              </a:rPr>
              <a:t>Switch</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TextBox 108">
            <a:extLst>
              <a:ext uri="{FF2B5EF4-FFF2-40B4-BE49-F238E27FC236}">
                <a16:creationId xmlns="" xmlns:a16="http://schemas.microsoft.com/office/drawing/2014/main" id="{C5E50204-22B4-4246-9BF7-42B69535645F}"/>
              </a:ext>
            </a:extLst>
          </p:cNvPr>
          <p:cNvSpPr txBox="1"/>
          <p:nvPr/>
        </p:nvSpPr>
        <p:spPr>
          <a:xfrm>
            <a:off x="7918904" y="5368094"/>
            <a:ext cx="979991" cy="246125"/>
          </a:xfrm>
          <a:prstGeom prst="rect">
            <a:avLst/>
          </a:prstGeom>
          <a:noFill/>
        </p:spPr>
        <p:txBody>
          <a:bodyPr wrap="square" rtlCol="0">
            <a:spAutoFit/>
          </a:bodyPr>
          <a:lstStyle/>
          <a:p>
            <a:pPr algn="ctr"/>
            <a:r>
              <a:rPr lang="en-US" sz="1000" dirty="0">
                <a:latin typeface="Huawei Sans" panose="020C0503030203020204" pitchFamily="34" charset="0"/>
              </a:rPr>
              <a:t>Firewall</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0" name="图片 19" descr="通用服务器-蓝.png">
            <a:extLst>
              <a:ext uri="{FF2B5EF4-FFF2-40B4-BE49-F238E27FC236}">
                <a16:creationId xmlns="" xmlns:a16="http://schemas.microsoft.com/office/drawing/2014/main" id="{B2C40AE6-2029-4F3E-954D-5911E6D94FB2}"/>
              </a:ext>
            </a:extLst>
          </p:cNvPr>
          <p:cNvPicPr>
            <a:picLocks noChangeAspect="1"/>
          </p:cNvPicPr>
          <p:nvPr/>
        </p:nvPicPr>
        <p:blipFill>
          <a:blip r:embed="rId8" cstate="print"/>
          <a:stretch>
            <a:fillRect/>
          </a:stretch>
        </p:blipFill>
        <p:spPr>
          <a:xfrm>
            <a:off x="7207822" y="5677400"/>
            <a:ext cx="602185" cy="492697"/>
          </a:xfrm>
          <a:prstGeom prst="rect">
            <a:avLst/>
          </a:prstGeom>
        </p:spPr>
      </p:pic>
      <p:sp>
        <p:nvSpPr>
          <p:cNvPr id="21" name="TextBox 108">
            <a:extLst>
              <a:ext uri="{FF2B5EF4-FFF2-40B4-BE49-F238E27FC236}">
                <a16:creationId xmlns="" xmlns:a16="http://schemas.microsoft.com/office/drawing/2014/main" id="{C5E50204-22B4-4246-9BF7-42B69535645F}"/>
              </a:ext>
            </a:extLst>
          </p:cNvPr>
          <p:cNvSpPr txBox="1"/>
          <p:nvPr/>
        </p:nvSpPr>
        <p:spPr>
          <a:xfrm>
            <a:off x="7038722" y="6170097"/>
            <a:ext cx="979991" cy="246125"/>
          </a:xfrm>
          <a:prstGeom prst="rect">
            <a:avLst/>
          </a:prstGeom>
          <a:noFill/>
        </p:spPr>
        <p:txBody>
          <a:bodyPr wrap="square" rtlCol="0">
            <a:spAutoFit/>
          </a:bodyPr>
          <a:lstStyle/>
          <a:p>
            <a:pPr algn="ctr"/>
            <a:r>
              <a:rPr lang="en-US" sz="1000" dirty="0">
                <a:latin typeface="Huawei Sans" panose="020C0503030203020204" pitchFamily="34" charset="0"/>
              </a:rPr>
              <a:t>Server</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TextBox 108">
            <a:extLst>
              <a:ext uri="{FF2B5EF4-FFF2-40B4-BE49-F238E27FC236}">
                <a16:creationId xmlns="" xmlns:a16="http://schemas.microsoft.com/office/drawing/2014/main" id="{C5E50204-22B4-4246-9BF7-42B69535645F}"/>
              </a:ext>
            </a:extLst>
          </p:cNvPr>
          <p:cNvSpPr txBox="1"/>
          <p:nvPr/>
        </p:nvSpPr>
        <p:spPr>
          <a:xfrm>
            <a:off x="7918904" y="5727656"/>
            <a:ext cx="979991" cy="338422"/>
          </a:xfrm>
          <a:prstGeom prst="rect">
            <a:avLst/>
          </a:prstGeom>
          <a:noFill/>
        </p:spPr>
        <p:txBody>
          <a:bodyPr wrap="square" rtlCol="0">
            <a:spAutoFit/>
          </a:bodyPr>
          <a:lstStyle/>
          <a:p>
            <a:pPr algn="ctr"/>
            <a:r>
              <a:rPr lang="en-US" sz="1599" dirty="0">
                <a:latin typeface="Huawei Sans" panose="020C0503030203020204" pitchFamily="34" charset="0"/>
              </a:rPr>
              <a:t>...</a:t>
            </a:r>
            <a:endParaRPr lang="en-US" altLang="zh-CN" sz="15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文本框 23"/>
          <p:cNvSpPr txBox="1"/>
          <p:nvPr/>
        </p:nvSpPr>
        <p:spPr>
          <a:xfrm>
            <a:off x="7299093" y="3563205"/>
            <a:ext cx="1382076" cy="307657"/>
          </a:xfrm>
          <a:prstGeom prst="rect">
            <a:avLst/>
          </a:prstGeom>
          <a:noFill/>
          <a:effectLst>
            <a:outerShdw blurRad="152400" dist="38100" dir="5400000" sx="120000" sy="120000" algn="t" rotWithShape="0">
              <a:prstClr val="black">
                <a:alpha val="12000"/>
              </a:prstClr>
            </a:outerShdw>
          </a:effectLst>
        </p:spPr>
        <p:txBody>
          <a:bodyPr wrap="square" rtlCol="0">
            <a:spAutoFit/>
          </a:bodyPr>
          <a:lstStyle/>
          <a:p>
            <a:pPr algn="ctr"/>
            <a:r>
              <a:rPr lang="en-US" sz="1399" dirty="0">
                <a:solidFill>
                  <a:schemeClr val="tx1">
                    <a:lumMod val="75000"/>
                    <a:lumOff val="25000"/>
                  </a:schemeClr>
                </a:solidFill>
                <a:latin typeface="Huawei Sans" panose="020C0503030203020204" pitchFamily="34" charset="0"/>
              </a:rPr>
              <a:t>Telnet server</a:t>
            </a:r>
            <a:endParaRPr lang="en-US" altLang="zh-CN" sz="1399" dirty="0">
              <a:solidFill>
                <a:schemeClr val="tx1">
                  <a:lumMod val="75000"/>
                  <a:lumOff val="2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Box 149">
            <a:extLst>
              <a:ext uri="{FF2B5EF4-FFF2-40B4-BE49-F238E27FC236}">
                <a16:creationId xmlns="" xmlns:a16="http://schemas.microsoft.com/office/drawing/2014/main" id="{ABAACD8C-1084-4AF5-901D-7860F3B040BF}"/>
              </a:ext>
            </a:extLst>
          </p:cNvPr>
          <p:cNvSpPr txBox="1"/>
          <p:nvPr/>
        </p:nvSpPr>
        <p:spPr>
          <a:xfrm>
            <a:off x="4525701" y="4463857"/>
            <a:ext cx="1273058" cy="276891"/>
          </a:xfrm>
          <a:prstGeom prst="rect">
            <a:avLst/>
          </a:prstGeom>
          <a:noFill/>
        </p:spPr>
        <p:txBody>
          <a:bodyPr wrap="none" rtlCol="0">
            <a:spAutoFit/>
          </a:bodyPr>
          <a:lstStyle/>
          <a:p>
            <a:pPr algn="ctr"/>
            <a:r>
              <a:rPr lang="en-US" sz="1200" dirty="0">
                <a:latin typeface="Huawei Sans" panose="020C0503030203020204" pitchFamily="34" charset="0"/>
              </a:rPr>
              <a:t>TCP connection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7" name="直接箭头连接符 26">
            <a:extLst>
              <a:ext uri="{FF2B5EF4-FFF2-40B4-BE49-F238E27FC236}">
                <a16:creationId xmlns="" xmlns:a16="http://schemas.microsoft.com/office/drawing/2014/main" id="{FC940677-F915-4522-BB5D-950A0690E721}"/>
              </a:ext>
            </a:extLst>
          </p:cNvPr>
          <p:cNvCxnSpPr>
            <a:cxnSpLocks/>
          </p:cNvCxnSpPr>
          <p:nvPr/>
        </p:nvCxnSpPr>
        <p:spPr>
          <a:xfrm>
            <a:off x="3121049" y="4827107"/>
            <a:ext cx="3941302" cy="0"/>
          </a:xfrm>
          <a:prstGeom prst="straightConnector1">
            <a:avLst/>
          </a:prstGeom>
          <a:ln w="19050">
            <a:solidFill>
              <a:srgbClr val="00B0F0"/>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88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186180"/>
            <a:ext cx="11306176" cy="4678173"/>
          </a:xfrm>
        </p:spPr>
        <p:txBody>
          <a:bodyPr/>
          <a:lstStyle/>
          <a:p>
            <a:pPr algn="l"/>
            <a:r>
              <a:rPr lang="en-US" sz="1599" dirty="0"/>
              <a:t>When a user logs in to a device using the console port or Telnet, the system allocates a user interface to manage and monitor the current session between the device and the user. A series of parameters can be set in each user interface view to specify the authentication mode and user privilege level after login. After a user logs in to a device, user operations that can be performed depend on the configured parameters.</a:t>
            </a:r>
            <a:endParaRPr lang="en-US" altLang="zh-CN" sz="1599" dirty="0">
              <a:sym typeface="Huawei Sans" panose="020C0503030203020204" pitchFamily="34" charset="0"/>
            </a:endParaRPr>
          </a:p>
          <a:p>
            <a:pPr algn="l"/>
            <a:r>
              <a:rPr lang="en-US" sz="1599" dirty="0"/>
              <a:t>The user interface type of Telnet is virtual type terminal (VTY) user interface.</a:t>
            </a:r>
            <a:endParaRPr lang="en-US" altLang="zh-CN" sz="1599" dirty="0">
              <a:sym typeface="Huawei Sans" panose="020C0503030203020204" pitchFamily="34" charset="0"/>
            </a:endParaRPr>
          </a:p>
        </p:txBody>
      </p:sp>
      <p:sp>
        <p:nvSpPr>
          <p:cNvPr id="2" name="标题 1"/>
          <p:cNvSpPr>
            <a:spLocks noGrp="1"/>
          </p:cNvSpPr>
          <p:nvPr>
            <p:ph type="title"/>
          </p:nvPr>
        </p:nvSpPr>
        <p:spPr/>
        <p:txBody>
          <a:bodyPr/>
          <a:lstStyle/>
          <a:p>
            <a:r>
              <a:rPr lang="en-US" smtClean="0">
                <a:latin typeface="Huawei Sans" panose="020C0503030203020204" pitchFamily="34" charset="0"/>
              </a:rPr>
              <a:t>VTY </a:t>
            </a:r>
            <a:r>
              <a:rPr lang="en-US" dirty="0" smtClean="0">
                <a:latin typeface="Huawei Sans" panose="020C0503030203020204" pitchFamily="34" charset="0"/>
              </a:rPr>
              <a:t>User Interface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7" idx="3"/>
            <a:endCxn id="15" idx="1"/>
          </p:cNvCxnSpPr>
          <p:nvPr/>
        </p:nvCxnSpPr>
        <p:spPr bwMode="auto">
          <a:xfrm>
            <a:off x="2167022" y="4415252"/>
            <a:ext cx="4219059" cy="189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 name="圆角矩形 4"/>
          <p:cNvSpPr/>
          <p:nvPr/>
        </p:nvSpPr>
        <p:spPr>
          <a:xfrm>
            <a:off x="7457806" y="3516833"/>
            <a:ext cx="1021067" cy="1044469"/>
          </a:xfrm>
          <a:prstGeom prst="roundRect">
            <a:avLst>
              <a:gd name="adj" fmla="val 3470"/>
            </a:avLst>
          </a:prstGeom>
          <a:solidFill>
            <a:srgbClr val="F4FBFE"/>
          </a:solidFill>
          <a:ln w="1905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Box 149">
            <a:extLst>
              <a:ext uri="{FF2B5EF4-FFF2-40B4-BE49-F238E27FC236}">
                <a16:creationId xmlns="" xmlns:a16="http://schemas.microsoft.com/office/drawing/2014/main" id="{ABAACD8C-1084-4AF5-901D-7860F3B040BF}"/>
              </a:ext>
            </a:extLst>
          </p:cNvPr>
          <p:cNvSpPr txBox="1"/>
          <p:nvPr/>
        </p:nvSpPr>
        <p:spPr>
          <a:xfrm>
            <a:off x="1275769" y="4742394"/>
            <a:ext cx="1192489" cy="307657"/>
          </a:xfrm>
          <a:prstGeom prst="rect">
            <a:avLst/>
          </a:prstGeom>
          <a:noFill/>
        </p:spPr>
        <p:txBody>
          <a:bodyPr wrap="none" rtlCol="0">
            <a:spAutoFit/>
          </a:bodyPr>
          <a:lstStyle/>
          <a:p>
            <a:pPr algn="ctr"/>
            <a:r>
              <a:rPr lang="en-US" sz="1399" dirty="0">
                <a:latin typeface="Huawei Sans" panose="020C0503030203020204" pitchFamily="34" charset="0"/>
              </a:rPr>
              <a:t>Telnet client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 name="图片 6" descr="PC.png">
            <a:extLst>
              <a:ext uri="{FF2B5EF4-FFF2-40B4-BE49-F238E27FC236}">
                <a16:creationId xmlns="" xmlns:a16="http://schemas.microsoft.com/office/drawing/2014/main" id="{FC705F83-EC9E-439D-A0C4-2779B52A9BBB}"/>
              </a:ext>
            </a:extLst>
          </p:cNvPr>
          <p:cNvPicPr>
            <a:picLocks noChangeAspect="1"/>
          </p:cNvPicPr>
          <p:nvPr/>
        </p:nvPicPr>
        <p:blipFill>
          <a:blip r:embed="rId3" cstate="print"/>
          <a:stretch>
            <a:fillRect/>
          </a:stretch>
        </p:blipFill>
        <p:spPr>
          <a:xfrm>
            <a:off x="1565882" y="4184414"/>
            <a:ext cx="601140" cy="461675"/>
          </a:xfrm>
          <a:prstGeom prst="rect">
            <a:avLst/>
          </a:prstGeom>
        </p:spPr>
      </p:pic>
      <p:sp>
        <p:nvSpPr>
          <p:cNvPr id="8" name="TextBox 149">
            <a:extLst>
              <a:ext uri="{FF2B5EF4-FFF2-40B4-BE49-F238E27FC236}">
                <a16:creationId xmlns="" xmlns:a16="http://schemas.microsoft.com/office/drawing/2014/main" id="{ABAACD8C-1084-4AF5-901D-7860F3B040BF}"/>
              </a:ext>
            </a:extLst>
          </p:cNvPr>
          <p:cNvSpPr txBox="1"/>
          <p:nvPr/>
        </p:nvSpPr>
        <p:spPr>
          <a:xfrm>
            <a:off x="3854674" y="3709989"/>
            <a:ext cx="2277299" cy="276891"/>
          </a:xfrm>
          <a:prstGeom prst="rect">
            <a:avLst/>
          </a:prstGeom>
          <a:noFill/>
        </p:spPr>
        <p:txBody>
          <a:bodyPr wrap="none" rtlCol="0">
            <a:spAutoFit/>
          </a:bodyPr>
          <a:lstStyle/>
          <a:p>
            <a:pPr algn="ctr"/>
            <a:r>
              <a:rPr lang="en-US" sz="1200" dirty="0">
                <a:latin typeface="Huawei Sans" panose="020C0503030203020204" pitchFamily="34" charset="0"/>
              </a:rPr>
              <a:t>Establish a Telnet connection</a:t>
            </a:r>
          </a:p>
        </p:txBody>
      </p:sp>
      <p:grpSp>
        <p:nvGrpSpPr>
          <p:cNvPr id="9" name="组合 8"/>
          <p:cNvGrpSpPr/>
          <p:nvPr/>
        </p:nvGrpSpPr>
        <p:grpSpPr>
          <a:xfrm>
            <a:off x="3812667" y="4145360"/>
            <a:ext cx="1099550" cy="553277"/>
            <a:chOff x="8125041" y="1699504"/>
            <a:chExt cx="780832" cy="392903"/>
          </a:xfrm>
        </p:grpSpPr>
        <p:sp>
          <p:nvSpPr>
            <p:cNvPr id="10"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8125041" y="1871807"/>
              <a:ext cx="780832" cy="218479"/>
            </a:xfrm>
            <a:prstGeom prst="rect">
              <a:avLst/>
            </a:prstGeom>
          </p:spPr>
          <p:txBody>
            <a:bodyPr wrap="none">
              <a:spAutoFit/>
            </a:bodyPr>
            <a:lstStyle/>
            <a:p>
              <a:pPr algn="ctr"/>
              <a:r>
                <a:rPr lang="en-US" sz="1399" dirty="0">
                  <a:latin typeface="Huawei Sans" panose="020C0503030203020204" pitchFamily="34" charset="0"/>
                </a:rPr>
                <a:t>IP network</a:t>
              </a:r>
              <a:endParaRPr lang="en-US"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5" name="Picture 12" descr="E:\2016.01\1.12 扁平化图标\蓝色\AR-蓝色最新-40.png">
            <a:extLst>
              <a:ext uri="{FF2B5EF4-FFF2-40B4-BE49-F238E27FC236}">
                <a16:creationId xmlns=""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6386081" y="4170802"/>
            <a:ext cx="602185" cy="492697"/>
          </a:xfrm>
          <a:prstGeom prst="rect">
            <a:avLst/>
          </a:prstGeom>
          <a:noFill/>
        </p:spPr>
      </p:pic>
      <p:sp>
        <p:nvSpPr>
          <p:cNvPr id="23" name="文本框 22"/>
          <p:cNvSpPr txBox="1"/>
          <p:nvPr/>
        </p:nvSpPr>
        <p:spPr>
          <a:xfrm>
            <a:off x="7327549" y="3141714"/>
            <a:ext cx="1555806" cy="307657"/>
          </a:xfrm>
          <a:prstGeom prst="rect">
            <a:avLst/>
          </a:prstGeom>
          <a:noFill/>
          <a:effectLst>
            <a:outerShdw blurRad="152400" dist="38100" dir="5400000" sx="120000" sy="120000" algn="t" rotWithShape="0">
              <a:prstClr val="black">
                <a:alpha val="12000"/>
              </a:prstClr>
            </a:outerShdw>
          </a:effectLst>
        </p:spPr>
        <p:txBody>
          <a:bodyPr wrap="square" rtlCol="0">
            <a:spAutoFit/>
          </a:bodyPr>
          <a:lstStyle/>
          <a:p>
            <a:r>
              <a:rPr lang="en-US" sz="1399">
                <a:solidFill>
                  <a:schemeClr val="tx1">
                    <a:lumMod val="75000"/>
                    <a:lumOff val="25000"/>
                  </a:schemeClr>
                </a:solidFill>
                <a:latin typeface="Huawei Sans" panose="020C0503030203020204" pitchFamily="34" charset="0"/>
              </a:rPr>
              <a:t>User interface</a:t>
            </a:r>
            <a:endParaRPr lang="en-US" altLang="zh-CN" sz="1399" dirty="0">
              <a:solidFill>
                <a:schemeClr val="tx1">
                  <a:lumMod val="75000"/>
                  <a:lumOff val="2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直接箭头连接符 23">
            <a:extLst>
              <a:ext uri="{FF2B5EF4-FFF2-40B4-BE49-F238E27FC236}">
                <a16:creationId xmlns="" xmlns:a16="http://schemas.microsoft.com/office/drawing/2014/main" id="{FC940677-F915-4522-BB5D-950A0690E721}"/>
              </a:ext>
            </a:extLst>
          </p:cNvPr>
          <p:cNvCxnSpPr>
            <a:cxnSpLocks/>
          </p:cNvCxnSpPr>
          <p:nvPr/>
        </p:nvCxnSpPr>
        <p:spPr>
          <a:xfrm>
            <a:off x="2379854" y="4062619"/>
            <a:ext cx="3941302" cy="0"/>
          </a:xfrm>
          <a:prstGeom prst="straightConnector1">
            <a:avLst/>
          </a:prstGeom>
          <a:ln w="19050">
            <a:solidFill>
              <a:srgbClr val="00B0F0"/>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25" name="TextBox 149">
            <a:extLst>
              <a:ext uri="{FF2B5EF4-FFF2-40B4-BE49-F238E27FC236}">
                <a16:creationId xmlns="" xmlns:a16="http://schemas.microsoft.com/office/drawing/2014/main" id="{ABAACD8C-1084-4AF5-901D-7860F3B040BF}"/>
              </a:ext>
            </a:extLst>
          </p:cNvPr>
          <p:cNvSpPr txBox="1"/>
          <p:nvPr/>
        </p:nvSpPr>
        <p:spPr>
          <a:xfrm>
            <a:off x="5941280" y="4714940"/>
            <a:ext cx="1451040" cy="307657"/>
          </a:xfrm>
          <a:prstGeom prst="rect">
            <a:avLst/>
          </a:prstGeom>
          <a:noFill/>
        </p:spPr>
        <p:txBody>
          <a:bodyPr wrap="square" rtlCol="0">
            <a:spAutoFit/>
          </a:bodyPr>
          <a:lstStyle/>
          <a:p>
            <a:pPr algn="ctr"/>
            <a:r>
              <a:rPr lang="en-US" sz="1399" dirty="0">
                <a:latin typeface="Huawei Sans" panose="020C0503030203020204" pitchFamily="34" charset="0"/>
              </a:rPr>
              <a:t>Telnet server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圆角矩形 52"/>
          <p:cNvSpPr/>
          <p:nvPr/>
        </p:nvSpPr>
        <p:spPr>
          <a:xfrm>
            <a:off x="7538128" y="3549081"/>
            <a:ext cx="879941" cy="218643"/>
          </a:xfrm>
          <a:prstGeom prst="round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uawei Sans" panose="020C0503030203020204" pitchFamily="34" charset="0"/>
              </a:rPr>
              <a:t>VTY 0</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圆角矩形 53"/>
          <p:cNvSpPr/>
          <p:nvPr/>
        </p:nvSpPr>
        <p:spPr>
          <a:xfrm>
            <a:off x="7538128" y="3802055"/>
            <a:ext cx="879941" cy="218643"/>
          </a:xfrm>
          <a:prstGeom prst="round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uawei Sans" panose="020C0503030203020204" pitchFamily="34" charset="0"/>
              </a:rPr>
              <a:t>VTY 1</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圆角矩形 54"/>
          <p:cNvSpPr/>
          <p:nvPr/>
        </p:nvSpPr>
        <p:spPr>
          <a:xfrm>
            <a:off x="7538128" y="4055029"/>
            <a:ext cx="879941" cy="218643"/>
          </a:xfrm>
          <a:prstGeom prst="round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uawei Sans" panose="020C0503030203020204" pitchFamily="34" charset="0"/>
              </a:rPr>
              <a:t>VTY 2</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圆角矩形 55"/>
          <p:cNvSpPr/>
          <p:nvPr/>
        </p:nvSpPr>
        <p:spPr>
          <a:xfrm>
            <a:off x="7538128" y="4308003"/>
            <a:ext cx="879941" cy="218643"/>
          </a:xfrm>
          <a:prstGeom prst="roundRect">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uawei Sans" panose="020C0503030203020204" pitchFamily="34" charset="0"/>
              </a:rPr>
              <a:t>VTY 3</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圆角矩形 56"/>
          <p:cNvSpPr/>
          <p:nvPr/>
        </p:nvSpPr>
        <p:spPr>
          <a:xfrm>
            <a:off x="9142345" y="3317465"/>
            <a:ext cx="2135613" cy="593347"/>
          </a:xfrm>
          <a:prstGeom prst="roundRect">
            <a:avLst>
              <a:gd name="adj" fmla="val 4373"/>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Huawei Sans" panose="020C0503030203020204" pitchFamily="34" charset="0"/>
              </a:rPr>
              <a:t>Authentication mode: local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z="1200">
                <a:solidFill>
                  <a:schemeClr val="tx1"/>
                </a:solidFill>
                <a:latin typeface="Huawei Sans" panose="020C0503030203020204" pitchFamily="34" charset="0"/>
              </a:rPr>
              <a:t>User privilege: </a:t>
            </a:r>
            <a:r>
              <a:rPr lang="en-US" sz="1200" dirty="0">
                <a:solidFill>
                  <a:schemeClr val="tx1"/>
                </a:solidFill>
                <a:latin typeface="Huawei Sans" panose="020C0503030203020204" pitchFamily="34" charset="0"/>
              </a:rPr>
              <a:t>Level 15</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TextBox 149">
            <a:extLst>
              <a:ext uri="{FF2B5EF4-FFF2-40B4-BE49-F238E27FC236}">
                <a16:creationId xmlns="" xmlns:a16="http://schemas.microsoft.com/office/drawing/2014/main" id="{ABAACD8C-1084-4AF5-901D-7860F3B040BF}"/>
              </a:ext>
            </a:extLst>
          </p:cNvPr>
          <p:cNvSpPr txBox="1"/>
          <p:nvPr/>
        </p:nvSpPr>
        <p:spPr>
          <a:xfrm>
            <a:off x="7699045" y="4739387"/>
            <a:ext cx="2723584" cy="646079"/>
          </a:xfrm>
          <a:prstGeom prst="rect">
            <a:avLst/>
          </a:prstGeom>
          <a:noFill/>
        </p:spPr>
        <p:txBody>
          <a:bodyPr wrap="square" rtlCol="0">
            <a:spAutoFit/>
          </a:bodyPr>
          <a:lstStyle/>
          <a:p>
            <a:r>
              <a:rPr lang="en-US" sz="1200" dirty="0">
                <a:latin typeface="Huawei Sans" panose="020C0503030203020204" pitchFamily="34" charset="0"/>
              </a:rPr>
              <a:t>Allocate an idle user interface with the smallest number from the VTY user interfaces.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Box 149">
            <a:extLst>
              <a:ext uri="{FF2B5EF4-FFF2-40B4-BE49-F238E27FC236}">
                <a16:creationId xmlns="" xmlns:a16="http://schemas.microsoft.com/office/drawing/2014/main" id="{ABAACD8C-1084-4AF5-901D-7860F3B040BF}"/>
              </a:ext>
            </a:extLst>
          </p:cNvPr>
          <p:cNvSpPr txBox="1"/>
          <p:nvPr/>
        </p:nvSpPr>
        <p:spPr>
          <a:xfrm>
            <a:off x="9359580" y="4019058"/>
            <a:ext cx="2041439" cy="646079"/>
          </a:xfrm>
          <a:prstGeom prst="rect">
            <a:avLst/>
          </a:prstGeom>
          <a:noFill/>
        </p:spPr>
        <p:txBody>
          <a:bodyPr wrap="square" rtlCol="0">
            <a:spAutoFit/>
          </a:bodyPr>
          <a:lstStyle/>
          <a:p>
            <a:r>
              <a:rPr lang="en-US" altLang="zh-CN" sz="1200" dirty="0">
                <a:latin typeface="Huawei Sans" panose="020C0503030203020204" pitchFamily="34" charset="0"/>
              </a:rPr>
              <a:t>Authenticate the Telnet connection using t</a:t>
            </a:r>
            <a:r>
              <a:rPr lang="en-US" sz="1200" dirty="0">
                <a:latin typeface="Huawei Sans" panose="020C0503030203020204" pitchFamily="34" charset="0"/>
              </a:rPr>
              <a:t>he VTY configuration.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Oval 4"/>
          <p:cNvSpPr>
            <a:spLocks noChangeAspect="1"/>
          </p:cNvSpPr>
          <p:nvPr/>
        </p:nvSpPr>
        <p:spPr>
          <a:xfrm>
            <a:off x="3638810" y="3724358"/>
            <a:ext cx="251902" cy="25190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99" b="1" dirty="0">
                <a:solidFill>
                  <a:schemeClr val="bg1"/>
                </a:solidFill>
                <a:latin typeface="Huawei Sans" panose="020C0503030203020204" pitchFamily="34" charset="0"/>
              </a:rPr>
              <a:t>1</a:t>
            </a:r>
            <a:endParaRPr lang="en-US" altLang="zh-CN" sz="1399"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Oval 4"/>
          <p:cNvSpPr>
            <a:spLocks noChangeAspect="1"/>
          </p:cNvSpPr>
          <p:nvPr/>
        </p:nvSpPr>
        <p:spPr>
          <a:xfrm>
            <a:off x="7457806" y="4778461"/>
            <a:ext cx="251902" cy="25190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99" b="1" dirty="0">
                <a:solidFill>
                  <a:schemeClr val="bg1"/>
                </a:solidFill>
                <a:latin typeface="Huawei Sans" panose="020C0503030203020204" pitchFamily="34" charset="0"/>
              </a:rPr>
              <a:t>2</a:t>
            </a:r>
            <a:endParaRPr lang="en-US" altLang="zh-CN" sz="1399"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Oval 4"/>
          <p:cNvSpPr>
            <a:spLocks noChangeAspect="1"/>
          </p:cNvSpPr>
          <p:nvPr/>
        </p:nvSpPr>
        <p:spPr>
          <a:xfrm>
            <a:off x="9127341" y="4038400"/>
            <a:ext cx="251902" cy="25190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99" b="1" dirty="0">
                <a:solidFill>
                  <a:schemeClr val="bg1"/>
                </a:solidFill>
                <a:latin typeface="Huawei Sans" panose="020C0503030203020204" pitchFamily="34" charset="0"/>
              </a:rPr>
              <a:t>3</a:t>
            </a:r>
            <a:endParaRPr lang="en-US" altLang="zh-CN" sz="1399"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梯形 2"/>
          <p:cNvSpPr/>
          <p:nvPr/>
        </p:nvSpPr>
        <p:spPr>
          <a:xfrm rot="16200000">
            <a:off x="6610519" y="3790325"/>
            <a:ext cx="1220139" cy="471988"/>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2 w 5341192"/>
              <a:gd name="connsiteY0" fmla="*/ 751732 h 751731"/>
              <a:gd name="connsiteX1" fmla="*/ 305650 w 5341192"/>
              <a:gd name="connsiteY1" fmla="*/ 7620 h 751731"/>
              <a:gd name="connsiteX2" fmla="*/ 1403134 w 5341192"/>
              <a:gd name="connsiteY2" fmla="*/ 0 h 751731"/>
              <a:gd name="connsiteX3" fmla="*/ 5341192 w 5341192"/>
              <a:gd name="connsiteY3" fmla="*/ 734506 h 751731"/>
              <a:gd name="connsiteX4" fmla="*/ 2 w 5341192"/>
              <a:gd name="connsiteY4" fmla="*/ 751732 h 751731"/>
              <a:gd name="connsiteX0" fmla="*/ 2 w 5076708"/>
              <a:gd name="connsiteY0" fmla="*/ 751737 h 751736"/>
              <a:gd name="connsiteX1" fmla="*/ 41166 w 5076708"/>
              <a:gd name="connsiteY1" fmla="*/ 7620 h 751736"/>
              <a:gd name="connsiteX2" fmla="*/ 1138650 w 5076708"/>
              <a:gd name="connsiteY2" fmla="*/ 0 h 751736"/>
              <a:gd name="connsiteX3" fmla="*/ 5076708 w 5076708"/>
              <a:gd name="connsiteY3" fmla="*/ 734506 h 751736"/>
              <a:gd name="connsiteX4" fmla="*/ 2 w 5076708"/>
              <a:gd name="connsiteY4" fmla="*/ 751737 h 751736"/>
              <a:gd name="connsiteX0" fmla="*/ 531918 w 5608624"/>
              <a:gd name="connsiteY0" fmla="*/ 761332 h 761333"/>
              <a:gd name="connsiteX1" fmla="*/ 2 w 5608624"/>
              <a:gd name="connsiteY1" fmla="*/ -1 h 761333"/>
              <a:gd name="connsiteX2" fmla="*/ 1670566 w 5608624"/>
              <a:gd name="connsiteY2" fmla="*/ 9595 h 761333"/>
              <a:gd name="connsiteX3" fmla="*/ 5608624 w 5608624"/>
              <a:gd name="connsiteY3" fmla="*/ 744101 h 761333"/>
              <a:gd name="connsiteX4" fmla="*/ 531918 w 5608624"/>
              <a:gd name="connsiteY4" fmla="*/ 761332 h 761333"/>
              <a:gd name="connsiteX0" fmla="*/ 0 w 5649787"/>
              <a:gd name="connsiteY0" fmla="*/ 812998 h 812998"/>
              <a:gd name="connsiteX1" fmla="*/ 41165 w 5649787"/>
              <a:gd name="connsiteY1" fmla="*/ 1 h 812998"/>
              <a:gd name="connsiteX2" fmla="*/ 1711729 w 5649787"/>
              <a:gd name="connsiteY2" fmla="*/ 9597 h 812998"/>
              <a:gd name="connsiteX3" fmla="*/ 5649787 w 5649787"/>
              <a:gd name="connsiteY3" fmla="*/ 744103 h 812998"/>
              <a:gd name="connsiteX4" fmla="*/ 0 w 5649787"/>
              <a:gd name="connsiteY4" fmla="*/ 812998 h 812998"/>
              <a:gd name="connsiteX0" fmla="*/ 2 w 5649801"/>
              <a:gd name="connsiteY0" fmla="*/ 830222 h 830221"/>
              <a:gd name="connsiteX1" fmla="*/ 41179 w 5649801"/>
              <a:gd name="connsiteY1" fmla="*/ -1 h 830221"/>
              <a:gd name="connsiteX2" fmla="*/ 1711743 w 5649801"/>
              <a:gd name="connsiteY2" fmla="*/ 9595 h 830221"/>
              <a:gd name="connsiteX3" fmla="*/ 5649801 w 5649801"/>
              <a:gd name="connsiteY3" fmla="*/ 744101 h 830221"/>
              <a:gd name="connsiteX4" fmla="*/ 2 w 5649801"/>
              <a:gd name="connsiteY4" fmla="*/ 830222 h 830221"/>
              <a:gd name="connsiteX0" fmla="*/ 2 w 5693884"/>
              <a:gd name="connsiteY0" fmla="*/ 830224 h 830225"/>
              <a:gd name="connsiteX1" fmla="*/ 41179 w 5693884"/>
              <a:gd name="connsiteY1" fmla="*/ 1 h 830225"/>
              <a:gd name="connsiteX2" fmla="*/ 1711743 w 5693884"/>
              <a:gd name="connsiteY2" fmla="*/ 9597 h 830225"/>
              <a:gd name="connsiteX3" fmla="*/ 5693884 w 5693884"/>
              <a:gd name="connsiteY3" fmla="*/ 830210 h 830225"/>
              <a:gd name="connsiteX4" fmla="*/ 2 w 5693884"/>
              <a:gd name="connsiteY4" fmla="*/ 830224 h 830225"/>
              <a:gd name="connsiteX0" fmla="*/ 2 w 5693898"/>
              <a:gd name="connsiteY0" fmla="*/ 830226 h 830227"/>
              <a:gd name="connsiteX1" fmla="*/ 41193 w 5693898"/>
              <a:gd name="connsiteY1" fmla="*/ -1 h 830227"/>
              <a:gd name="connsiteX2" fmla="*/ 1711757 w 5693898"/>
              <a:gd name="connsiteY2" fmla="*/ 9595 h 830227"/>
              <a:gd name="connsiteX3" fmla="*/ 5693898 w 5693898"/>
              <a:gd name="connsiteY3" fmla="*/ 830208 h 830227"/>
              <a:gd name="connsiteX4" fmla="*/ 2 w 5693898"/>
              <a:gd name="connsiteY4" fmla="*/ 830226 h 830227"/>
              <a:gd name="connsiteX0" fmla="*/ 91042 w 5652703"/>
              <a:gd name="connsiteY0" fmla="*/ 830232 h 830232"/>
              <a:gd name="connsiteX1" fmla="*/ -2 w 5652703"/>
              <a:gd name="connsiteY1" fmla="*/ 1 h 830232"/>
              <a:gd name="connsiteX2" fmla="*/ 1670562 w 5652703"/>
              <a:gd name="connsiteY2" fmla="*/ 9597 h 830232"/>
              <a:gd name="connsiteX3" fmla="*/ 5652703 w 5652703"/>
              <a:gd name="connsiteY3" fmla="*/ 830210 h 830232"/>
              <a:gd name="connsiteX4" fmla="*/ 91042 w 5652703"/>
              <a:gd name="connsiteY4" fmla="*/ 830232 h 830232"/>
              <a:gd name="connsiteX0" fmla="*/ 2876 w 5564537"/>
              <a:gd name="connsiteY0" fmla="*/ 899113 h 899113"/>
              <a:gd name="connsiteX1" fmla="*/ -2 w 5564537"/>
              <a:gd name="connsiteY1" fmla="*/ 1 h 899113"/>
              <a:gd name="connsiteX2" fmla="*/ 1582396 w 5564537"/>
              <a:gd name="connsiteY2" fmla="*/ 78478 h 899113"/>
              <a:gd name="connsiteX3" fmla="*/ 5564537 w 5564537"/>
              <a:gd name="connsiteY3" fmla="*/ 899091 h 899113"/>
              <a:gd name="connsiteX4" fmla="*/ 2876 w 5564537"/>
              <a:gd name="connsiteY4" fmla="*/ 899113 h 899113"/>
              <a:gd name="connsiteX0" fmla="*/ 87515 w 5649176"/>
              <a:gd name="connsiteY0" fmla="*/ 841247 h 841247"/>
              <a:gd name="connsiteX1" fmla="*/ 0 w 5649176"/>
              <a:gd name="connsiteY1" fmla="*/ 0 h 841247"/>
              <a:gd name="connsiteX2" fmla="*/ 1667035 w 5649176"/>
              <a:gd name="connsiteY2" fmla="*/ 20612 h 841247"/>
              <a:gd name="connsiteX3" fmla="*/ 5649176 w 5649176"/>
              <a:gd name="connsiteY3" fmla="*/ 841225 h 841247"/>
              <a:gd name="connsiteX4" fmla="*/ 87515 w 5649176"/>
              <a:gd name="connsiteY4" fmla="*/ 841247 h 841247"/>
              <a:gd name="connsiteX0" fmla="*/ 87515 w 5649176"/>
              <a:gd name="connsiteY0" fmla="*/ 841247 h 841247"/>
              <a:gd name="connsiteX1" fmla="*/ 0 w 5649176"/>
              <a:gd name="connsiteY1" fmla="*/ 0 h 841247"/>
              <a:gd name="connsiteX2" fmla="*/ 1667035 w 5649176"/>
              <a:gd name="connsiteY2" fmla="*/ 20612 h 841247"/>
              <a:gd name="connsiteX3" fmla="*/ 5649176 w 5649176"/>
              <a:gd name="connsiteY3" fmla="*/ 841225 h 841247"/>
              <a:gd name="connsiteX4" fmla="*/ 87515 w 5649176"/>
              <a:gd name="connsiteY4" fmla="*/ 841247 h 841247"/>
              <a:gd name="connsiteX0" fmla="*/ 2863 w 5649176"/>
              <a:gd name="connsiteY0" fmla="*/ 841252 h 841252"/>
              <a:gd name="connsiteX1" fmla="*/ 0 w 5649176"/>
              <a:gd name="connsiteY1" fmla="*/ 0 h 841252"/>
              <a:gd name="connsiteX2" fmla="*/ 1667035 w 5649176"/>
              <a:gd name="connsiteY2" fmla="*/ 20612 h 841252"/>
              <a:gd name="connsiteX3" fmla="*/ 5649176 w 5649176"/>
              <a:gd name="connsiteY3" fmla="*/ 841225 h 841252"/>
              <a:gd name="connsiteX4" fmla="*/ 2863 w 5649176"/>
              <a:gd name="connsiteY4" fmla="*/ 841252 h 841252"/>
              <a:gd name="connsiteX0" fmla="*/ 2863 w 5649176"/>
              <a:gd name="connsiteY0" fmla="*/ 853706 h 853706"/>
              <a:gd name="connsiteX1" fmla="*/ 0 w 5649176"/>
              <a:gd name="connsiteY1" fmla="*/ 12454 h 853706"/>
              <a:gd name="connsiteX2" fmla="*/ 1751675 w 5649176"/>
              <a:gd name="connsiteY2" fmla="*/ 0 h 853706"/>
              <a:gd name="connsiteX3" fmla="*/ 5649176 w 5649176"/>
              <a:gd name="connsiteY3" fmla="*/ 853679 h 853706"/>
              <a:gd name="connsiteX4" fmla="*/ 2863 w 5649176"/>
              <a:gd name="connsiteY4" fmla="*/ 853706 h 853706"/>
              <a:gd name="connsiteX0" fmla="*/ 2863 w 5649176"/>
              <a:gd name="connsiteY0" fmla="*/ 853706 h 853706"/>
              <a:gd name="connsiteX1" fmla="*/ 0 w 5649176"/>
              <a:gd name="connsiteY1" fmla="*/ 12454 h 853706"/>
              <a:gd name="connsiteX2" fmla="*/ 1751675 w 5649176"/>
              <a:gd name="connsiteY2" fmla="*/ 0 h 853706"/>
              <a:gd name="connsiteX3" fmla="*/ 5649176 w 5649176"/>
              <a:gd name="connsiteY3" fmla="*/ 853679 h 853706"/>
              <a:gd name="connsiteX4" fmla="*/ 2863 w 5649176"/>
              <a:gd name="connsiteY4" fmla="*/ 853706 h 853706"/>
              <a:gd name="connsiteX0" fmla="*/ 2863 w 5649176"/>
              <a:gd name="connsiteY0" fmla="*/ 853706 h 853706"/>
              <a:gd name="connsiteX1" fmla="*/ 0 w 5649176"/>
              <a:gd name="connsiteY1" fmla="*/ 12454 h 853706"/>
              <a:gd name="connsiteX2" fmla="*/ 2028137 w 5649176"/>
              <a:gd name="connsiteY2" fmla="*/ 0 h 853706"/>
              <a:gd name="connsiteX3" fmla="*/ 5649176 w 5649176"/>
              <a:gd name="connsiteY3" fmla="*/ 853679 h 853706"/>
              <a:gd name="connsiteX4" fmla="*/ 2863 w 5649176"/>
              <a:gd name="connsiteY4" fmla="*/ 853706 h 853706"/>
              <a:gd name="connsiteX0" fmla="*/ 45397 w 5649176"/>
              <a:gd name="connsiteY0" fmla="*/ 853706 h 853706"/>
              <a:gd name="connsiteX1" fmla="*/ 0 w 5649176"/>
              <a:gd name="connsiteY1" fmla="*/ 12454 h 853706"/>
              <a:gd name="connsiteX2" fmla="*/ 2028137 w 5649176"/>
              <a:gd name="connsiteY2" fmla="*/ 0 h 853706"/>
              <a:gd name="connsiteX3" fmla="*/ 5649176 w 5649176"/>
              <a:gd name="connsiteY3" fmla="*/ 853679 h 853706"/>
              <a:gd name="connsiteX4" fmla="*/ 45397 w 5649176"/>
              <a:gd name="connsiteY4" fmla="*/ 853706 h 8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176" h="853706">
                <a:moveTo>
                  <a:pt x="45397" y="853706"/>
                </a:moveTo>
                <a:cubicBezTo>
                  <a:pt x="44438" y="554002"/>
                  <a:pt x="43266" y="361761"/>
                  <a:pt x="0" y="12454"/>
                </a:cubicBezTo>
                <a:lnTo>
                  <a:pt x="2028137" y="0"/>
                </a:lnTo>
                <a:lnTo>
                  <a:pt x="5649176" y="853679"/>
                </a:lnTo>
                <a:lnTo>
                  <a:pt x="45397" y="853706"/>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ndParaRPr>
          </a:p>
        </p:txBody>
      </p:sp>
      <p:sp>
        <p:nvSpPr>
          <p:cNvPr id="32" name="Right Arrow 157"/>
          <p:cNvSpPr/>
          <p:nvPr/>
        </p:nvSpPr>
        <p:spPr>
          <a:xfrm>
            <a:off x="8559195" y="3509437"/>
            <a:ext cx="525135" cy="288989"/>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98282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en-US" smtClean="0"/>
              <a:t>Network Services and Applications</a:t>
            </a:r>
            <a:endParaRPr lang="en-US" altLang="zh-CN" dirty="0">
              <a:sym typeface="Huawei Sans" panose="020C0503030203020204" pitchFamily="34" charset="0"/>
            </a:endParaRPr>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102576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Commands (1)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矩形 3"/>
          <p:cNvSpPr/>
          <p:nvPr/>
        </p:nvSpPr>
        <p:spPr>
          <a:xfrm>
            <a:off x="1031515" y="179809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 </a:t>
            </a:r>
            <a:r>
              <a:rPr lang="en-US" sz="1599" b="1" dirty="0">
                <a:latin typeface="Huawei Sans" panose="020C0503030203020204" pitchFamily="34" charset="0"/>
              </a:rPr>
              <a:t>telnet server enable</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5" name="矩形 4"/>
          <p:cNvSpPr/>
          <p:nvPr/>
        </p:nvSpPr>
        <p:spPr>
          <a:xfrm>
            <a:off x="551169" y="1366118"/>
            <a:ext cx="11084902" cy="338422"/>
          </a:xfrm>
          <a:prstGeom prst="rect">
            <a:avLst/>
          </a:prstGeom>
        </p:spPr>
        <p:txBody>
          <a:bodyPr wrap="square">
            <a:spAutoFit/>
          </a:bodyPr>
          <a:lstStyle/>
          <a:p>
            <a:pPr marL="342763" indent="-342763">
              <a:buFont typeface="+mj-lt"/>
              <a:buAutoNum type="arabicPeriod"/>
            </a:pPr>
            <a:r>
              <a:rPr lang="en-US" sz="1599" dirty="0">
                <a:latin typeface="Huawei Sans" panose="020C0503030203020204" pitchFamily="34" charset="0"/>
              </a:rPr>
              <a:t>Enable the Telnet server function.</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6" name="矩形 5"/>
          <p:cNvSpPr/>
          <p:nvPr/>
        </p:nvSpPr>
        <p:spPr>
          <a:xfrm>
            <a:off x="926781" y="2230074"/>
            <a:ext cx="9746576" cy="707610"/>
          </a:xfrm>
          <a:prstGeom prst="rect">
            <a:avLst/>
          </a:prstGeom>
        </p:spPr>
        <p:txBody>
          <a:bodyPr wrap="square">
            <a:spAutoFit/>
          </a:bodyPr>
          <a:lstStyle/>
          <a:p>
            <a:pPr>
              <a:lnSpc>
                <a:spcPts val="2399"/>
              </a:lnSpc>
            </a:pPr>
            <a:r>
              <a:rPr lang="en-US" sz="1599" dirty="0">
                <a:latin typeface="Huawei Sans" panose="020C0503030203020204" pitchFamily="34" charset="0"/>
              </a:rPr>
              <a:t>The Telnet server function is enabled on </a:t>
            </a:r>
            <a:r>
              <a:rPr lang="en-US" sz="1599">
                <a:latin typeface="Huawei Sans" panose="020C0503030203020204" pitchFamily="34" charset="0"/>
              </a:rPr>
              <a:t>the device (</a:t>
            </a:r>
            <a:r>
              <a:rPr lang="en-US" altLang="zh-CN" sz="1599">
                <a:latin typeface="Huawei Sans" panose="020C0503030203020204" pitchFamily="34" charset="0"/>
              </a:rPr>
              <a:t>disabled by </a:t>
            </a:r>
            <a:r>
              <a:rPr lang="en-US" sz="1599">
                <a:latin typeface="Huawei Sans" panose="020C0503030203020204" pitchFamily="34" charset="0"/>
              </a:rPr>
              <a:t>default). </a:t>
            </a:r>
            <a:r>
              <a:rPr lang="en-US" sz="1599" dirty="0">
                <a:latin typeface="Huawei Sans" panose="020C0503030203020204" pitchFamily="34" charset="0"/>
              </a:rPr>
              <a:t>To </a:t>
            </a:r>
            <a:r>
              <a:rPr lang="en-US" sz="1599">
                <a:latin typeface="Huawei Sans" panose="020C0503030203020204" pitchFamily="34" charset="0"/>
              </a:rPr>
              <a:t>disable this function</a:t>
            </a:r>
            <a:r>
              <a:rPr lang="en-US" sz="1599" dirty="0">
                <a:latin typeface="Huawei Sans" panose="020C0503030203020204" pitchFamily="34" charset="0"/>
              </a:rPr>
              <a:t>, run the </a:t>
            </a:r>
            <a:r>
              <a:rPr lang="en-US" sz="1599" b="1" dirty="0">
                <a:latin typeface="Huawei Sans" panose="020C0503030203020204" pitchFamily="34" charset="0"/>
              </a:rPr>
              <a:t>undo telnet server enable </a:t>
            </a:r>
            <a:r>
              <a:rPr lang="en-US" sz="1599" dirty="0">
                <a:latin typeface="Huawei Sans" panose="020C0503030203020204" pitchFamily="34" charset="0"/>
              </a:rPr>
              <a:t>command.</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7" name="矩形 6"/>
          <p:cNvSpPr/>
          <p:nvPr/>
        </p:nvSpPr>
        <p:spPr>
          <a:xfrm>
            <a:off x="1031515" y="338564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 </a:t>
            </a:r>
            <a:r>
              <a:rPr lang="en-US" sz="1599" b="1" dirty="0">
                <a:latin typeface="Huawei Sans" panose="020C0503030203020204" pitchFamily="34" charset="0"/>
              </a:rPr>
              <a:t>user-interface </a:t>
            </a:r>
            <a:r>
              <a:rPr lang="en-US" sz="1599" b="1" dirty="0" err="1">
                <a:latin typeface="Huawei Sans" panose="020C0503030203020204" pitchFamily="34" charset="0"/>
              </a:rPr>
              <a:t>vty</a:t>
            </a:r>
            <a:r>
              <a:rPr lang="en-US" sz="1599" b="1" dirty="0">
                <a:latin typeface="Huawei Sans" panose="020C0503030203020204" pitchFamily="34" charset="0"/>
              </a:rPr>
              <a:t> </a:t>
            </a:r>
            <a:r>
              <a:rPr lang="en-US" sz="1599" i="1" dirty="0">
                <a:latin typeface="Huawei Sans" panose="020C0503030203020204" pitchFamily="34" charset="0"/>
              </a:rPr>
              <a:t>first-</a:t>
            </a:r>
            <a:r>
              <a:rPr lang="en-US" sz="1599" i="1" dirty="0" err="1">
                <a:latin typeface="Huawei Sans" panose="020C0503030203020204" pitchFamily="34" charset="0"/>
              </a:rPr>
              <a:t>ui</a:t>
            </a:r>
            <a:r>
              <a:rPr lang="en-US" sz="1599" i="1" dirty="0">
                <a:latin typeface="Huawei Sans" panose="020C0503030203020204" pitchFamily="34" charset="0"/>
              </a:rPr>
              <a:t>-number [ last-</a:t>
            </a:r>
            <a:r>
              <a:rPr lang="en-US" sz="1599" i="1" dirty="0" err="1">
                <a:latin typeface="Huawei Sans" panose="020C0503030203020204" pitchFamily="34" charset="0"/>
              </a:rPr>
              <a:t>ui</a:t>
            </a:r>
            <a:r>
              <a:rPr lang="en-US" sz="1599" i="1" dirty="0">
                <a:latin typeface="Huawei Sans" panose="020C0503030203020204" pitchFamily="34" charset="0"/>
              </a:rPr>
              <a:t>-number ]</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8" name="矩形 7"/>
          <p:cNvSpPr/>
          <p:nvPr/>
        </p:nvSpPr>
        <p:spPr>
          <a:xfrm>
            <a:off x="551169" y="2953668"/>
            <a:ext cx="11084902" cy="338422"/>
          </a:xfrm>
          <a:prstGeom prst="rect">
            <a:avLst/>
          </a:prstGeom>
        </p:spPr>
        <p:txBody>
          <a:bodyPr wrap="square">
            <a:spAutoFit/>
          </a:bodyPr>
          <a:lstStyle/>
          <a:p>
            <a:pPr marL="342763" indent="-342763">
              <a:buFont typeface="+mj-lt"/>
              <a:buAutoNum type="arabicPeriod" startAt="2"/>
            </a:pPr>
            <a:r>
              <a:rPr lang="en-US" sz="1599" dirty="0">
                <a:latin typeface="Huawei Sans" panose="020C0503030203020204" pitchFamily="34" charset="0"/>
              </a:rPr>
              <a:t>Enter the user view.</a:t>
            </a:r>
          </a:p>
        </p:txBody>
      </p:sp>
      <p:sp>
        <p:nvSpPr>
          <p:cNvPr id="9" name="矩形 8"/>
          <p:cNvSpPr/>
          <p:nvPr/>
        </p:nvSpPr>
        <p:spPr>
          <a:xfrm>
            <a:off x="926781" y="3817624"/>
            <a:ext cx="10604557" cy="399954"/>
          </a:xfrm>
          <a:prstGeom prst="rect">
            <a:avLst/>
          </a:prstGeom>
        </p:spPr>
        <p:txBody>
          <a:bodyPr wrap="square">
            <a:spAutoFit/>
          </a:bodyPr>
          <a:lstStyle/>
          <a:p>
            <a:pPr>
              <a:lnSpc>
                <a:spcPts val="2399"/>
              </a:lnSpc>
            </a:pPr>
            <a:r>
              <a:rPr lang="en-US" sz="1599" dirty="0">
                <a:latin typeface="Huawei Sans" panose="020C0503030203020204" pitchFamily="34" charset="0"/>
              </a:rPr>
              <a:t>The VTY user interface view is displayed. VTY user interfaces may vary according to device models.</a:t>
            </a:r>
          </a:p>
        </p:txBody>
      </p:sp>
      <p:sp>
        <p:nvSpPr>
          <p:cNvPr id="10" name="矩形 9"/>
          <p:cNvSpPr/>
          <p:nvPr/>
        </p:nvSpPr>
        <p:spPr>
          <a:xfrm>
            <a:off x="1031515" y="470814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[Huawei-ui-vty0-4]] </a:t>
            </a:r>
            <a:r>
              <a:rPr lang="en-US" sz="1599" b="1" dirty="0">
                <a:latin typeface="Huawei Sans" panose="020C0503030203020204" pitchFamily="34" charset="0"/>
              </a:rPr>
              <a:t>protocol inbound </a:t>
            </a:r>
            <a:r>
              <a:rPr lang="en-US" sz="1599" dirty="0">
                <a:latin typeface="Huawei Sans" panose="020C0503030203020204" pitchFamily="34" charset="0"/>
              </a:rPr>
              <a:t>{ </a:t>
            </a:r>
            <a:r>
              <a:rPr lang="en-US" sz="1599" b="1" dirty="0">
                <a:latin typeface="Huawei Sans" panose="020C0503030203020204" pitchFamily="34" charset="0"/>
              </a:rPr>
              <a:t>all</a:t>
            </a:r>
            <a:r>
              <a:rPr lang="en-US" sz="1599" dirty="0">
                <a:latin typeface="Huawei Sans" panose="020C0503030203020204" pitchFamily="34" charset="0"/>
              </a:rPr>
              <a:t> | </a:t>
            </a:r>
            <a:r>
              <a:rPr lang="en-US" sz="1599" b="1">
                <a:latin typeface="Huawei Sans" panose="020C0503030203020204" pitchFamily="34" charset="0"/>
              </a:rPr>
              <a:t>telnet</a:t>
            </a:r>
            <a:r>
              <a:rPr lang="en-US" sz="1599">
                <a:latin typeface="Huawei Sans" panose="020C0503030203020204" pitchFamily="34" charset="0"/>
              </a:rPr>
              <a:t> </a:t>
            </a:r>
            <a:r>
              <a:rPr lang="en-US" sz="1599" smtClean="0">
                <a:latin typeface="Huawei Sans" panose="020C0503030203020204" pitchFamily="34" charset="0"/>
              </a:rPr>
              <a:t>| </a:t>
            </a:r>
            <a:r>
              <a:rPr lang="en-US" sz="1599" b="1" smtClean="0">
                <a:latin typeface="Huawei Sans" panose="020C0503030203020204" pitchFamily="34" charset="0"/>
              </a:rPr>
              <a:t>ssh</a:t>
            </a:r>
            <a:r>
              <a:rPr lang="en-US" sz="1599" smtClean="0">
                <a:latin typeface="Huawei Sans" panose="020C0503030203020204" pitchFamily="34" charset="0"/>
              </a:rPr>
              <a:t>}</a:t>
            </a:r>
            <a:endParaRPr lang="en-US" sz="1599" dirty="0">
              <a:latin typeface="Huawei Sans" panose="020C0503030203020204" pitchFamily="34" charset="0"/>
            </a:endParaRPr>
          </a:p>
        </p:txBody>
      </p:sp>
      <p:sp>
        <p:nvSpPr>
          <p:cNvPr id="11" name="矩形 10"/>
          <p:cNvSpPr/>
          <p:nvPr/>
        </p:nvSpPr>
        <p:spPr>
          <a:xfrm>
            <a:off x="551169" y="4276168"/>
            <a:ext cx="11084902" cy="338422"/>
          </a:xfrm>
          <a:prstGeom prst="rect">
            <a:avLst/>
          </a:prstGeom>
        </p:spPr>
        <p:txBody>
          <a:bodyPr wrap="square">
            <a:spAutoFit/>
          </a:bodyPr>
          <a:lstStyle/>
          <a:p>
            <a:pPr marL="342763" indent="-342763">
              <a:buFont typeface="+mj-lt"/>
              <a:buAutoNum type="arabicPeriod" startAt="3"/>
            </a:pPr>
            <a:r>
              <a:rPr lang="en-US" sz="1599">
                <a:latin typeface="Huawei Sans" panose="020C0503030203020204" pitchFamily="34" charset="0"/>
              </a:rPr>
              <a:t>Configure protocols supported by the VTY user interface.</a:t>
            </a:r>
            <a:endParaRPr lang="en-US" sz="1599" dirty="0">
              <a:latin typeface="Huawei Sans" panose="020C0503030203020204" pitchFamily="34" charset="0"/>
            </a:endParaRPr>
          </a:p>
        </p:txBody>
      </p:sp>
      <p:sp>
        <p:nvSpPr>
          <p:cNvPr id="12" name="矩形 11"/>
          <p:cNvSpPr/>
          <p:nvPr/>
        </p:nvSpPr>
        <p:spPr>
          <a:xfrm>
            <a:off x="926781" y="5125355"/>
            <a:ext cx="10604557" cy="399954"/>
          </a:xfrm>
          <a:prstGeom prst="rect">
            <a:avLst/>
          </a:prstGeom>
        </p:spPr>
        <p:txBody>
          <a:bodyPr wrap="square">
            <a:spAutoFit/>
          </a:bodyPr>
          <a:lstStyle/>
          <a:p>
            <a:pPr>
              <a:lnSpc>
                <a:spcPts val="2399"/>
              </a:lnSpc>
            </a:pPr>
            <a:r>
              <a:rPr lang="en-US" sz="1599" dirty="0">
                <a:latin typeface="Huawei Sans" panose="020C0503030203020204" pitchFamily="34" charset="0"/>
              </a:rPr>
              <a:t>By default, the VTY user interface </a:t>
            </a:r>
            <a:r>
              <a:rPr lang="en-US" sz="1599">
                <a:latin typeface="Huawei Sans" panose="020C0503030203020204" pitchFamily="34" charset="0"/>
              </a:rPr>
              <a:t>supports Secure Shell (SSH</a:t>
            </a:r>
            <a:r>
              <a:rPr lang="en-US" sz="1599" dirty="0">
                <a:latin typeface="Huawei Sans" panose="020C0503030203020204" pitchFamily="34" charset="0"/>
              </a:rPr>
              <a:t>) and Telnet.</a:t>
            </a:r>
          </a:p>
        </p:txBody>
      </p:sp>
    </p:spTree>
    <p:extLst>
      <p:ext uri="{BB962C8B-B14F-4D97-AF65-F5344CB8AC3E}">
        <p14:creationId xmlns:p14="http://schemas.microsoft.com/office/powerpoint/2010/main" val="3554920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Commands (2)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矩形 3"/>
          <p:cNvSpPr/>
          <p:nvPr/>
        </p:nvSpPr>
        <p:spPr>
          <a:xfrm>
            <a:off x="1031515" y="1798096"/>
            <a:ext cx="10211532" cy="584547"/>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[Huawei-ui-vty0-4] </a:t>
            </a:r>
            <a:r>
              <a:rPr lang="en-US" sz="1599" b="1" dirty="0">
                <a:latin typeface="Huawei Sans" panose="020C0503030203020204" pitchFamily="34" charset="0"/>
              </a:rPr>
              <a:t>authentication-mode </a:t>
            </a:r>
            <a:r>
              <a:rPr lang="en-US" sz="1599" dirty="0">
                <a:latin typeface="Huawei Sans" panose="020C0503030203020204" pitchFamily="34" charset="0"/>
              </a:rPr>
              <a:t>{</a:t>
            </a:r>
            <a:r>
              <a:rPr lang="en-US" sz="1599" b="1" dirty="0" err="1">
                <a:latin typeface="Huawei Sans" panose="020C0503030203020204" pitchFamily="34" charset="0"/>
              </a:rPr>
              <a:t>aaa</a:t>
            </a:r>
            <a:r>
              <a:rPr lang="en-US" sz="1599" dirty="0">
                <a:latin typeface="Huawei Sans" panose="020C0503030203020204" pitchFamily="34" charset="0"/>
              </a:rPr>
              <a:t> | </a:t>
            </a:r>
            <a:r>
              <a:rPr lang="en-US" sz="1599" b="1" dirty="0">
                <a:latin typeface="Huawei Sans" panose="020C0503030203020204" pitchFamily="34" charset="0"/>
              </a:rPr>
              <a:t>none</a:t>
            </a:r>
            <a:r>
              <a:rPr lang="en-US" sz="1599" dirty="0">
                <a:latin typeface="Huawei Sans" panose="020C0503030203020204" pitchFamily="34" charset="0"/>
              </a:rPr>
              <a:t> | </a:t>
            </a:r>
            <a:r>
              <a:rPr lang="en-US" sz="1599" b="1" dirty="0">
                <a:latin typeface="Huawei Sans" panose="020C0503030203020204" pitchFamily="34" charset="0"/>
              </a:rPr>
              <a:t>password</a:t>
            </a:r>
            <a:r>
              <a:rPr lang="en-US" sz="1599" dirty="0">
                <a:latin typeface="Huawei Sans" panose="020C0503030203020204" pitchFamily="34" charset="0"/>
              </a:rPr>
              <a:t>}</a:t>
            </a:r>
          </a:p>
          <a:p>
            <a:pPr fontAlgn="base"/>
            <a:r>
              <a:rPr lang="en-US" sz="1599" dirty="0">
                <a:latin typeface="Huawei Sans" panose="020C0503030203020204" pitchFamily="34" charset="0"/>
              </a:rPr>
              <a:t>[Huawei-ui-vty0-4] </a:t>
            </a:r>
            <a:r>
              <a:rPr lang="en-US" sz="1599" b="1" dirty="0">
                <a:latin typeface="Huawei Sans" panose="020C0503030203020204" pitchFamily="34" charset="0"/>
              </a:rPr>
              <a:t>set authentication password cipher</a:t>
            </a:r>
          </a:p>
        </p:txBody>
      </p:sp>
      <p:sp>
        <p:nvSpPr>
          <p:cNvPr id="5" name="矩形 4"/>
          <p:cNvSpPr/>
          <p:nvPr/>
        </p:nvSpPr>
        <p:spPr>
          <a:xfrm>
            <a:off x="551169" y="1366118"/>
            <a:ext cx="11084902" cy="338422"/>
          </a:xfrm>
          <a:prstGeom prst="rect">
            <a:avLst/>
          </a:prstGeom>
        </p:spPr>
        <p:txBody>
          <a:bodyPr wrap="square">
            <a:spAutoFit/>
          </a:bodyPr>
          <a:lstStyle/>
          <a:p>
            <a:pPr marL="342763" indent="-342763">
              <a:buFont typeface="+mj-lt"/>
              <a:buAutoNum type="arabicPeriod" startAt="4"/>
            </a:pPr>
            <a:r>
              <a:rPr lang="en-US" sz="1599" dirty="0">
                <a:latin typeface="Huawei Sans" panose="020C0503030203020204" pitchFamily="34" charset="0"/>
              </a:rPr>
              <a:t>Configure the authentication </a:t>
            </a:r>
            <a:r>
              <a:rPr lang="en-US" sz="1599">
                <a:latin typeface="Huawei Sans" panose="020C0503030203020204" pitchFamily="34" charset="0"/>
              </a:rPr>
              <a:t>mode and the authentication </a:t>
            </a:r>
            <a:r>
              <a:rPr lang="en-US" sz="1599" dirty="0">
                <a:latin typeface="Huawei Sans" panose="020C0503030203020204" pitchFamily="34" charset="0"/>
              </a:rPr>
              <a:t>password in password authentication mode.</a:t>
            </a:r>
          </a:p>
        </p:txBody>
      </p:sp>
      <p:sp>
        <p:nvSpPr>
          <p:cNvPr id="6" name="矩形 5"/>
          <p:cNvSpPr/>
          <p:nvPr/>
        </p:nvSpPr>
        <p:spPr>
          <a:xfrm>
            <a:off x="926781" y="2476199"/>
            <a:ext cx="10390424" cy="2015149"/>
          </a:xfrm>
          <a:prstGeom prst="rect">
            <a:avLst/>
          </a:prstGeom>
        </p:spPr>
        <p:txBody>
          <a:bodyPr wrap="square">
            <a:spAutoFit/>
          </a:bodyPr>
          <a:lstStyle/>
          <a:p>
            <a:pPr>
              <a:lnSpc>
                <a:spcPts val="2399"/>
              </a:lnSpc>
              <a:spcAft>
                <a:spcPts val="600"/>
              </a:spcAft>
            </a:pPr>
            <a:r>
              <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r>
            <a:br>
              <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br>
            <a:r>
              <a:rPr lang="en-US" sz="1599" dirty="0">
                <a:latin typeface="Huawei Sans" panose="020C0503030203020204" pitchFamily="34" charset="0"/>
              </a:rPr>
              <a:t>By default, no default authentication mode is available. You need to manually configure an authentication mode.</a:t>
            </a:r>
          </a:p>
          <a:p>
            <a:pPr>
              <a:lnSpc>
                <a:spcPts val="2399"/>
              </a:lnSpc>
              <a:spcAft>
                <a:spcPts val="600"/>
              </a:spcAft>
            </a:pPr>
            <a:r>
              <a:rPr lang="en-US" sz="1599" dirty="0">
                <a:latin typeface="Huawei Sans" panose="020C0503030203020204" pitchFamily="34" charset="0"/>
              </a:rPr>
              <a:t>The </a:t>
            </a:r>
            <a:r>
              <a:rPr lang="en-US" sz="1599" b="1" dirty="0">
                <a:latin typeface="Huawei Sans" panose="020C0503030203020204" pitchFamily="34" charset="0"/>
              </a:rPr>
              <a:t>set authentication password cipher </a:t>
            </a:r>
            <a:r>
              <a:rPr lang="en-US" sz="1599" dirty="0">
                <a:latin typeface="Huawei Sans" panose="020C0503030203020204" pitchFamily="34" charset="0"/>
              </a:rPr>
              <a:t>command implementation varies according to VRP versions. In some versions, you need to press </a:t>
            </a:r>
            <a:r>
              <a:rPr lang="en-US" sz="1599" b="1" dirty="0">
                <a:latin typeface="Huawei Sans" panose="020C0503030203020204" pitchFamily="34" charset="0"/>
              </a:rPr>
              <a:t>Enter</a:t>
            </a:r>
            <a:r>
              <a:rPr lang="en-US" sz="1599" dirty="0">
                <a:latin typeface="Huawei Sans" panose="020C0503030203020204" pitchFamily="34" charset="0"/>
              </a:rPr>
              <a:t> and then enter the password. In </a:t>
            </a:r>
            <a:r>
              <a:rPr lang="en-US" altLang="zh-CN" sz="1599" dirty="0">
                <a:latin typeface="Huawei Sans" panose="020C0503030203020204" pitchFamily="34" charset="0"/>
              </a:rPr>
              <a:t>other</a:t>
            </a:r>
            <a:r>
              <a:rPr lang="en-US" sz="1599" dirty="0">
                <a:latin typeface="Huawei Sans" panose="020C0503030203020204" pitchFamily="34" charset="0"/>
              </a:rPr>
              <a:t> versions, you can directly enter the password after the command.</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Tree>
    <p:extLst>
      <p:ext uri="{BB962C8B-B14F-4D97-AF65-F5344CB8AC3E}">
        <p14:creationId xmlns:p14="http://schemas.microsoft.com/office/powerpoint/2010/main" val="3703488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Example (1)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6" idx="3"/>
            <a:endCxn id="11" idx="1"/>
          </p:cNvCxnSpPr>
          <p:nvPr/>
        </p:nvCxnSpPr>
        <p:spPr bwMode="auto">
          <a:xfrm>
            <a:off x="1701667" y="2753545"/>
            <a:ext cx="2853781" cy="189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 name="TextBox 149">
            <a:extLst>
              <a:ext uri="{FF2B5EF4-FFF2-40B4-BE49-F238E27FC236}">
                <a16:creationId xmlns="" xmlns:a16="http://schemas.microsoft.com/office/drawing/2014/main" id="{ABAACD8C-1084-4AF5-901D-7860F3B040BF}"/>
              </a:ext>
            </a:extLst>
          </p:cNvPr>
          <p:cNvSpPr txBox="1"/>
          <p:nvPr/>
        </p:nvSpPr>
        <p:spPr>
          <a:xfrm>
            <a:off x="810414" y="3020867"/>
            <a:ext cx="1192489" cy="523016"/>
          </a:xfrm>
          <a:prstGeom prst="rect">
            <a:avLst/>
          </a:prstGeom>
          <a:noFill/>
        </p:spPr>
        <p:txBody>
          <a:bodyPr wrap="none" rtlCol="0">
            <a:spAutoFit/>
          </a:bodyPr>
          <a:lstStyle/>
          <a:p>
            <a:pPr algn="ctr"/>
            <a:r>
              <a:rPr lang="en-US" sz="1399" dirty="0">
                <a:latin typeface="Huawei Sans" panose="020C0503030203020204" pitchFamily="34" charset="0"/>
              </a:rPr>
              <a:t>Telnet client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399" dirty="0">
                <a:latin typeface="Huawei Sans" panose="020C0503030203020204" pitchFamily="34" charset="0"/>
              </a:rPr>
              <a:t>10.1.1.1</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 name="图片 5" descr="PC.png">
            <a:extLst>
              <a:ext uri="{FF2B5EF4-FFF2-40B4-BE49-F238E27FC236}">
                <a16:creationId xmlns="" xmlns:a16="http://schemas.microsoft.com/office/drawing/2014/main" id="{FC705F83-EC9E-439D-A0C4-2779B52A9BBB}"/>
              </a:ext>
            </a:extLst>
          </p:cNvPr>
          <p:cNvPicPr>
            <a:picLocks noChangeAspect="1"/>
          </p:cNvPicPr>
          <p:nvPr/>
        </p:nvPicPr>
        <p:blipFill>
          <a:blip r:embed="rId3" cstate="print"/>
          <a:stretch>
            <a:fillRect/>
          </a:stretch>
        </p:blipFill>
        <p:spPr>
          <a:xfrm>
            <a:off x="1100527" y="2522707"/>
            <a:ext cx="601140" cy="461675"/>
          </a:xfrm>
          <a:prstGeom prst="rect">
            <a:avLst/>
          </a:prstGeom>
        </p:spPr>
      </p:pic>
      <p:sp>
        <p:nvSpPr>
          <p:cNvPr id="7" name="TextBox 149">
            <a:extLst>
              <a:ext uri="{FF2B5EF4-FFF2-40B4-BE49-F238E27FC236}">
                <a16:creationId xmlns="" xmlns:a16="http://schemas.microsoft.com/office/drawing/2014/main" id="{ABAACD8C-1084-4AF5-901D-7860F3B040BF}"/>
              </a:ext>
            </a:extLst>
          </p:cNvPr>
          <p:cNvSpPr txBox="1"/>
          <p:nvPr/>
        </p:nvSpPr>
        <p:spPr>
          <a:xfrm>
            <a:off x="2301401" y="2104031"/>
            <a:ext cx="1641155" cy="307657"/>
          </a:xfrm>
          <a:prstGeom prst="rect">
            <a:avLst/>
          </a:prstGeom>
          <a:noFill/>
        </p:spPr>
        <p:txBody>
          <a:bodyPr wrap="none" rtlCol="0">
            <a:spAutoFit/>
          </a:bodyPr>
          <a:lstStyle/>
          <a:p>
            <a:pPr algn="ctr"/>
            <a:r>
              <a:rPr lang="en-US" sz="1399" dirty="0">
                <a:latin typeface="Huawei Sans" panose="020C0503030203020204" pitchFamily="34" charset="0"/>
              </a:rPr>
              <a:t>Telnet connection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 name="组合 7"/>
          <p:cNvGrpSpPr/>
          <p:nvPr/>
        </p:nvGrpSpPr>
        <p:grpSpPr>
          <a:xfrm>
            <a:off x="2578782" y="2483653"/>
            <a:ext cx="1099550" cy="553277"/>
            <a:chOff x="8125041" y="1699504"/>
            <a:chExt cx="780832" cy="392903"/>
          </a:xfrm>
        </p:grpSpPr>
        <p:sp>
          <p:nvSpPr>
            <p:cNvPr id="9"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8125041" y="1871807"/>
              <a:ext cx="780832" cy="218479"/>
            </a:xfrm>
            <a:prstGeom prst="rect">
              <a:avLst/>
            </a:prstGeom>
          </p:spPr>
          <p:txBody>
            <a:bodyPr wrap="none">
              <a:spAutoFit/>
            </a:bodyPr>
            <a:lstStyle/>
            <a:p>
              <a:pPr algn="ctr"/>
              <a:r>
                <a:rPr lang="en-US" sz="1399">
                  <a:latin typeface="Huawei Sans" panose="020C0503030203020204" pitchFamily="34" charset="0"/>
                </a:rPr>
                <a:t>IP network</a:t>
              </a:r>
              <a:endParaRPr lang="en-US"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1" name="Picture 12" descr="E:\2016.01\1.12 扁平化图标\蓝色\AR-蓝色最新-40.png">
            <a:extLst>
              <a:ext uri="{FF2B5EF4-FFF2-40B4-BE49-F238E27FC236}">
                <a16:creationId xmlns=""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4555448" y="2509095"/>
            <a:ext cx="602185" cy="492697"/>
          </a:xfrm>
          <a:prstGeom prst="rect">
            <a:avLst/>
          </a:prstGeom>
          <a:noFill/>
        </p:spPr>
      </p:pic>
      <p:cxnSp>
        <p:nvCxnSpPr>
          <p:cNvPr id="12" name="直接箭头连接符 11">
            <a:extLst>
              <a:ext uri="{FF2B5EF4-FFF2-40B4-BE49-F238E27FC236}">
                <a16:creationId xmlns="" xmlns:a16="http://schemas.microsoft.com/office/drawing/2014/main" id="{FC940677-F915-4522-BB5D-950A0690E721}"/>
              </a:ext>
            </a:extLst>
          </p:cNvPr>
          <p:cNvCxnSpPr>
            <a:cxnSpLocks/>
          </p:cNvCxnSpPr>
          <p:nvPr/>
        </p:nvCxnSpPr>
        <p:spPr>
          <a:xfrm>
            <a:off x="1914498" y="2411687"/>
            <a:ext cx="2412236" cy="0"/>
          </a:xfrm>
          <a:prstGeom prst="straightConnector1">
            <a:avLst/>
          </a:prstGeom>
          <a:ln w="19050">
            <a:solidFill>
              <a:srgbClr val="00B0F0"/>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13" name="TextBox 149">
            <a:extLst>
              <a:ext uri="{FF2B5EF4-FFF2-40B4-BE49-F238E27FC236}">
                <a16:creationId xmlns="" xmlns:a16="http://schemas.microsoft.com/office/drawing/2014/main" id="{ABAACD8C-1084-4AF5-901D-7860F3B040BF}"/>
              </a:ext>
            </a:extLst>
          </p:cNvPr>
          <p:cNvSpPr txBox="1"/>
          <p:nvPr/>
        </p:nvSpPr>
        <p:spPr>
          <a:xfrm>
            <a:off x="4237863" y="3020867"/>
            <a:ext cx="1237356" cy="523016"/>
          </a:xfrm>
          <a:prstGeom prst="rect">
            <a:avLst/>
          </a:prstGeom>
          <a:noFill/>
        </p:spPr>
        <p:txBody>
          <a:bodyPr wrap="none" rtlCol="0">
            <a:spAutoFit/>
          </a:bodyPr>
          <a:lstStyle/>
          <a:p>
            <a:pPr algn="ctr"/>
            <a:r>
              <a:rPr lang="en-US" sz="1399" dirty="0">
                <a:latin typeface="Huawei Sans" panose="020C0503030203020204" pitchFamily="34" charset="0"/>
              </a:rPr>
              <a:t>Telnet server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399" dirty="0">
                <a:latin typeface="Huawei Sans" panose="020C0503030203020204" pitchFamily="34" charset="0"/>
              </a:rPr>
              <a:t>10.1.1.2</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634510" y="3882266"/>
            <a:ext cx="5357549" cy="2015149"/>
          </a:xfrm>
          <a:prstGeom prst="rect">
            <a:avLst/>
          </a:prstGeom>
          <a:noFill/>
        </p:spPr>
        <p:txBody>
          <a:bodyPr wrap="square" rtlCol="0">
            <a:spAutoFit/>
          </a:bodyPr>
          <a:lstStyle/>
          <a:p>
            <a:pPr marL="185664" indent="-185664">
              <a:lnSpc>
                <a:spcPts val="2399"/>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Configure the router at 10.1.1.2 as the Telnet server and set the authentication mode to AAA local authentication. Create an account named </a:t>
            </a:r>
            <a:r>
              <a:rPr lang="en-US" sz="1399" b="1" dirty="0" err="1">
                <a:solidFill>
                  <a:prstClr val="black"/>
                </a:solidFill>
                <a:latin typeface="Huawei Sans" panose="020C0503030203020204" pitchFamily="34" charset="0"/>
              </a:rPr>
              <a:t>huawei</a:t>
            </a:r>
            <a:r>
              <a:rPr lang="en-US" sz="1399" dirty="0">
                <a:solidFill>
                  <a:prstClr val="black"/>
                </a:solidFill>
                <a:latin typeface="Huawei Sans" panose="020C0503030203020204" pitchFamily="34" charset="0"/>
              </a:rPr>
              <a:t>, set the password to </a:t>
            </a:r>
            <a:r>
              <a:rPr lang="en-US" sz="1399" b="1" dirty="0">
                <a:solidFill>
                  <a:prstClr val="black"/>
                </a:solidFill>
                <a:latin typeface="Huawei Sans" panose="020C0503030203020204" pitchFamily="34" charset="0"/>
              </a:rPr>
              <a:t>Huawei@123</a:t>
            </a:r>
            <a:r>
              <a:rPr lang="en-US" sz="1399" dirty="0">
                <a:solidFill>
                  <a:prstClr val="black"/>
                </a:solidFill>
                <a:latin typeface="Huawei Sans" panose="020C0503030203020204" pitchFamily="34" charset="0"/>
              </a:rPr>
              <a:t>, and set the privilege level to 15.</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85664" indent="-185664">
              <a:lnSpc>
                <a:spcPts val="2399"/>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Log in to and manage the Telnet server through the Telnet client.</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6093620" y="2509095"/>
            <a:ext cx="5141492" cy="3168861"/>
          </a:xfrm>
          <a:prstGeom prst="rect">
            <a:avLst/>
          </a:prstGeom>
          <a:solidFill>
            <a:srgbClr val="F4FBFE"/>
          </a:solidFill>
          <a:ln>
            <a:solidFill>
              <a:srgbClr val="99DFF9"/>
            </a:solidFill>
          </a:ln>
        </p:spPr>
        <p:txBody>
          <a:bodyPr wrap="square" rtlCol="0">
            <a:spAutoFit/>
          </a:bodyPr>
          <a:lstStyle/>
          <a:p>
            <a:pPr>
              <a:lnSpc>
                <a:spcPts val="2399"/>
              </a:lnSpc>
            </a:pPr>
            <a:r>
              <a:rPr lang="en-US" sz="1399" dirty="0">
                <a:solidFill>
                  <a:prstClr val="black"/>
                </a:solidFill>
                <a:latin typeface="Huawei Sans" panose="020C0503030203020204" pitchFamily="34" charset="0"/>
              </a:rPr>
              <a:t>&lt;Huawei&gt; system-view</a:t>
            </a:r>
          </a:p>
          <a:p>
            <a:pPr>
              <a:lnSpc>
                <a:spcPts val="2399"/>
              </a:lnSpc>
            </a:pPr>
            <a:r>
              <a:rPr lang="en-US" sz="1399" dirty="0">
                <a:solidFill>
                  <a:prstClr val="black"/>
                </a:solidFill>
                <a:latin typeface="Huawei Sans" panose="020C0503030203020204" pitchFamily="34" charset="0"/>
              </a:rPr>
              <a:t>[Huawei] telnet server enable</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[Huawei] </a:t>
            </a:r>
            <a:r>
              <a:rPr lang="en-US" sz="1399" dirty="0" err="1">
                <a:solidFill>
                  <a:prstClr val="black"/>
                </a:solidFill>
                <a:latin typeface="Huawei Sans" panose="020C0503030203020204" pitchFamily="34" charset="0"/>
              </a:rPr>
              <a:t>aaa</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[Huawei-</a:t>
            </a:r>
            <a:r>
              <a:rPr lang="en-US" sz="1399" dirty="0" err="1">
                <a:solidFill>
                  <a:prstClr val="black"/>
                </a:solidFill>
                <a:latin typeface="Huawei Sans" panose="020C0503030203020204" pitchFamily="34" charset="0"/>
              </a:rPr>
              <a:t>aaa</a:t>
            </a:r>
            <a:r>
              <a:rPr lang="en-US" sz="1399" dirty="0">
                <a:solidFill>
                  <a:prstClr val="black"/>
                </a:solidFill>
                <a:latin typeface="Huawei Sans" panose="020C0503030203020204" pitchFamily="34" charset="0"/>
              </a:rPr>
              <a:t>] local-user </a:t>
            </a:r>
            <a:r>
              <a:rPr lang="en-US" sz="1399" dirty="0" err="1">
                <a:solidFill>
                  <a:prstClr val="black"/>
                </a:solidFill>
                <a:latin typeface="Huawei Sans" panose="020C0503030203020204" pitchFamily="34" charset="0"/>
              </a:rPr>
              <a:t>huawei</a:t>
            </a:r>
            <a:r>
              <a:rPr lang="en-US" sz="1399" dirty="0">
                <a:solidFill>
                  <a:prstClr val="black"/>
                </a:solidFill>
                <a:latin typeface="Huawei Sans" panose="020C0503030203020204" pitchFamily="34" charset="0"/>
              </a:rPr>
              <a:t> password irreversible-cipher Huawei@123</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[Huawei-</a:t>
            </a:r>
            <a:r>
              <a:rPr lang="en-US" sz="1399" dirty="0" err="1">
                <a:solidFill>
                  <a:prstClr val="black"/>
                </a:solidFill>
                <a:latin typeface="Huawei Sans" panose="020C0503030203020204" pitchFamily="34" charset="0"/>
              </a:rPr>
              <a:t>aaa</a:t>
            </a:r>
            <a:r>
              <a:rPr lang="en-US" sz="1399" dirty="0">
                <a:solidFill>
                  <a:prstClr val="black"/>
                </a:solidFill>
                <a:latin typeface="Huawei Sans" panose="020C0503030203020204" pitchFamily="34" charset="0"/>
              </a:rPr>
              <a:t>] local-user </a:t>
            </a:r>
            <a:r>
              <a:rPr lang="en-US" sz="1399" dirty="0" err="1">
                <a:solidFill>
                  <a:prstClr val="black"/>
                </a:solidFill>
                <a:latin typeface="Huawei Sans" panose="020C0503030203020204" pitchFamily="34" charset="0"/>
              </a:rPr>
              <a:t>huawei</a:t>
            </a:r>
            <a:r>
              <a:rPr lang="en-US" sz="1399" dirty="0">
                <a:solidFill>
                  <a:prstClr val="black"/>
                </a:solidFill>
                <a:latin typeface="Huawei Sans" panose="020C0503030203020204" pitchFamily="34" charset="0"/>
              </a:rPr>
              <a:t> privilege level 15</a:t>
            </a:r>
          </a:p>
          <a:p>
            <a:pPr>
              <a:lnSpc>
                <a:spcPts val="2399"/>
              </a:lnSpc>
            </a:pPr>
            <a:r>
              <a:rPr lang="en-US" sz="1399" dirty="0">
                <a:solidFill>
                  <a:prstClr val="black"/>
                </a:solidFill>
                <a:latin typeface="Huawei Sans" panose="020C0503030203020204" pitchFamily="34" charset="0"/>
              </a:rPr>
              <a:t>[Huawei-</a:t>
            </a:r>
            <a:r>
              <a:rPr lang="en-US" sz="1399" dirty="0" err="1">
                <a:solidFill>
                  <a:prstClr val="black"/>
                </a:solidFill>
                <a:latin typeface="Huawei Sans" panose="020C0503030203020204" pitchFamily="34" charset="0"/>
              </a:rPr>
              <a:t>aaa</a:t>
            </a:r>
            <a:r>
              <a:rPr lang="en-US" sz="1399" dirty="0">
                <a:solidFill>
                  <a:prstClr val="black"/>
                </a:solidFill>
                <a:latin typeface="Huawei Sans" panose="020C0503030203020204" pitchFamily="34" charset="0"/>
              </a:rPr>
              <a:t>] local-user </a:t>
            </a:r>
            <a:r>
              <a:rPr lang="en-US" sz="1399" dirty="0" err="1">
                <a:solidFill>
                  <a:prstClr val="black"/>
                </a:solidFill>
                <a:latin typeface="Huawei Sans" panose="020C0503030203020204" pitchFamily="34" charset="0"/>
              </a:rPr>
              <a:t>huawei</a:t>
            </a:r>
            <a:r>
              <a:rPr lang="en-US" sz="1399" dirty="0">
                <a:solidFill>
                  <a:prstClr val="black"/>
                </a:solidFill>
                <a:latin typeface="Huawei Sans" panose="020C0503030203020204" pitchFamily="34" charset="0"/>
              </a:rPr>
              <a:t> service-type telnet</a:t>
            </a:r>
          </a:p>
          <a:p>
            <a:pPr>
              <a:lnSpc>
                <a:spcPts val="2399"/>
              </a:lnSpc>
            </a:pPr>
            <a:r>
              <a:rPr lang="en-US" sz="1399" dirty="0">
                <a:solidFill>
                  <a:prstClr val="black"/>
                </a:solidFill>
                <a:latin typeface="Huawei Sans" panose="020C0503030203020204" pitchFamily="34" charset="0"/>
              </a:rPr>
              <a:t>[Huawei-</a:t>
            </a:r>
            <a:r>
              <a:rPr lang="en-US" sz="1399" dirty="0" err="1">
                <a:solidFill>
                  <a:prstClr val="black"/>
                </a:solidFill>
                <a:latin typeface="Huawei Sans" panose="020C0503030203020204" pitchFamily="34" charset="0"/>
              </a:rPr>
              <a:t>aaa</a:t>
            </a:r>
            <a:r>
              <a:rPr lang="en-US" sz="1399" dirty="0">
                <a:solidFill>
                  <a:prstClr val="black"/>
                </a:solidFill>
                <a:latin typeface="Huawei Sans" panose="020C0503030203020204" pitchFamily="34" charset="0"/>
              </a:rPr>
              <a:t>] quit</a:t>
            </a:r>
          </a:p>
          <a:p>
            <a:pPr>
              <a:lnSpc>
                <a:spcPts val="2399"/>
              </a:lnSpc>
            </a:pPr>
            <a:r>
              <a:rPr lang="en-US" sz="1399" dirty="0">
                <a:solidFill>
                  <a:prstClr val="black"/>
                </a:solidFill>
                <a:latin typeface="Huawei Sans" panose="020C0503030203020204" pitchFamily="34" charset="0"/>
              </a:rPr>
              <a:t>[Huawei] user-interface </a:t>
            </a:r>
            <a:r>
              <a:rPr lang="en-US" sz="1399" dirty="0" err="1">
                <a:solidFill>
                  <a:prstClr val="black"/>
                </a:solidFill>
                <a:latin typeface="Huawei Sans" panose="020C0503030203020204" pitchFamily="34" charset="0"/>
              </a:rPr>
              <a:t>vty</a:t>
            </a:r>
            <a:r>
              <a:rPr lang="en-US" sz="1399" dirty="0">
                <a:solidFill>
                  <a:prstClr val="black"/>
                </a:solidFill>
                <a:latin typeface="Huawei Sans" panose="020C0503030203020204" pitchFamily="34" charset="0"/>
              </a:rPr>
              <a:t> 0 4</a:t>
            </a:r>
          </a:p>
          <a:p>
            <a:pPr>
              <a:lnSpc>
                <a:spcPts val="2399"/>
              </a:lnSpc>
            </a:pPr>
            <a:r>
              <a:rPr lang="en-US" sz="1399" dirty="0">
                <a:solidFill>
                  <a:prstClr val="black"/>
                </a:solidFill>
                <a:latin typeface="Huawei Sans" panose="020C0503030203020204" pitchFamily="34" charset="0"/>
              </a:rPr>
              <a:t>[Huawei-ui-vty0-4] authentication-mode </a:t>
            </a:r>
            <a:r>
              <a:rPr lang="en-US" sz="1399" dirty="0" err="1">
                <a:solidFill>
                  <a:prstClr val="black"/>
                </a:solidFill>
                <a:latin typeface="Huawei Sans" panose="020C0503030203020204" pitchFamily="34" charset="0"/>
              </a:rPr>
              <a:t>aaa</a:t>
            </a:r>
            <a:r>
              <a:rPr lang="en-US" sz="1399" dirty="0">
                <a:solidFill>
                  <a:prstClr val="black"/>
                </a:solidFill>
                <a:latin typeface="Huawei Sans" panose="020C0503030203020204" pitchFamily="34" charset="0"/>
              </a:rPr>
              <a:t> 	</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8" name="文本框 17"/>
          <p:cNvSpPr txBox="1"/>
          <p:nvPr/>
        </p:nvSpPr>
        <p:spPr>
          <a:xfrm>
            <a:off x="5992060" y="2145230"/>
            <a:ext cx="3612079" cy="338422"/>
          </a:xfrm>
          <a:prstGeom prst="rect">
            <a:avLst/>
          </a:prstGeom>
          <a:noFill/>
        </p:spPr>
        <p:txBody>
          <a:bodyPr wrap="none" rtlCol="0">
            <a:spAutoFit/>
          </a:bodyPr>
          <a:lstStyle/>
          <a:p>
            <a:r>
              <a:rPr lang="en-US" altLang="zh-CN" sz="1599">
                <a:solidFill>
                  <a:prstClr val="black"/>
                </a:solidFill>
                <a:latin typeface="Huawei Sans" panose="020C0503030203020204" pitchFamily="34" charset="0"/>
              </a:rPr>
              <a:t>Configurations on the </a:t>
            </a:r>
            <a:r>
              <a:rPr lang="en-US" sz="1599">
                <a:solidFill>
                  <a:prstClr val="black"/>
                </a:solidFill>
                <a:latin typeface="Huawei Sans" panose="020C0503030203020204" pitchFamily="34" charset="0"/>
              </a:rPr>
              <a:t>Telnet server:</a:t>
            </a: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828613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Example (2)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6" idx="3"/>
            <a:endCxn id="11" idx="1"/>
          </p:cNvCxnSpPr>
          <p:nvPr/>
        </p:nvCxnSpPr>
        <p:spPr bwMode="auto">
          <a:xfrm>
            <a:off x="1701667" y="2753545"/>
            <a:ext cx="2853781" cy="189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 name="TextBox 149">
            <a:extLst>
              <a:ext uri="{FF2B5EF4-FFF2-40B4-BE49-F238E27FC236}">
                <a16:creationId xmlns="" xmlns:a16="http://schemas.microsoft.com/office/drawing/2014/main" id="{ABAACD8C-1084-4AF5-901D-7860F3B040BF}"/>
              </a:ext>
            </a:extLst>
          </p:cNvPr>
          <p:cNvSpPr txBox="1"/>
          <p:nvPr/>
        </p:nvSpPr>
        <p:spPr>
          <a:xfrm>
            <a:off x="810414" y="3020867"/>
            <a:ext cx="1192489" cy="523016"/>
          </a:xfrm>
          <a:prstGeom prst="rect">
            <a:avLst/>
          </a:prstGeom>
          <a:noFill/>
        </p:spPr>
        <p:txBody>
          <a:bodyPr wrap="none" rtlCol="0">
            <a:spAutoFit/>
          </a:bodyPr>
          <a:lstStyle/>
          <a:p>
            <a:pPr algn="ctr"/>
            <a:r>
              <a:rPr lang="en-US" sz="1399" dirty="0">
                <a:latin typeface="Huawei Sans" panose="020C0503030203020204" pitchFamily="34" charset="0"/>
              </a:rPr>
              <a:t>Telnet client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399" dirty="0">
                <a:latin typeface="Huawei Sans" panose="020C0503030203020204" pitchFamily="34" charset="0"/>
              </a:rPr>
              <a:t>10.1.1.1</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 name="图片 5" descr="PC.png">
            <a:extLst>
              <a:ext uri="{FF2B5EF4-FFF2-40B4-BE49-F238E27FC236}">
                <a16:creationId xmlns="" xmlns:a16="http://schemas.microsoft.com/office/drawing/2014/main" id="{FC705F83-EC9E-439D-A0C4-2779B52A9BBB}"/>
              </a:ext>
            </a:extLst>
          </p:cNvPr>
          <p:cNvPicPr>
            <a:picLocks noChangeAspect="1"/>
          </p:cNvPicPr>
          <p:nvPr/>
        </p:nvPicPr>
        <p:blipFill>
          <a:blip r:embed="rId3" cstate="print"/>
          <a:stretch>
            <a:fillRect/>
          </a:stretch>
        </p:blipFill>
        <p:spPr>
          <a:xfrm>
            <a:off x="1100527" y="2522707"/>
            <a:ext cx="601140" cy="461675"/>
          </a:xfrm>
          <a:prstGeom prst="rect">
            <a:avLst/>
          </a:prstGeom>
        </p:spPr>
      </p:pic>
      <p:grpSp>
        <p:nvGrpSpPr>
          <p:cNvPr id="8" name="组合 7"/>
          <p:cNvGrpSpPr/>
          <p:nvPr/>
        </p:nvGrpSpPr>
        <p:grpSpPr>
          <a:xfrm>
            <a:off x="2578782" y="2483653"/>
            <a:ext cx="1099550" cy="553277"/>
            <a:chOff x="8125041" y="1699504"/>
            <a:chExt cx="780832" cy="392903"/>
          </a:xfrm>
        </p:grpSpPr>
        <p:sp>
          <p:nvSpPr>
            <p:cNvPr id="9"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8125041" y="1871807"/>
              <a:ext cx="780832" cy="218479"/>
            </a:xfrm>
            <a:prstGeom prst="rect">
              <a:avLst/>
            </a:prstGeom>
          </p:spPr>
          <p:txBody>
            <a:bodyPr wrap="none">
              <a:spAutoFit/>
            </a:bodyPr>
            <a:lstStyle/>
            <a:p>
              <a:pPr algn="ctr"/>
              <a:r>
                <a:rPr lang="en-US" sz="1399">
                  <a:latin typeface="Huawei Sans" panose="020C0503030203020204" pitchFamily="34" charset="0"/>
                </a:rPr>
                <a:t>IP network</a:t>
              </a:r>
              <a:endParaRPr lang="en-US"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1" name="Picture 12" descr="E:\2016.01\1.12 扁平化图标\蓝色\AR-蓝色最新-40.png">
            <a:extLst>
              <a:ext uri="{FF2B5EF4-FFF2-40B4-BE49-F238E27FC236}">
                <a16:creationId xmlns=""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4555448" y="2509095"/>
            <a:ext cx="602185" cy="492697"/>
          </a:xfrm>
          <a:prstGeom prst="rect">
            <a:avLst/>
          </a:prstGeom>
          <a:noFill/>
        </p:spPr>
      </p:pic>
      <p:sp>
        <p:nvSpPr>
          <p:cNvPr id="13" name="TextBox 149">
            <a:extLst>
              <a:ext uri="{FF2B5EF4-FFF2-40B4-BE49-F238E27FC236}">
                <a16:creationId xmlns="" xmlns:a16="http://schemas.microsoft.com/office/drawing/2014/main" id="{ABAACD8C-1084-4AF5-901D-7860F3B040BF}"/>
              </a:ext>
            </a:extLst>
          </p:cNvPr>
          <p:cNvSpPr txBox="1"/>
          <p:nvPr/>
        </p:nvSpPr>
        <p:spPr>
          <a:xfrm>
            <a:off x="4237863" y="3020867"/>
            <a:ext cx="1237356" cy="523016"/>
          </a:xfrm>
          <a:prstGeom prst="rect">
            <a:avLst/>
          </a:prstGeom>
          <a:noFill/>
        </p:spPr>
        <p:txBody>
          <a:bodyPr wrap="none" rtlCol="0">
            <a:spAutoFit/>
          </a:bodyPr>
          <a:lstStyle/>
          <a:p>
            <a:pPr algn="ctr"/>
            <a:r>
              <a:rPr lang="en-US" sz="1399" dirty="0">
                <a:latin typeface="Huawei Sans" panose="020C0503030203020204" pitchFamily="34" charset="0"/>
              </a:rPr>
              <a:t>Telnet server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399" dirty="0">
                <a:latin typeface="Huawei Sans" panose="020C0503030203020204" pitchFamily="34" charset="0"/>
              </a:rPr>
              <a:t>10.1.1.2</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6102401" y="2483652"/>
            <a:ext cx="4869589" cy="2861204"/>
          </a:xfrm>
          <a:prstGeom prst="rect">
            <a:avLst/>
          </a:prstGeom>
          <a:solidFill>
            <a:srgbClr val="F4FBFE"/>
          </a:solidFill>
          <a:ln>
            <a:solidFill>
              <a:srgbClr val="99DFF9"/>
            </a:solidFill>
          </a:ln>
        </p:spPr>
        <p:txBody>
          <a:bodyPr wrap="square" rtlCol="0">
            <a:spAutoFit/>
          </a:bodyPr>
          <a:lstStyle/>
          <a:p>
            <a:pPr>
              <a:lnSpc>
                <a:spcPts val="2399"/>
              </a:lnSpc>
            </a:pPr>
            <a:r>
              <a:rPr lang="en-US" sz="1399" dirty="0">
                <a:solidFill>
                  <a:prstClr val="black"/>
                </a:solidFill>
                <a:latin typeface="Huawei Sans" panose="020C0503030203020204" pitchFamily="34" charset="0"/>
              </a:rPr>
              <a:t>&lt;Host&gt;telnet 10.1.1.2</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Login authentication</a:t>
            </a:r>
          </a:p>
          <a:p>
            <a:pPr>
              <a:lnSpc>
                <a:spcPts val="2399"/>
              </a:lnSpc>
            </a:pP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err="1">
                <a:solidFill>
                  <a:prstClr val="black"/>
                </a:solidFill>
                <a:latin typeface="Huawei Sans" panose="020C0503030203020204" pitchFamily="34" charset="0"/>
              </a:rPr>
              <a:t>Username:huawei</a:t>
            </a:r>
            <a:endParaRPr lang="en-US" altLang="zh-CN" sz="1399"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nSpc>
                <a:spcPts val="2399"/>
              </a:lnSpc>
            </a:pPr>
            <a:r>
              <a:rPr lang="en-US" sz="1399" dirty="0">
                <a:solidFill>
                  <a:prstClr val="black"/>
                </a:solidFill>
                <a:latin typeface="Huawei Sans" panose="020C0503030203020204" pitchFamily="34" charset="0"/>
              </a:rPr>
              <a:t>Password:</a:t>
            </a:r>
          </a:p>
          <a:p>
            <a:pPr>
              <a:lnSpc>
                <a:spcPts val="2399"/>
              </a:lnSpc>
            </a:pPr>
            <a:r>
              <a:rPr lang="en-US" sz="1399" dirty="0">
                <a:solidFill>
                  <a:prstClr val="black"/>
                </a:solidFill>
                <a:latin typeface="Huawei Sans" panose="020C0503030203020204" pitchFamily="34" charset="0"/>
              </a:rPr>
              <a:t>Info: The max number of VTY users is 5, and the number</a:t>
            </a:r>
          </a:p>
          <a:p>
            <a:pPr>
              <a:lnSpc>
                <a:spcPts val="2399"/>
              </a:lnSpc>
            </a:pPr>
            <a:r>
              <a:rPr lang="en-US" sz="1399" dirty="0">
                <a:solidFill>
                  <a:prstClr val="black"/>
                </a:solidFill>
                <a:latin typeface="Huawei Sans" panose="020C0503030203020204" pitchFamily="34" charset="0"/>
              </a:rPr>
              <a:t>      of current VTY users on line is 1.</a:t>
            </a:r>
          </a:p>
          <a:p>
            <a:pPr>
              <a:lnSpc>
                <a:spcPts val="2399"/>
              </a:lnSpc>
            </a:pPr>
            <a:r>
              <a:rPr lang="en-US" sz="1399" dirty="0">
                <a:solidFill>
                  <a:prstClr val="black"/>
                </a:solidFill>
                <a:latin typeface="Huawei Sans" panose="020C0503030203020204" pitchFamily="34" charset="0"/>
              </a:rPr>
              <a:t>      The current login time is 2020-01-08 15:37:25.</a:t>
            </a:r>
          </a:p>
          <a:p>
            <a:pPr>
              <a:lnSpc>
                <a:spcPts val="2399"/>
              </a:lnSpc>
            </a:pPr>
            <a:r>
              <a:rPr lang="en-US" sz="1399" dirty="0">
                <a:solidFill>
                  <a:prstClr val="black"/>
                </a:solidFill>
                <a:latin typeface="Huawei Sans" panose="020C0503030203020204" pitchFamily="34" charset="0"/>
              </a:rPr>
              <a:t>&lt;Huawei&gt;</a:t>
            </a:r>
          </a:p>
        </p:txBody>
      </p:sp>
      <p:sp>
        <p:nvSpPr>
          <p:cNvPr id="18" name="文本框 17"/>
          <p:cNvSpPr txBox="1"/>
          <p:nvPr/>
        </p:nvSpPr>
        <p:spPr>
          <a:xfrm>
            <a:off x="5988145" y="2145230"/>
            <a:ext cx="3157004" cy="338422"/>
          </a:xfrm>
          <a:prstGeom prst="rect">
            <a:avLst/>
          </a:prstGeom>
          <a:noFill/>
        </p:spPr>
        <p:txBody>
          <a:bodyPr wrap="none" rtlCol="0">
            <a:spAutoFit/>
          </a:bodyPr>
          <a:lstStyle/>
          <a:p>
            <a:r>
              <a:rPr lang="en-US" sz="1599" dirty="0">
                <a:solidFill>
                  <a:prstClr val="black"/>
                </a:solidFill>
                <a:latin typeface="Huawei Sans" panose="020C0503030203020204" pitchFamily="34" charset="0"/>
              </a:rPr>
              <a:t>Operations on the Telnet client:</a:t>
            </a: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TextBox 149">
            <a:extLst>
              <a:ext uri="{FF2B5EF4-FFF2-40B4-BE49-F238E27FC236}">
                <a16:creationId xmlns="" xmlns:a16="http://schemas.microsoft.com/office/drawing/2014/main" id="{ABAACD8C-1084-4AF5-901D-7860F3B040BF}"/>
              </a:ext>
            </a:extLst>
          </p:cNvPr>
          <p:cNvSpPr txBox="1"/>
          <p:nvPr/>
        </p:nvSpPr>
        <p:spPr>
          <a:xfrm>
            <a:off x="2301401" y="2104031"/>
            <a:ext cx="1641155" cy="307657"/>
          </a:xfrm>
          <a:prstGeom prst="rect">
            <a:avLst/>
          </a:prstGeom>
          <a:noFill/>
        </p:spPr>
        <p:txBody>
          <a:bodyPr wrap="none" rtlCol="0">
            <a:spAutoFit/>
          </a:bodyPr>
          <a:lstStyle/>
          <a:p>
            <a:pPr algn="ctr"/>
            <a:r>
              <a:rPr lang="en-US" sz="1399" dirty="0">
                <a:latin typeface="Huawei Sans" panose="020C0503030203020204" pitchFamily="34" charset="0"/>
              </a:rPr>
              <a:t>Telnet connection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 name="直接箭头连接符 19">
            <a:extLst>
              <a:ext uri="{FF2B5EF4-FFF2-40B4-BE49-F238E27FC236}">
                <a16:creationId xmlns="" xmlns:a16="http://schemas.microsoft.com/office/drawing/2014/main" id="{FC940677-F915-4522-BB5D-950A0690E721}"/>
              </a:ext>
            </a:extLst>
          </p:cNvPr>
          <p:cNvCxnSpPr>
            <a:cxnSpLocks/>
          </p:cNvCxnSpPr>
          <p:nvPr/>
        </p:nvCxnSpPr>
        <p:spPr>
          <a:xfrm>
            <a:off x="1914498" y="2411687"/>
            <a:ext cx="2412236" cy="0"/>
          </a:xfrm>
          <a:prstGeom prst="straightConnector1">
            <a:avLst/>
          </a:prstGeom>
          <a:ln w="19050">
            <a:solidFill>
              <a:srgbClr val="00B0F0"/>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34510" y="3882266"/>
            <a:ext cx="5357549" cy="2015149"/>
          </a:xfrm>
          <a:prstGeom prst="rect">
            <a:avLst/>
          </a:prstGeom>
          <a:noFill/>
        </p:spPr>
        <p:txBody>
          <a:bodyPr wrap="square" rtlCol="0">
            <a:spAutoFit/>
          </a:bodyPr>
          <a:lstStyle/>
          <a:p>
            <a:pPr marL="185664" indent="-185664">
              <a:lnSpc>
                <a:spcPts val="2399"/>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Configure the router at 10.1.1.2 as the Telnet server and set the authentication mode to AAA local authentication. Create an account named </a:t>
            </a:r>
            <a:r>
              <a:rPr lang="en-US" sz="1399" b="1" dirty="0" err="1">
                <a:solidFill>
                  <a:prstClr val="black"/>
                </a:solidFill>
                <a:latin typeface="Huawei Sans" panose="020C0503030203020204" pitchFamily="34" charset="0"/>
              </a:rPr>
              <a:t>huawei</a:t>
            </a:r>
            <a:r>
              <a:rPr lang="en-US" sz="1399" dirty="0">
                <a:solidFill>
                  <a:prstClr val="black"/>
                </a:solidFill>
                <a:latin typeface="Huawei Sans" panose="020C0503030203020204" pitchFamily="34" charset="0"/>
              </a:rPr>
              <a:t>, set the password to </a:t>
            </a:r>
            <a:r>
              <a:rPr lang="en-US" sz="1399" b="1" dirty="0">
                <a:solidFill>
                  <a:prstClr val="black"/>
                </a:solidFill>
                <a:latin typeface="Huawei Sans" panose="020C0503030203020204" pitchFamily="34" charset="0"/>
              </a:rPr>
              <a:t>Huawei@123</a:t>
            </a:r>
            <a:r>
              <a:rPr lang="en-US" sz="1399" dirty="0">
                <a:solidFill>
                  <a:prstClr val="black"/>
                </a:solidFill>
                <a:latin typeface="Huawei Sans" panose="020C0503030203020204" pitchFamily="34" charset="0"/>
              </a:rPr>
              <a:t>, and set the privilege level to 15.</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85664" indent="-185664">
              <a:lnSpc>
                <a:spcPts val="2399"/>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Log in to and manage the Telnet server through the Telnet client.</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278301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Clr>
                <a:schemeClr val="bg1">
                  <a:lumMod val="50000"/>
                </a:schemeClr>
              </a:buClr>
            </a:pPr>
            <a:r>
              <a:rPr lang="en-US" dirty="0" smtClean="0">
                <a:solidFill>
                  <a:schemeClr val="bg1">
                    <a:lumMod val="50000"/>
                  </a:schemeClr>
                </a:solidFill>
                <a:latin typeface="Huawei Sans" panose="020C0503030203020204" pitchFamily="34" charset="0"/>
              </a:rPr>
              <a:t>File Transfer</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Telnet</a:t>
            </a:r>
          </a:p>
          <a:p>
            <a:r>
              <a:rPr lang="en-US" b="1" dirty="0" smtClean="0">
                <a:latin typeface="Huawei Sans" panose="020C0503030203020204" pitchFamily="34" charset="0"/>
              </a:rPr>
              <a:t>DHCP</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buClr>
                <a:schemeClr val="bg1">
                  <a:lumMod val="50000"/>
                </a:schemeClr>
              </a:buClr>
            </a:pPr>
            <a:r>
              <a:rPr lang="en-US" dirty="0" smtClean="0">
                <a:solidFill>
                  <a:schemeClr val="bg1">
                    <a:lumMod val="50000"/>
                  </a:schemeClr>
                </a:solidFill>
                <a:latin typeface="Huawei Sans" panose="020C0503030203020204" pitchFamily="34" charset="0"/>
              </a:rPr>
              <a:t>HTTP</a:t>
            </a:r>
          </a:p>
          <a:p>
            <a:pPr>
              <a:buClr>
                <a:schemeClr val="bg1">
                  <a:lumMod val="50000"/>
                </a:schemeClr>
              </a:buClr>
            </a:pPr>
            <a:r>
              <a:rPr lang="en-US" dirty="0" smtClean="0">
                <a:solidFill>
                  <a:schemeClr val="bg1">
                    <a:lumMod val="50000"/>
                  </a:schemeClr>
                </a:solidFill>
                <a:latin typeface="Huawei Sans" panose="020C0503030203020204" pitchFamily="34" charset="0"/>
              </a:rPr>
              <a:t>DNS</a:t>
            </a:r>
          </a:p>
          <a:p>
            <a:pPr>
              <a:buClr>
                <a:schemeClr val="bg1">
                  <a:lumMod val="50000"/>
                </a:schemeClr>
              </a:buClr>
            </a:pPr>
            <a:r>
              <a:rPr lang="en-US" dirty="0" smtClean="0">
                <a:solidFill>
                  <a:schemeClr val="bg1">
                    <a:lumMod val="50000"/>
                  </a:schemeClr>
                </a:solidFill>
                <a:latin typeface="Huawei Sans" panose="020C0503030203020204" pitchFamily="34" charset="0"/>
              </a:rPr>
              <a:t>NTP</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526850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latin typeface="Huawei Sans" panose="020C0503030203020204" pitchFamily="34" charset="0"/>
              </a:rPr>
              <a:t>Issues Faced by Manual Network Parameter </a:t>
            </a:r>
            <a:r>
              <a:rPr lang="en-US" altLang="zh-CN" dirty="0" smtClean="0"/>
              <a:t>Configuration</a:t>
            </a:r>
            <a:r>
              <a:rPr lang="en-US" dirty="0" smtClean="0">
                <a:latin typeface="Huawei Sans" panose="020C0503030203020204" pitchFamily="34" charset="0"/>
              </a:rPr>
              <a:t> (1)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462120"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 name="组合 1"/>
          <p:cNvGrpSpPr/>
          <p:nvPr/>
        </p:nvGrpSpPr>
        <p:grpSpPr>
          <a:xfrm>
            <a:off x="3945530" y="2890020"/>
            <a:ext cx="1569884" cy="1310444"/>
            <a:chOff x="3360681" y="2762217"/>
            <a:chExt cx="1570497" cy="1310956"/>
          </a:xfrm>
        </p:grpSpPr>
        <p:sp>
          <p:nvSpPr>
            <p:cNvPr id="12" name="profile-user-with-earth-symbol_33787"/>
            <p:cNvSpPr>
              <a:spLocks noChangeAspect="1"/>
            </p:cNvSpPr>
            <p:nvPr/>
          </p:nvSpPr>
          <p:spPr bwMode="auto">
            <a:xfrm>
              <a:off x="3947532" y="3478161"/>
              <a:ext cx="609685" cy="595012"/>
            </a:xfrm>
            <a:custGeom>
              <a:avLst/>
              <a:gdLst>
                <a:gd name="T0" fmla="*/ 452 w 1147"/>
                <a:gd name="T1" fmla="*/ 1114 h 1121"/>
                <a:gd name="T2" fmla="*/ 0 w 1147"/>
                <a:gd name="T3" fmla="*/ 1035 h 1121"/>
                <a:gd name="T4" fmla="*/ 176 w 1147"/>
                <a:gd name="T5" fmla="*/ 249 h 1121"/>
                <a:gd name="T6" fmla="*/ 559 w 1147"/>
                <a:gd name="T7" fmla="*/ 458 h 1121"/>
                <a:gd name="T8" fmla="*/ 593 w 1147"/>
                <a:gd name="T9" fmla="*/ 1087 h 1121"/>
                <a:gd name="T10" fmla="*/ 615 w 1147"/>
                <a:gd name="T11" fmla="*/ 1032 h 1121"/>
                <a:gd name="T12" fmla="*/ 823 w 1147"/>
                <a:gd name="T13" fmla="*/ 489 h 1121"/>
                <a:gd name="T14" fmla="*/ 1079 w 1147"/>
                <a:gd name="T15" fmla="*/ 620 h 1121"/>
                <a:gd name="T16" fmla="*/ 1095 w 1147"/>
                <a:gd name="T17" fmla="*/ 830 h 1121"/>
                <a:gd name="T18" fmla="*/ 1037 w 1147"/>
                <a:gd name="T19" fmla="*/ 762 h 1121"/>
                <a:gd name="T20" fmla="*/ 1038 w 1147"/>
                <a:gd name="T21" fmla="*/ 675 h 1121"/>
                <a:gd name="T22" fmla="*/ 1012 w 1147"/>
                <a:gd name="T23" fmla="*/ 619 h 1121"/>
                <a:gd name="T24" fmla="*/ 983 w 1147"/>
                <a:gd name="T25" fmla="*/ 628 h 1121"/>
                <a:gd name="T26" fmla="*/ 949 w 1147"/>
                <a:gd name="T27" fmla="*/ 604 h 1121"/>
                <a:gd name="T28" fmla="*/ 933 w 1147"/>
                <a:gd name="T29" fmla="*/ 577 h 1121"/>
                <a:gd name="T30" fmla="*/ 868 w 1147"/>
                <a:gd name="T31" fmla="*/ 549 h 1121"/>
                <a:gd name="T32" fmla="*/ 813 w 1147"/>
                <a:gd name="T33" fmla="*/ 536 h 1121"/>
                <a:gd name="T34" fmla="*/ 770 w 1147"/>
                <a:gd name="T35" fmla="*/ 554 h 1121"/>
                <a:gd name="T36" fmla="*/ 813 w 1147"/>
                <a:gd name="T37" fmla="*/ 550 h 1121"/>
                <a:gd name="T38" fmla="*/ 756 w 1147"/>
                <a:gd name="T39" fmla="*/ 598 h 1121"/>
                <a:gd name="T40" fmla="*/ 783 w 1147"/>
                <a:gd name="T41" fmla="*/ 610 h 1121"/>
                <a:gd name="T42" fmla="*/ 824 w 1147"/>
                <a:gd name="T43" fmla="*/ 615 h 1121"/>
                <a:gd name="T44" fmla="*/ 864 w 1147"/>
                <a:gd name="T45" fmla="*/ 624 h 1121"/>
                <a:gd name="T46" fmla="*/ 877 w 1147"/>
                <a:gd name="T47" fmla="*/ 635 h 1121"/>
                <a:gd name="T48" fmla="*/ 850 w 1147"/>
                <a:gd name="T49" fmla="*/ 657 h 1121"/>
                <a:gd name="T50" fmla="*/ 836 w 1147"/>
                <a:gd name="T51" fmla="*/ 691 h 1121"/>
                <a:gd name="T52" fmla="*/ 826 w 1147"/>
                <a:gd name="T53" fmla="*/ 793 h 1121"/>
                <a:gd name="T54" fmla="*/ 769 w 1147"/>
                <a:gd name="T55" fmla="*/ 741 h 1121"/>
                <a:gd name="T56" fmla="*/ 697 w 1147"/>
                <a:gd name="T57" fmla="*/ 759 h 1121"/>
                <a:gd name="T58" fmla="*/ 737 w 1147"/>
                <a:gd name="T59" fmla="*/ 785 h 1121"/>
                <a:gd name="T60" fmla="*/ 694 w 1147"/>
                <a:gd name="T61" fmla="*/ 804 h 1121"/>
                <a:gd name="T62" fmla="*/ 722 w 1147"/>
                <a:gd name="T63" fmla="*/ 829 h 1121"/>
                <a:gd name="T64" fmla="*/ 773 w 1147"/>
                <a:gd name="T65" fmla="*/ 823 h 1121"/>
                <a:gd name="T66" fmla="*/ 844 w 1147"/>
                <a:gd name="T67" fmla="*/ 825 h 1121"/>
                <a:gd name="T68" fmla="*/ 839 w 1147"/>
                <a:gd name="T69" fmla="*/ 919 h 1121"/>
                <a:gd name="T70" fmla="*/ 776 w 1147"/>
                <a:gd name="T71" fmla="*/ 1038 h 1121"/>
                <a:gd name="T72" fmla="*/ 747 w 1147"/>
                <a:gd name="T73" fmla="*/ 1037 h 1121"/>
                <a:gd name="T74" fmla="*/ 744 w 1147"/>
                <a:gd name="T75" fmla="*/ 958 h 1121"/>
                <a:gd name="T76" fmla="*/ 720 w 1147"/>
                <a:gd name="T77" fmla="*/ 869 h 1121"/>
                <a:gd name="T78" fmla="*/ 696 w 1147"/>
                <a:gd name="T79" fmla="*/ 842 h 1121"/>
                <a:gd name="T80" fmla="*/ 674 w 1147"/>
                <a:gd name="T81" fmla="*/ 785 h 1121"/>
                <a:gd name="T82" fmla="*/ 639 w 1147"/>
                <a:gd name="T83" fmla="*/ 744 h 1121"/>
                <a:gd name="T84" fmla="*/ 627 w 1147"/>
                <a:gd name="T85" fmla="*/ 784 h 1121"/>
                <a:gd name="T86" fmla="*/ 622 w 1147"/>
                <a:gd name="T87" fmla="*/ 673 h 1121"/>
                <a:gd name="T88" fmla="*/ 895 w 1147"/>
                <a:gd name="T89" fmla="*/ 1064 h 1121"/>
                <a:gd name="T90" fmla="*/ 961 w 1147"/>
                <a:gd name="T91" fmla="*/ 874 h 1121"/>
                <a:gd name="T92" fmla="*/ 1047 w 1147"/>
                <a:gd name="T93" fmla="*/ 874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7" h="1121">
                  <a:moveTo>
                    <a:pt x="593" y="1087"/>
                  </a:moveTo>
                  <a:cubicBezTo>
                    <a:pt x="600" y="1093"/>
                    <a:pt x="606" y="1098"/>
                    <a:pt x="612" y="1103"/>
                  </a:cubicBezTo>
                  <a:cubicBezTo>
                    <a:pt x="566" y="1110"/>
                    <a:pt x="512" y="1114"/>
                    <a:pt x="452" y="1114"/>
                  </a:cubicBezTo>
                  <a:cubicBezTo>
                    <a:pt x="332" y="1114"/>
                    <a:pt x="186" y="1097"/>
                    <a:pt x="18" y="1044"/>
                  </a:cubicBezTo>
                  <a:lnTo>
                    <a:pt x="1" y="1039"/>
                  </a:lnTo>
                  <a:lnTo>
                    <a:pt x="0" y="1035"/>
                  </a:lnTo>
                  <a:lnTo>
                    <a:pt x="0" y="776"/>
                  </a:lnTo>
                  <a:cubicBezTo>
                    <a:pt x="0" y="610"/>
                    <a:pt x="128" y="473"/>
                    <a:pt x="290" y="458"/>
                  </a:cubicBezTo>
                  <a:cubicBezTo>
                    <a:pt x="221" y="414"/>
                    <a:pt x="176" y="337"/>
                    <a:pt x="176" y="249"/>
                  </a:cubicBezTo>
                  <a:cubicBezTo>
                    <a:pt x="176" y="111"/>
                    <a:pt x="287" y="0"/>
                    <a:pt x="425" y="0"/>
                  </a:cubicBezTo>
                  <a:cubicBezTo>
                    <a:pt x="562" y="0"/>
                    <a:pt x="674" y="111"/>
                    <a:pt x="674" y="249"/>
                  </a:cubicBezTo>
                  <a:cubicBezTo>
                    <a:pt x="674" y="337"/>
                    <a:pt x="628" y="414"/>
                    <a:pt x="559" y="458"/>
                  </a:cubicBezTo>
                  <a:cubicBezTo>
                    <a:pt x="593" y="462"/>
                    <a:pt x="625" y="470"/>
                    <a:pt x="656" y="483"/>
                  </a:cubicBezTo>
                  <a:cubicBezTo>
                    <a:pt x="533" y="557"/>
                    <a:pt x="456" y="699"/>
                    <a:pt x="473" y="849"/>
                  </a:cubicBezTo>
                  <a:cubicBezTo>
                    <a:pt x="484" y="944"/>
                    <a:pt x="524" y="1024"/>
                    <a:pt x="593" y="1087"/>
                  </a:cubicBezTo>
                  <a:close/>
                  <a:moveTo>
                    <a:pt x="1042" y="1027"/>
                  </a:moveTo>
                  <a:cubicBezTo>
                    <a:pt x="991" y="1077"/>
                    <a:pt x="929" y="1106"/>
                    <a:pt x="858" y="1113"/>
                  </a:cubicBezTo>
                  <a:cubicBezTo>
                    <a:pt x="765" y="1121"/>
                    <a:pt x="684" y="1094"/>
                    <a:pt x="615" y="1032"/>
                  </a:cubicBezTo>
                  <a:cubicBezTo>
                    <a:pt x="557" y="979"/>
                    <a:pt x="525" y="912"/>
                    <a:pt x="516" y="835"/>
                  </a:cubicBezTo>
                  <a:cubicBezTo>
                    <a:pt x="498" y="672"/>
                    <a:pt x="614" y="519"/>
                    <a:pt x="776" y="494"/>
                  </a:cubicBezTo>
                  <a:cubicBezTo>
                    <a:pt x="792" y="492"/>
                    <a:pt x="808" y="491"/>
                    <a:pt x="823" y="489"/>
                  </a:cubicBezTo>
                  <a:lnTo>
                    <a:pt x="827" y="489"/>
                  </a:lnTo>
                  <a:cubicBezTo>
                    <a:pt x="844" y="491"/>
                    <a:pt x="861" y="491"/>
                    <a:pt x="878" y="494"/>
                  </a:cubicBezTo>
                  <a:cubicBezTo>
                    <a:pt x="962" y="509"/>
                    <a:pt x="1029" y="551"/>
                    <a:pt x="1079" y="620"/>
                  </a:cubicBezTo>
                  <a:cubicBezTo>
                    <a:pt x="1111" y="663"/>
                    <a:pt x="1130" y="711"/>
                    <a:pt x="1136" y="763"/>
                  </a:cubicBezTo>
                  <a:cubicBezTo>
                    <a:pt x="1147" y="866"/>
                    <a:pt x="1116" y="955"/>
                    <a:pt x="1042" y="1027"/>
                  </a:cubicBezTo>
                  <a:close/>
                  <a:moveTo>
                    <a:pt x="1095" y="830"/>
                  </a:moveTo>
                  <a:cubicBezTo>
                    <a:pt x="1091" y="829"/>
                    <a:pt x="1087" y="827"/>
                    <a:pt x="1083" y="825"/>
                  </a:cubicBezTo>
                  <a:cubicBezTo>
                    <a:pt x="1066" y="817"/>
                    <a:pt x="1056" y="803"/>
                    <a:pt x="1055" y="783"/>
                  </a:cubicBezTo>
                  <a:cubicBezTo>
                    <a:pt x="1055" y="769"/>
                    <a:pt x="1052" y="766"/>
                    <a:pt x="1037" y="762"/>
                  </a:cubicBezTo>
                  <a:cubicBezTo>
                    <a:pt x="1022" y="759"/>
                    <a:pt x="1017" y="752"/>
                    <a:pt x="1021" y="737"/>
                  </a:cubicBezTo>
                  <a:cubicBezTo>
                    <a:pt x="1024" y="726"/>
                    <a:pt x="1029" y="717"/>
                    <a:pt x="1033" y="707"/>
                  </a:cubicBezTo>
                  <a:cubicBezTo>
                    <a:pt x="1038" y="697"/>
                    <a:pt x="1041" y="687"/>
                    <a:pt x="1038" y="675"/>
                  </a:cubicBezTo>
                  <a:cubicBezTo>
                    <a:pt x="1036" y="665"/>
                    <a:pt x="1037" y="654"/>
                    <a:pt x="1046" y="645"/>
                  </a:cubicBezTo>
                  <a:cubicBezTo>
                    <a:pt x="1037" y="635"/>
                    <a:pt x="1029" y="625"/>
                    <a:pt x="1020" y="616"/>
                  </a:cubicBezTo>
                  <a:cubicBezTo>
                    <a:pt x="1016" y="612"/>
                    <a:pt x="1013" y="613"/>
                    <a:pt x="1012" y="619"/>
                  </a:cubicBezTo>
                  <a:cubicBezTo>
                    <a:pt x="1011" y="621"/>
                    <a:pt x="1011" y="622"/>
                    <a:pt x="1011" y="624"/>
                  </a:cubicBezTo>
                  <a:cubicBezTo>
                    <a:pt x="1008" y="638"/>
                    <a:pt x="999" y="641"/>
                    <a:pt x="988" y="632"/>
                  </a:cubicBezTo>
                  <a:cubicBezTo>
                    <a:pt x="986" y="631"/>
                    <a:pt x="985" y="629"/>
                    <a:pt x="983" y="628"/>
                  </a:cubicBezTo>
                  <a:cubicBezTo>
                    <a:pt x="979" y="627"/>
                    <a:pt x="975" y="626"/>
                    <a:pt x="972" y="626"/>
                  </a:cubicBezTo>
                  <a:cubicBezTo>
                    <a:pt x="960" y="628"/>
                    <a:pt x="958" y="627"/>
                    <a:pt x="959" y="615"/>
                  </a:cubicBezTo>
                  <a:cubicBezTo>
                    <a:pt x="960" y="607"/>
                    <a:pt x="957" y="604"/>
                    <a:pt x="949" y="604"/>
                  </a:cubicBezTo>
                  <a:cubicBezTo>
                    <a:pt x="946" y="604"/>
                    <a:pt x="943" y="605"/>
                    <a:pt x="941" y="605"/>
                  </a:cubicBezTo>
                  <a:cubicBezTo>
                    <a:pt x="932" y="605"/>
                    <a:pt x="926" y="598"/>
                    <a:pt x="928" y="590"/>
                  </a:cubicBezTo>
                  <a:cubicBezTo>
                    <a:pt x="929" y="585"/>
                    <a:pt x="932" y="581"/>
                    <a:pt x="933" y="577"/>
                  </a:cubicBezTo>
                  <a:cubicBezTo>
                    <a:pt x="934" y="573"/>
                    <a:pt x="935" y="568"/>
                    <a:pt x="933" y="567"/>
                  </a:cubicBezTo>
                  <a:cubicBezTo>
                    <a:pt x="926" y="560"/>
                    <a:pt x="919" y="554"/>
                    <a:pt x="911" y="549"/>
                  </a:cubicBezTo>
                  <a:cubicBezTo>
                    <a:pt x="897" y="539"/>
                    <a:pt x="882" y="546"/>
                    <a:pt x="868" y="549"/>
                  </a:cubicBezTo>
                  <a:cubicBezTo>
                    <a:pt x="866" y="561"/>
                    <a:pt x="865" y="563"/>
                    <a:pt x="854" y="559"/>
                  </a:cubicBezTo>
                  <a:cubicBezTo>
                    <a:pt x="840" y="555"/>
                    <a:pt x="828" y="550"/>
                    <a:pt x="819" y="538"/>
                  </a:cubicBezTo>
                  <a:cubicBezTo>
                    <a:pt x="817" y="537"/>
                    <a:pt x="815" y="536"/>
                    <a:pt x="813" y="536"/>
                  </a:cubicBezTo>
                  <a:cubicBezTo>
                    <a:pt x="799" y="538"/>
                    <a:pt x="786" y="539"/>
                    <a:pt x="772" y="542"/>
                  </a:cubicBezTo>
                  <a:cubicBezTo>
                    <a:pt x="770" y="542"/>
                    <a:pt x="767" y="545"/>
                    <a:pt x="767" y="546"/>
                  </a:cubicBezTo>
                  <a:cubicBezTo>
                    <a:pt x="767" y="549"/>
                    <a:pt x="769" y="553"/>
                    <a:pt x="770" y="554"/>
                  </a:cubicBezTo>
                  <a:cubicBezTo>
                    <a:pt x="775" y="554"/>
                    <a:pt x="780" y="554"/>
                    <a:pt x="784" y="553"/>
                  </a:cubicBezTo>
                  <a:cubicBezTo>
                    <a:pt x="790" y="551"/>
                    <a:pt x="794" y="546"/>
                    <a:pt x="800" y="544"/>
                  </a:cubicBezTo>
                  <a:cubicBezTo>
                    <a:pt x="807" y="540"/>
                    <a:pt x="811" y="543"/>
                    <a:pt x="813" y="550"/>
                  </a:cubicBezTo>
                  <a:cubicBezTo>
                    <a:pt x="815" y="558"/>
                    <a:pt x="812" y="565"/>
                    <a:pt x="806" y="570"/>
                  </a:cubicBezTo>
                  <a:cubicBezTo>
                    <a:pt x="796" y="576"/>
                    <a:pt x="786" y="580"/>
                    <a:pt x="776" y="586"/>
                  </a:cubicBezTo>
                  <a:cubicBezTo>
                    <a:pt x="769" y="590"/>
                    <a:pt x="762" y="594"/>
                    <a:pt x="756" y="598"/>
                  </a:cubicBezTo>
                  <a:cubicBezTo>
                    <a:pt x="751" y="602"/>
                    <a:pt x="748" y="609"/>
                    <a:pt x="752" y="615"/>
                  </a:cubicBezTo>
                  <a:cubicBezTo>
                    <a:pt x="755" y="621"/>
                    <a:pt x="762" y="619"/>
                    <a:pt x="767" y="617"/>
                  </a:cubicBezTo>
                  <a:cubicBezTo>
                    <a:pt x="772" y="615"/>
                    <a:pt x="778" y="613"/>
                    <a:pt x="783" y="610"/>
                  </a:cubicBezTo>
                  <a:cubicBezTo>
                    <a:pt x="786" y="608"/>
                    <a:pt x="788" y="605"/>
                    <a:pt x="791" y="603"/>
                  </a:cubicBezTo>
                  <a:cubicBezTo>
                    <a:pt x="797" y="600"/>
                    <a:pt x="801" y="601"/>
                    <a:pt x="803" y="608"/>
                  </a:cubicBezTo>
                  <a:cubicBezTo>
                    <a:pt x="807" y="619"/>
                    <a:pt x="814" y="621"/>
                    <a:pt x="824" y="615"/>
                  </a:cubicBezTo>
                  <a:cubicBezTo>
                    <a:pt x="828" y="612"/>
                    <a:pt x="832" y="609"/>
                    <a:pt x="837" y="606"/>
                  </a:cubicBezTo>
                  <a:cubicBezTo>
                    <a:pt x="843" y="603"/>
                    <a:pt x="850" y="606"/>
                    <a:pt x="851" y="613"/>
                  </a:cubicBezTo>
                  <a:cubicBezTo>
                    <a:pt x="852" y="623"/>
                    <a:pt x="854" y="625"/>
                    <a:pt x="864" y="624"/>
                  </a:cubicBezTo>
                  <a:cubicBezTo>
                    <a:pt x="870" y="624"/>
                    <a:pt x="876" y="623"/>
                    <a:pt x="882" y="622"/>
                  </a:cubicBezTo>
                  <a:cubicBezTo>
                    <a:pt x="883" y="623"/>
                    <a:pt x="883" y="623"/>
                    <a:pt x="884" y="624"/>
                  </a:cubicBezTo>
                  <a:cubicBezTo>
                    <a:pt x="882" y="628"/>
                    <a:pt x="880" y="632"/>
                    <a:pt x="877" y="635"/>
                  </a:cubicBezTo>
                  <a:cubicBezTo>
                    <a:pt x="872" y="639"/>
                    <a:pt x="867" y="642"/>
                    <a:pt x="861" y="644"/>
                  </a:cubicBezTo>
                  <a:cubicBezTo>
                    <a:pt x="852" y="648"/>
                    <a:pt x="845" y="650"/>
                    <a:pt x="844" y="651"/>
                  </a:cubicBezTo>
                  <a:cubicBezTo>
                    <a:pt x="844" y="651"/>
                    <a:pt x="856" y="655"/>
                    <a:pt x="850" y="657"/>
                  </a:cubicBezTo>
                  <a:cubicBezTo>
                    <a:pt x="840" y="660"/>
                    <a:pt x="824" y="677"/>
                    <a:pt x="846" y="670"/>
                  </a:cubicBezTo>
                  <a:cubicBezTo>
                    <a:pt x="851" y="669"/>
                    <a:pt x="855" y="668"/>
                    <a:pt x="860" y="666"/>
                  </a:cubicBezTo>
                  <a:cubicBezTo>
                    <a:pt x="856" y="680"/>
                    <a:pt x="846" y="686"/>
                    <a:pt x="836" y="691"/>
                  </a:cubicBezTo>
                  <a:cubicBezTo>
                    <a:pt x="806" y="707"/>
                    <a:pt x="805" y="745"/>
                    <a:pt x="820" y="764"/>
                  </a:cubicBezTo>
                  <a:cubicBezTo>
                    <a:pt x="824" y="768"/>
                    <a:pt x="826" y="773"/>
                    <a:pt x="829" y="778"/>
                  </a:cubicBezTo>
                  <a:cubicBezTo>
                    <a:pt x="831" y="783"/>
                    <a:pt x="831" y="790"/>
                    <a:pt x="826" y="793"/>
                  </a:cubicBezTo>
                  <a:cubicBezTo>
                    <a:pt x="822" y="795"/>
                    <a:pt x="815" y="794"/>
                    <a:pt x="812" y="792"/>
                  </a:cubicBezTo>
                  <a:cubicBezTo>
                    <a:pt x="804" y="786"/>
                    <a:pt x="797" y="779"/>
                    <a:pt x="791" y="771"/>
                  </a:cubicBezTo>
                  <a:cubicBezTo>
                    <a:pt x="783" y="761"/>
                    <a:pt x="778" y="750"/>
                    <a:pt x="769" y="741"/>
                  </a:cubicBezTo>
                  <a:cubicBezTo>
                    <a:pt x="743" y="710"/>
                    <a:pt x="713" y="717"/>
                    <a:pt x="687" y="740"/>
                  </a:cubicBezTo>
                  <a:cubicBezTo>
                    <a:pt x="681" y="745"/>
                    <a:pt x="682" y="751"/>
                    <a:pt x="689" y="755"/>
                  </a:cubicBezTo>
                  <a:cubicBezTo>
                    <a:pt x="691" y="757"/>
                    <a:pt x="694" y="758"/>
                    <a:pt x="697" y="759"/>
                  </a:cubicBezTo>
                  <a:cubicBezTo>
                    <a:pt x="708" y="764"/>
                    <a:pt x="720" y="768"/>
                    <a:pt x="731" y="773"/>
                  </a:cubicBezTo>
                  <a:cubicBezTo>
                    <a:pt x="734" y="774"/>
                    <a:pt x="736" y="775"/>
                    <a:pt x="738" y="777"/>
                  </a:cubicBezTo>
                  <a:cubicBezTo>
                    <a:pt x="742" y="780"/>
                    <a:pt x="742" y="783"/>
                    <a:pt x="737" y="785"/>
                  </a:cubicBezTo>
                  <a:cubicBezTo>
                    <a:pt x="733" y="787"/>
                    <a:pt x="729" y="788"/>
                    <a:pt x="725" y="789"/>
                  </a:cubicBezTo>
                  <a:cubicBezTo>
                    <a:pt x="718" y="790"/>
                    <a:pt x="710" y="791"/>
                    <a:pt x="703" y="793"/>
                  </a:cubicBezTo>
                  <a:cubicBezTo>
                    <a:pt x="699" y="795"/>
                    <a:pt x="694" y="800"/>
                    <a:pt x="694" y="804"/>
                  </a:cubicBezTo>
                  <a:cubicBezTo>
                    <a:pt x="693" y="807"/>
                    <a:pt x="698" y="812"/>
                    <a:pt x="701" y="815"/>
                  </a:cubicBezTo>
                  <a:cubicBezTo>
                    <a:pt x="703" y="818"/>
                    <a:pt x="707" y="818"/>
                    <a:pt x="710" y="820"/>
                  </a:cubicBezTo>
                  <a:cubicBezTo>
                    <a:pt x="715" y="823"/>
                    <a:pt x="719" y="825"/>
                    <a:pt x="722" y="829"/>
                  </a:cubicBezTo>
                  <a:cubicBezTo>
                    <a:pt x="728" y="835"/>
                    <a:pt x="732" y="836"/>
                    <a:pt x="739" y="832"/>
                  </a:cubicBezTo>
                  <a:cubicBezTo>
                    <a:pt x="746" y="828"/>
                    <a:pt x="753" y="824"/>
                    <a:pt x="759" y="820"/>
                  </a:cubicBezTo>
                  <a:cubicBezTo>
                    <a:pt x="767" y="815"/>
                    <a:pt x="769" y="815"/>
                    <a:pt x="773" y="823"/>
                  </a:cubicBezTo>
                  <a:cubicBezTo>
                    <a:pt x="779" y="833"/>
                    <a:pt x="787" y="842"/>
                    <a:pt x="799" y="839"/>
                  </a:cubicBezTo>
                  <a:cubicBezTo>
                    <a:pt x="808" y="838"/>
                    <a:pt x="817" y="834"/>
                    <a:pt x="826" y="831"/>
                  </a:cubicBezTo>
                  <a:cubicBezTo>
                    <a:pt x="832" y="829"/>
                    <a:pt x="838" y="826"/>
                    <a:pt x="844" y="825"/>
                  </a:cubicBezTo>
                  <a:cubicBezTo>
                    <a:pt x="857" y="823"/>
                    <a:pt x="866" y="834"/>
                    <a:pt x="867" y="849"/>
                  </a:cubicBezTo>
                  <a:cubicBezTo>
                    <a:pt x="868" y="864"/>
                    <a:pt x="861" y="875"/>
                    <a:pt x="850" y="884"/>
                  </a:cubicBezTo>
                  <a:cubicBezTo>
                    <a:pt x="840" y="894"/>
                    <a:pt x="835" y="905"/>
                    <a:pt x="839" y="919"/>
                  </a:cubicBezTo>
                  <a:cubicBezTo>
                    <a:pt x="844" y="935"/>
                    <a:pt x="839" y="948"/>
                    <a:pt x="827" y="958"/>
                  </a:cubicBezTo>
                  <a:cubicBezTo>
                    <a:pt x="819" y="966"/>
                    <a:pt x="810" y="972"/>
                    <a:pt x="801" y="978"/>
                  </a:cubicBezTo>
                  <a:cubicBezTo>
                    <a:pt x="790" y="985"/>
                    <a:pt x="772" y="1025"/>
                    <a:pt x="776" y="1038"/>
                  </a:cubicBezTo>
                  <a:cubicBezTo>
                    <a:pt x="777" y="1041"/>
                    <a:pt x="777" y="1041"/>
                    <a:pt x="777" y="1044"/>
                  </a:cubicBezTo>
                  <a:cubicBezTo>
                    <a:pt x="776" y="1059"/>
                    <a:pt x="768" y="1056"/>
                    <a:pt x="755" y="1059"/>
                  </a:cubicBezTo>
                  <a:cubicBezTo>
                    <a:pt x="748" y="1060"/>
                    <a:pt x="748" y="1044"/>
                    <a:pt x="747" y="1037"/>
                  </a:cubicBezTo>
                  <a:cubicBezTo>
                    <a:pt x="745" y="1030"/>
                    <a:pt x="745" y="1022"/>
                    <a:pt x="746" y="1015"/>
                  </a:cubicBezTo>
                  <a:cubicBezTo>
                    <a:pt x="747" y="1008"/>
                    <a:pt x="750" y="1002"/>
                    <a:pt x="753" y="995"/>
                  </a:cubicBezTo>
                  <a:cubicBezTo>
                    <a:pt x="758" y="981"/>
                    <a:pt x="754" y="969"/>
                    <a:pt x="744" y="958"/>
                  </a:cubicBezTo>
                  <a:cubicBezTo>
                    <a:pt x="739" y="954"/>
                    <a:pt x="734" y="950"/>
                    <a:pt x="730" y="946"/>
                  </a:cubicBezTo>
                  <a:cubicBezTo>
                    <a:pt x="713" y="930"/>
                    <a:pt x="704" y="910"/>
                    <a:pt x="704" y="887"/>
                  </a:cubicBezTo>
                  <a:cubicBezTo>
                    <a:pt x="703" y="875"/>
                    <a:pt x="709" y="870"/>
                    <a:pt x="720" y="869"/>
                  </a:cubicBezTo>
                  <a:cubicBezTo>
                    <a:pt x="723" y="869"/>
                    <a:pt x="725" y="869"/>
                    <a:pt x="727" y="868"/>
                  </a:cubicBezTo>
                  <a:cubicBezTo>
                    <a:pt x="726" y="859"/>
                    <a:pt x="722" y="855"/>
                    <a:pt x="713" y="855"/>
                  </a:cubicBezTo>
                  <a:cubicBezTo>
                    <a:pt x="704" y="854"/>
                    <a:pt x="699" y="849"/>
                    <a:pt x="696" y="842"/>
                  </a:cubicBezTo>
                  <a:cubicBezTo>
                    <a:pt x="694" y="838"/>
                    <a:pt x="694" y="834"/>
                    <a:pt x="692" y="831"/>
                  </a:cubicBezTo>
                  <a:cubicBezTo>
                    <a:pt x="689" y="822"/>
                    <a:pt x="687" y="813"/>
                    <a:pt x="682" y="806"/>
                  </a:cubicBezTo>
                  <a:cubicBezTo>
                    <a:pt x="678" y="799"/>
                    <a:pt x="674" y="793"/>
                    <a:pt x="674" y="785"/>
                  </a:cubicBezTo>
                  <a:cubicBezTo>
                    <a:pt x="674" y="781"/>
                    <a:pt x="671" y="777"/>
                    <a:pt x="669" y="773"/>
                  </a:cubicBezTo>
                  <a:cubicBezTo>
                    <a:pt x="662" y="766"/>
                    <a:pt x="656" y="759"/>
                    <a:pt x="649" y="752"/>
                  </a:cubicBezTo>
                  <a:cubicBezTo>
                    <a:pt x="646" y="750"/>
                    <a:pt x="643" y="748"/>
                    <a:pt x="639" y="744"/>
                  </a:cubicBezTo>
                  <a:cubicBezTo>
                    <a:pt x="638" y="751"/>
                    <a:pt x="638" y="755"/>
                    <a:pt x="638" y="759"/>
                  </a:cubicBezTo>
                  <a:cubicBezTo>
                    <a:pt x="637" y="765"/>
                    <a:pt x="637" y="772"/>
                    <a:pt x="635" y="777"/>
                  </a:cubicBezTo>
                  <a:cubicBezTo>
                    <a:pt x="634" y="781"/>
                    <a:pt x="629" y="785"/>
                    <a:pt x="627" y="784"/>
                  </a:cubicBezTo>
                  <a:cubicBezTo>
                    <a:pt x="623" y="784"/>
                    <a:pt x="619" y="780"/>
                    <a:pt x="618" y="777"/>
                  </a:cubicBezTo>
                  <a:cubicBezTo>
                    <a:pt x="616" y="771"/>
                    <a:pt x="616" y="764"/>
                    <a:pt x="617" y="758"/>
                  </a:cubicBezTo>
                  <a:cubicBezTo>
                    <a:pt x="623" y="730"/>
                    <a:pt x="625" y="702"/>
                    <a:pt x="622" y="673"/>
                  </a:cubicBezTo>
                  <a:cubicBezTo>
                    <a:pt x="621" y="662"/>
                    <a:pt x="619" y="652"/>
                    <a:pt x="618" y="640"/>
                  </a:cubicBezTo>
                  <a:cubicBezTo>
                    <a:pt x="563" y="705"/>
                    <a:pt x="536" y="823"/>
                    <a:pt x="590" y="927"/>
                  </a:cubicBezTo>
                  <a:cubicBezTo>
                    <a:pt x="649" y="1039"/>
                    <a:pt x="773" y="1095"/>
                    <a:pt x="895" y="1064"/>
                  </a:cubicBezTo>
                  <a:cubicBezTo>
                    <a:pt x="927" y="1056"/>
                    <a:pt x="956" y="1043"/>
                    <a:pt x="981" y="1026"/>
                  </a:cubicBezTo>
                  <a:cubicBezTo>
                    <a:pt x="967" y="1022"/>
                    <a:pt x="947" y="1014"/>
                    <a:pt x="945" y="962"/>
                  </a:cubicBezTo>
                  <a:cubicBezTo>
                    <a:pt x="943" y="890"/>
                    <a:pt x="954" y="874"/>
                    <a:pt x="961" y="874"/>
                  </a:cubicBezTo>
                  <a:cubicBezTo>
                    <a:pt x="967" y="874"/>
                    <a:pt x="971" y="869"/>
                    <a:pt x="992" y="892"/>
                  </a:cubicBezTo>
                  <a:cubicBezTo>
                    <a:pt x="1012" y="915"/>
                    <a:pt x="1023" y="904"/>
                    <a:pt x="1024" y="888"/>
                  </a:cubicBezTo>
                  <a:cubicBezTo>
                    <a:pt x="1025" y="873"/>
                    <a:pt x="1041" y="850"/>
                    <a:pt x="1047" y="874"/>
                  </a:cubicBezTo>
                  <a:cubicBezTo>
                    <a:pt x="1052" y="890"/>
                    <a:pt x="1062" y="909"/>
                    <a:pt x="1070" y="923"/>
                  </a:cubicBezTo>
                  <a:cubicBezTo>
                    <a:pt x="1085" y="893"/>
                    <a:pt x="1093" y="861"/>
                    <a:pt x="1095" y="83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profile-user-with-earth-symbol_33787"/>
            <p:cNvSpPr>
              <a:spLocks noChangeAspect="1"/>
            </p:cNvSpPr>
            <p:nvPr/>
          </p:nvSpPr>
          <p:spPr bwMode="auto">
            <a:xfrm rot="19441419">
              <a:off x="3402790" y="2988440"/>
              <a:ext cx="245557" cy="405864"/>
            </a:xfrm>
            <a:custGeom>
              <a:avLst/>
              <a:gdLst>
                <a:gd name="connsiteX0" fmla="*/ 183540 w 367081"/>
                <a:gd name="connsiteY0" fmla="*/ 532440 h 606722"/>
                <a:gd name="connsiteX1" fmla="*/ 164934 w 367081"/>
                <a:gd name="connsiteY1" fmla="*/ 551011 h 606722"/>
                <a:gd name="connsiteX2" fmla="*/ 183540 w 367081"/>
                <a:gd name="connsiteY2" fmla="*/ 569581 h 606722"/>
                <a:gd name="connsiteX3" fmla="*/ 202146 w 367081"/>
                <a:gd name="connsiteY3" fmla="*/ 551011 h 606722"/>
                <a:gd name="connsiteX4" fmla="*/ 183540 w 367081"/>
                <a:gd name="connsiteY4" fmla="*/ 532440 h 606722"/>
                <a:gd name="connsiteX5" fmla="*/ 183540 w 367081"/>
                <a:gd name="connsiteY5" fmla="*/ 495299 h 606722"/>
                <a:gd name="connsiteX6" fmla="*/ 239357 w 367081"/>
                <a:gd name="connsiteY6" fmla="*/ 551011 h 606722"/>
                <a:gd name="connsiteX7" fmla="*/ 183540 w 367081"/>
                <a:gd name="connsiteY7" fmla="*/ 606722 h 606722"/>
                <a:gd name="connsiteX8" fmla="*/ 127723 w 367081"/>
                <a:gd name="connsiteY8" fmla="*/ 551011 h 606722"/>
                <a:gd name="connsiteX9" fmla="*/ 183540 w 367081"/>
                <a:gd name="connsiteY9" fmla="*/ 495299 h 606722"/>
                <a:gd name="connsiteX10" fmla="*/ 183541 w 367081"/>
                <a:gd name="connsiteY10" fmla="*/ 37147 h 606722"/>
                <a:gd name="connsiteX11" fmla="*/ 38453 w 367081"/>
                <a:gd name="connsiteY11" fmla="*/ 164671 h 606722"/>
                <a:gd name="connsiteX12" fmla="*/ 76015 w 367081"/>
                <a:gd name="connsiteY12" fmla="*/ 164671 h 606722"/>
                <a:gd name="connsiteX13" fmla="*/ 183541 w 367081"/>
                <a:gd name="connsiteY13" fmla="*/ 74293 h 606722"/>
                <a:gd name="connsiteX14" fmla="*/ 292668 w 367081"/>
                <a:gd name="connsiteY14" fmla="*/ 183244 h 606722"/>
                <a:gd name="connsiteX15" fmla="*/ 260713 w 367081"/>
                <a:gd name="connsiteY15" fmla="*/ 260292 h 606722"/>
                <a:gd name="connsiteX16" fmla="*/ 170901 w 367081"/>
                <a:gd name="connsiteY16" fmla="*/ 344983 h 606722"/>
                <a:gd name="connsiteX17" fmla="*/ 164937 w 367081"/>
                <a:gd name="connsiteY17" fmla="*/ 350493 h 606722"/>
                <a:gd name="connsiteX18" fmla="*/ 164937 w 367081"/>
                <a:gd name="connsiteY18" fmla="*/ 420964 h 606722"/>
                <a:gd name="connsiteX19" fmla="*/ 202144 w 367081"/>
                <a:gd name="connsiteY19" fmla="*/ 420964 h 606722"/>
                <a:gd name="connsiteX20" fmla="*/ 202144 w 367081"/>
                <a:gd name="connsiteY20" fmla="*/ 366667 h 606722"/>
                <a:gd name="connsiteX21" fmla="*/ 208108 w 367081"/>
                <a:gd name="connsiteY21" fmla="*/ 361157 h 606722"/>
                <a:gd name="connsiteX22" fmla="*/ 287060 w 367081"/>
                <a:gd name="connsiteY22" fmla="*/ 286508 h 606722"/>
                <a:gd name="connsiteX23" fmla="*/ 329874 w 367081"/>
                <a:gd name="connsiteY23" fmla="*/ 183244 h 606722"/>
                <a:gd name="connsiteX24" fmla="*/ 183541 w 367081"/>
                <a:gd name="connsiteY24" fmla="*/ 37147 h 606722"/>
                <a:gd name="connsiteX25" fmla="*/ 183541 w 367081"/>
                <a:gd name="connsiteY25" fmla="*/ 0 h 606722"/>
                <a:gd name="connsiteX26" fmla="*/ 367081 w 367081"/>
                <a:gd name="connsiteY26" fmla="*/ 183244 h 606722"/>
                <a:gd name="connsiteX27" fmla="*/ 313318 w 367081"/>
                <a:gd name="connsiteY27" fmla="*/ 312813 h 606722"/>
                <a:gd name="connsiteX28" fmla="*/ 239350 w 367081"/>
                <a:gd name="connsiteY28" fmla="*/ 382840 h 606722"/>
                <a:gd name="connsiteX29" fmla="*/ 239350 w 367081"/>
                <a:gd name="connsiteY29" fmla="*/ 458111 h 606722"/>
                <a:gd name="connsiteX30" fmla="*/ 127731 w 367081"/>
                <a:gd name="connsiteY30" fmla="*/ 458111 h 606722"/>
                <a:gd name="connsiteX31" fmla="*/ 127731 w 367081"/>
                <a:gd name="connsiteY31" fmla="*/ 334230 h 606722"/>
                <a:gd name="connsiteX32" fmla="*/ 145622 w 367081"/>
                <a:gd name="connsiteY32" fmla="*/ 317701 h 606722"/>
                <a:gd name="connsiteX33" fmla="*/ 234455 w 367081"/>
                <a:gd name="connsiteY33" fmla="*/ 233988 h 606722"/>
                <a:gd name="connsiteX34" fmla="*/ 255461 w 367081"/>
                <a:gd name="connsiteY34" fmla="*/ 183244 h 606722"/>
                <a:gd name="connsiteX35" fmla="*/ 183541 w 367081"/>
                <a:gd name="connsiteY35" fmla="*/ 111440 h 606722"/>
                <a:gd name="connsiteX36" fmla="*/ 111620 w 367081"/>
                <a:gd name="connsiteY36" fmla="*/ 183244 h 606722"/>
                <a:gd name="connsiteX37" fmla="*/ 111620 w 367081"/>
                <a:gd name="connsiteY37" fmla="*/ 201818 h 606722"/>
                <a:gd name="connsiteX38" fmla="*/ 0 w 367081"/>
                <a:gd name="connsiteY38" fmla="*/ 201818 h 606722"/>
                <a:gd name="connsiteX39" fmla="*/ 0 w 367081"/>
                <a:gd name="connsiteY39" fmla="*/ 183244 h 606722"/>
                <a:gd name="connsiteX40" fmla="*/ 183541 w 367081"/>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7081" h="606722">
                  <a:moveTo>
                    <a:pt x="183540" y="532440"/>
                  </a:moveTo>
                  <a:cubicBezTo>
                    <a:pt x="173302" y="532440"/>
                    <a:pt x="164934" y="540792"/>
                    <a:pt x="164934" y="551011"/>
                  </a:cubicBezTo>
                  <a:cubicBezTo>
                    <a:pt x="164934" y="561229"/>
                    <a:pt x="173302" y="569581"/>
                    <a:pt x="183540" y="569581"/>
                  </a:cubicBezTo>
                  <a:cubicBezTo>
                    <a:pt x="193867" y="569581"/>
                    <a:pt x="202146" y="561229"/>
                    <a:pt x="202146" y="551011"/>
                  </a:cubicBezTo>
                  <a:cubicBezTo>
                    <a:pt x="202146" y="540703"/>
                    <a:pt x="193867" y="532440"/>
                    <a:pt x="183540" y="532440"/>
                  </a:cubicBezTo>
                  <a:close/>
                  <a:moveTo>
                    <a:pt x="183540" y="495299"/>
                  </a:moveTo>
                  <a:cubicBezTo>
                    <a:pt x="214342" y="495299"/>
                    <a:pt x="239357" y="520267"/>
                    <a:pt x="239357" y="551011"/>
                  </a:cubicBezTo>
                  <a:cubicBezTo>
                    <a:pt x="239357" y="581665"/>
                    <a:pt x="214342" y="606722"/>
                    <a:pt x="183540" y="606722"/>
                  </a:cubicBezTo>
                  <a:cubicBezTo>
                    <a:pt x="152827" y="606722"/>
                    <a:pt x="127723" y="581665"/>
                    <a:pt x="127723" y="551011"/>
                  </a:cubicBezTo>
                  <a:cubicBezTo>
                    <a:pt x="127723" y="520267"/>
                    <a:pt x="152827" y="495299"/>
                    <a:pt x="183540" y="495299"/>
                  </a:cubicBezTo>
                  <a:close/>
                  <a:moveTo>
                    <a:pt x="183541" y="37147"/>
                  </a:moveTo>
                  <a:cubicBezTo>
                    <a:pt x="109216" y="37147"/>
                    <a:pt x="47621" y="92866"/>
                    <a:pt x="38453" y="164671"/>
                  </a:cubicBezTo>
                  <a:lnTo>
                    <a:pt x="76015" y="164671"/>
                  </a:lnTo>
                  <a:cubicBezTo>
                    <a:pt x="84916" y="113395"/>
                    <a:pt x="129778" y="74293"/>
                    <a:pt x="183541" y="74293"/>
                  </a:cubicBezTo>
                  <a:cubicBezTo>
                    <a:pt x="243712" y="74293"/>
                    <a:pt x="292668" y="123170"/>
                    <a:pt x="292668" y="183244"/>
                  </a:cubicBezTo>
                  <a:cubicBezTo>
                    <a:pt x="292668" y="212304"/>
                    <a:pt x="281364" y="239675"/>
                    <a:pt x="260713" y="260292"/>
                  </a:cubicBezTo>
                  <a:cubicBezTo>
                    <a:pt x="238282" y="282776"/>
                    <a:pt x="171613" y="344361"/>
                    <a:pt x="170901" y="344983"/>
                  </a:cubicBezTo>
                  <a:lnTo>
                    <a:pt x="164937" y="350493"/>
                  </a:lnTo>
                  <a:lnTo>
                    <a:pt x="164937" y="420964"/>
                  </a:lnTo>
                  <a:lnTo>
                    <a:pt x="202144" y="420964"/>
                  </a:lnTo>
                  <a:lnTo>
                    <a:pt x="202144" y="366667"/>
                  </a:lnTo>
                  <a:lnTo>
                    <a:pt x="208108" y="361157"/>
                  </a:lnTo>
                  <a:cubicBezTo>
                    <a:pt x="225910" y="344627"/>
                    <a:pt x="269258" y="304282"/>
                    <a:pt x="287060" y="286508"/>
                  </a:cubicBezTo>
                  <a:cubicBezTo>
                    <a:pt x="314654" y="258959"/>
                    <a:pt x="329874" y="222257"/>
                    <a:pt x="329874" y="183244"/>
                  </a:cubicBezTo>
                  <a:cubicBezTo>
                    <a:pt x="329874" y="102642"/>
                    <a:pt x="264273" y="37147"/>
                    <a:pt x="183541" y="37147"/>
                  </a:cubicBezTo>
                  <a:close/>
                  <a:moveTo>
                    <a:pt x="183541" y="0"/>
                  </a:moveTo>
                  <a:cubicBezTo>
                    <a:pt x="284746" y="0"/>
                    <a:pt x="367081" y="82202"/>
                    <a:pt x="367081" y="183244"/>
                  </a:cubicBezTo>
                  <a:cubicBezTo>
                    <a:pt x="367081" y="232210"/>
                    <a:pt x="348033" y="278155"/>
                    <a:pt x="313318" y="312813"/>
                  </a:cubicBezTo>
                  <a:cubicBezTo>
                    <a:pt x="297296" y="328809"/>
                    <a:pt x="262315" y="361601"/>
                    <a:pt x="239350" y="382840"/>
                  </a:cubicBezTo>
                  <a:lnTo>
                    <a:pt x="239350" y="458111"/>
                  </a:lnTo>
                  <a:lnTo>
                    <a:pt x="127731" y="458111"/>
                  </a:lnTo>
                  <a:lnTo>
                    <a:pt x="127731" y="334230"/>
                  </a:lnTo>
                  <a:lnTo>
                    <a:pt x="145622" y="317701"/>
                  </a:lnTo>
                  <a:cubicBezTo>
                    <a:pt x="146334" y="317079"/>
                    <a:pt x="212469" y="255938"/>
                    <a:pt x="234455" y="233988"/>
                  </a:cubicBezTo>
                  <a:cubicBezTo>
                    <a:pt x="247984" y="220480"/>
                    <a:pt x="255461" y="202440"/>
                    <a:pt x="255461" y="183244"/>
                  </a:cubicBezTo>
                  <a:cubicBezTo>
                    <a:pt x="255461" y="143610"/>
                    <a:pt x="223239" y="111440"/>
                    <a:pt x="183541" y="111440"/>
                  </a:cubicBezTo>
                  <a:cubicBezTo>
                    <a:pt x="143931" y="111440"/>
                    <a:pt x="111620" y="143610"/>
                    <a:pt x="111620" y="183244"/>
                  </a:cubicBezTo>
                  <a:lnTo>
                    <a:pt x="111620" y="201818"/>
                  </a:lnTo>
                  <a:lnTo>
                    <a:pt x="0" y="201818"/>
                  </a:lnTo>
                  <a:lnTo>
                    <a:pt x="0" y="183244"/>
                  </a:lnTo>
                  <a:cubicBezTo>
                    <a:pt x="0" y="82202"/>
                    <a:pt x="82335" y="0"/>
                    <a:pt x="183541"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profile-user-with-earth-symbol_33787"/>
            <p:cNvSpPr>
              <a:spLocks noChangeAspect="1"/>
            </p:cNvSpPr>
            <p:nvPr/>
          </p:nvSpPr>
          <p:spPr bwMode="auto">
            <a:xfrm>
              <a:off x="4043154" y="2762217"/>
              <a:ext cx="245557" cy="405865"/>
            </a:xfrm>
            <a:custGeom>
              <a:avLst/>
              <a:gdLst>
                <a:gd name="connsiteX0" fmla="*/ 183540 w 367081"/>
                <a:gd name="connsiteY0" fmla="*/ 532440 h 606722"/>
                <a:gd name="connsiteX1" fmla="*/ 164934 w 367081"/>
                <a:gd name="connsiteY1" fmla="*/ 551011 h 606722"/>
                <a:gd name="connsiteX2" fmla="*/ 183540 w 367081"/>
                <a:gd name="connsiteY2" fmla="*/ 569581 h 606722"/>
                <a:gd name="connsiteX3" fmla="*/ 202146 w 367081"/>
                <a:gd name="connsiteY3" fmla="*/ 551011 h 606722"/>
                <a:gd name="connsiteX4" fmla="*/ 183540 w 367081"/>
                <a:gd name="connsiteY4" fmla="*/ 532440 h 606722"/>
                <a:gd name="connsiteX5" fmla="*/ 183540 w 367081"/>
                <a:gd name="connsiteY5" fmla="*/ 495299 h 606722"/>
                <a:gd name="connsiteX6" fmla="*/ 239357 w 367081"/>
                <a:gd name="connsiteY6" fmla="*/ 551011 h 606722"/>
                <a:gd name="connsiteX7" fmla="*/ 183540 w 367081"/>
                <a:gd name="connsiteY7" fmla="*/ 606722 h 606722"/>
                <a:gd name="connsiteX8" fmla="*/ 127723 w 367081"/>
                <a:gd name="connsiteY8" fmla="*/ 551011 h 606722"/>
                <a:gd name="connsiteX9" fmla="*/ 183540 w 367081"/>
                <a:gd name="connsiteY9" fmla="*/ 495299 h 606722"/>
                <a:gd name="connsiteX10" fmla="*/ 183541 w 367081"/>
                <a:gd name="connsiteY10" fmla="*/ 37147 h 606722"/>
                <a:gd name="connsiteX11" fmla="*/ 38453 w 367081"/>
                <a:gd name="connsiteY11" fmla="*/ 164671 h 606722"/>
                <a:gd name="connsiteX12" fmla="*/ 76015 w 367081"/>
                <a:gd name="connsiteY12" fmla="*/ 164671 h 606722"/>
                <a:gd name="connsiteX13" fmla="*/ 183541 w 367081"/>
                <a:gd name="connsiteY13" fmla="*/ 74293 h 606722"/>
                <a:gd name="connsiteX14" fmla="*/ 292668 w 367081"/>
                <a:gd name="connsiteY14" fmla="*/ 183244 h 606722"/>
                <a:gd name="connsiteX15" fmla="*/ 260713 w 367081"/>
                <a:gd name="connsiteY15" fmla="*/ 260292 h 606722"/>
                <a:gd name="connsiteX16" fmla="*/ 170901 w 367081"/>
                <a:gd name="connsiteY16" fmla="*/ 344983 h 606722"/>
                <a:gd name="connsiteX17" fmla="*/ 164937 w 367081"/>
                <a:gd name="connsiteY17" fmla="*/ 350493 h 606722"/>
                <a:gd name="connsiteX18" fmla="*/ 164937 w 367081"/>
                <a:gd name="connsiteY18" fmla="*/ 420964 h 606722"/>
                <a:gd name="connsiteX19" fmla="*/ 202144 w 367081"/>
                <a:gd name="connsiteY19" fmla="*/ 420964 h 606722"/>
                <a:gd name="connsiteX20" fmla="*/ 202144 w 367081"/>
                <a:gd name="connsiteY20" fmla="*/ 366667 h 606722"/>
                <a:gd name="connsiteX21" fmla="*/ 208108 w 367081"/>
                <a:gd name="connsiteY21" fmla="*/ 361157 h 606722"/>
                <a:gd name="connsiteX22" fmla="*/ 287060 w 367081"/>
                <a:gd name="connsiteY22" fmla="*/ 286508 h 606722"/>
                <a:gd name="connsiteX23" fmla="*/ 329874 w 367081"/>
                <a:gd name="connsiteY23" fmla="*/ 183244 h 606722"/>
                <a:gd name="connsiteX24" fmla="*/ 183541 w 367081"/>
                <a:gd name="connsiteY24" fmla="*/ 37147 h 606722"/>
                <a:gd name="connsiteX25" fmla="*/ 183541 w 367081"/>
                <a:gd name="connsiteY25" fmla="*/ 0 h 606722"/>
                <a:gd name="connsiteX26" fmla="*/ 367081 w 367081"/>
                <a:gd name="connsiteY26" fmla="*/ 183244 h 606722"/>
                <a:gd name="connsiteX27" fmla="*/ 313318 w 367081"/>
                <a:gd name="connsiteY27" fmla="*/ 312813 h 606722"/>
                <a:gd name="connsiteX28" fmla="*/ 239350 w 367081"/>
                <a:gd name="connsiteY28" fmla="*/ 382840 h 606722"/>
                <a:gd name="connsiteX29" fmla="*/ 239350 w 367081"/>
                <a:gd name="connsiteY29" fmla="*/ 458111 h 606722"/>
                <a:gd name="connsiteX30" fmla="*/ 127731 w 367081"/>
                <a:gd name="connsiteY30" fmla="*/ 458111 h 606722"/>
                <a:gd name="connsiteX31" fmla="*/ 127731 w 367081"/>
                <a:gd name="connsiteY31" fmla="*/ 334230 h 606722"/>
                <a:gd name="connsiteX32" fmla="*/ 145622 w 367081"/>
                <a:gd name="connsiteY32" fmla="*/ 317701 h 606722"/>
                <a:gd name="connsiteX33" fmla="*/ 234455 w 367081"/>
                <a:gd name="connsiteY33" fmla="*/ 233988 h 606722"/>
                <a:gd name="connsiteX34" fmla="*/ 255461 w 367081"/>
                <a:gd name="connsiteY34" fmla="*/ 183244 h 606722"/>
                <a:gd name="connsiteX35" fmla="*/ 183541 w 367081"/>
                <a:gd name="connsiteY35" fmla="*/ 111440 h 606722"/>
                <a:gd name="connsiteX36" fmla="*/ 111620 w 367081"/>
                <a:gd name="connsiteY36" fmla="*/ 183244 h 606722"/>
                <a:gd name="connsiteX37" fmla="*/ 111620 w 367081"/>
                <a:gd name="connsiteY37" fmla="*/ 201818 h 606722"/>
                <a:gd name="connsiteX38" fmla="*/ 0 w 367081"/>
                <a:gd name="connsiteY38" fmla="*/ 201818 h 606722"/>
                <a:gd name="connsiteX39" fmla="*/ 0 w 367081"/>
                <a:gd name="connsiteY39" fmla="*/ 183244 h 606722"/>
                <a:gd name="connsiteX40" fmla="*/ 183541 w 367081"/>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7081" h="606722">
                  <a:moveTo>
                    <a:pt x="183540" y="532440"/>
                  </a:moveTo>
                  <a:cubicBezTo>
                    <a:pt x="173302" y="532440"/>
                    <a:pt x="164934" y="540792"/>
                    <a:pt x="164934" y="551011"/>
                  </a:cubicBezTo>
                  <a:cubicBezTo>
                    <a:pt x="164934" y="561229"/>
                    <a:pt x="173302" y="569581"/>
                    <a:pt x="183540" y="569581"/>
                  </a:cubicBezTo>
                  <a:cubicBezTo>
                    <a:pt x="193867" y="569581"/>
                    <a:pt x="202146" y="561229"/>
                    <a:pt x="202146" y="551011"/>
                  </a:cubicBezTo>
                  <a:cubicBezTo>
                    <a:pt x="202146" y="540703"/>
                    <a:pt x="193867" y="532440"/>
                    <a:pt x="183540" y="532440"/>
                  </a:cubicBezTo>
                  <a:close/>
                  <a:moveTo>
                    <a:pt x="183540" y="495299"/>
                  </a:moveTo>
                  <a:cubicBezTo>
                    <a:pt x="214342" y="495299"/>
                    <a:pt x="239357" y="520267"/>
                    <a:pt x="239357" y="551011"/>
                  </a:cubicBezTo>
                  <a:cubicBezTo>
                    <a:pt x="239357" y="581665"/>
                    <a:pt x="214342" y="606722"/>
                    <a:pt x="183540" y="606722"/>
                  </a:cubicBezTo>
                  <a:cubicBezTo>
                    <a:pt x="152827" y="606722"/>
                    <a:pt x="127723" y="581665"/>
                    <a:pt x="127723" y="551011"/>
                  </a:cubicBezTo>
                  <a:cubicBezTo>
                    <a:pt x="127723" y="520267"/>
                    <a:pt x="152827" y="495299"/>
                    <a:pt x="183540" y="495299"/>
                  </a:cubicBezTo>
                  <a:close/>
                  <a:moveTo>
                    <a:pt x="183541" y="37147"/>
                  </a:moveTo>
                  <a:cubicBezTo>
                    <a:pt x="109216" y="37147"/>
                    <a:pt x="47621" y="92866"/>
                    <a:pt x="38453" y="164671"/>
                  </a:cubicBezTo>
                  <a:lnTo>
                    <a:pt x="76015" y="164671"/>
                  </a:lnTo>
                  <a:cubicBezTo>
                    <a:pt x="84916" y="113395"/>
                    <a:pt x="129778" y="74293"/>
                    <a:pt x="183541" y="74293"/>
                  </a:cubicBezTo>
                  <a:cubicBezTo>
                    <a:pt x="243712" y="74293"/>
                    <a:pt x="292668" y="123170"/>
                    <a:pt x="292668" y="183244"/>
                  </a:cubicBezTo>
                  <a:cubicBezTo>
                    <a:pt x="292668" y="212304"/>
                    <a:pt x="281364" y="239675"/>
                    <a:pt x="260713" y="260292"/>
                  </a:cubicBezTo>
                  <a:cubicBezTo>
                    <a:pt x="238282" y="282776"/>
                    <a:pt x="171613" y="344361"/>
                    <a:pt x="170901" y="344983"/>
                  </a:cubicBezTo>
                  <a:lnTo>
                    <a:pt x="164937" y="350493"/>
                  </a:lnTo>
                  <a:lnTo>
                    <a:pt x="164937" y="420964"/>
                  </a:lnTo>
                  <a:lnTo>
                    <a:pt x="202144" y="420964"/>
                  </a:lnTo>
                  <a:lnTo>
                    <a:pt x="202144" y="366667"/>
                  </a:lnTo>
                  <a:lnTo>
                    <a:pt x="208108" y="361157"/>
                  </a:lnTo>
                  <a:cubicBezTo>
                    <a:pt x="225910" y="344627"/>
                    <a:pt x="269258" y="304282"/>
                    <a:pt x="287060" y="286508"/>
                  </a:cubicBezTo>
                  <a:cubicBezTo>
                    <a:pt x="314654" y="258959"/>
                    <a:pt x="329874" y="222257"/>
                    <a:pt x="329874" y="183244"/>
                  </a:cubicBezTo>
                  <a:cubicBezTo>
                    <a:pt x="329874" y="102642"/>
                    <a:pt x="264273" y="37147"/>
                    <a:pt x="183541" y="37147"/>
                  </a:cubicBezTo>
                  <a:close/>
                  <a:moveTo>
                    <a:pt x="183541" y="0"/>
                  </a:moveTo>
                  <a:cubicBezTo>
                    <a:pt x="284746" y="0"/>
                    <a:pt x="367081" y="82202"/>
                    <a:pt x="367081" y="183244"/>
                  </a:cubicBezTo>
                  <a:cubicBezTo>
                    <a:pt x="367081" y="232210"/>
                    <a:pt x="348033" y="278155"/>
                    <a:pt x="313318" y="312813"/>
                  </a:cubicBezTo>
                  <a:cubicBezTo>
                    <a:pt x="297296" y="328809"/>
                    <a:pt x="262315" y="361601"/>
                    <a:pt x="239350" y="382840"/>
                  </a:cubicBezTo>
                  <a:lnTo>
                    <a:pt x="239350" y="458111"/>
                  </a:lnTo>
                  <a:lnTo>
                    <a:pt x="127731" y="458111"/>
                  </a:lnTo>
                  <a:lnTo>
                    <a:pt x="127731" y="334230"/>
                  </a:lnTo>
                  <a:lnTo>
                    <a:pt x="145622" y="317701"/>
                  </a:lnTo>
                  <a:cubicBezTo>
                    <a:pt x="146334" y="317079"/>
                    <a:pt x="212469" y="255938"/>
                    <a:pt x="234455" y="233988"/>
                  </a:cubicBezTo>
                  <a:cubicBezTo>
                    <a:pt x="247984" y="220480"/>
                    <a:pt x="255461" y="202440"/>
                    <a:pt x="255461" y="183244"/>
                  </a:cubicBezTo>
                  <a:cubicBezTo>
                    <a:pt x="255461" y="143610"/>
                    <a:pt x="223239" y="111440"/>
                    <a:pt x="183541" y="111440"/>
                  </a:cubicBezTo>
                  <a:cubicBezTo>
                    <a:pt x="143931" y="111440"/>
                    <a:pt x="111620" y="143610"/>
                    <a:pt x="111620" y="183244"/>
                  </a:cubicBezTo>
                  <a:lnTo>
                    <a:pt x="111620" y="201818"/>
                  </a:lnTo>
                  <a:lnTo>
                    <a:pt x="0" y="201818"/>
                  </a:lnTo>
                  <a:lnTo>
                    <a:pt x="0" y="183244"/>
                  </a:lnTo>
                  <a:cubicBezTo>
                    <a:pt x="0" y="82202"/>
                    <a:pt x="82335" y="0"/>
                    <a:pt x="183541"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profile-user-with-earth-symbol_33787"/>
            <p:cNvSpPr>
              <a:spLocks noChangeAspect="1"/>
            </p:cNvSpPr>
            <p:nvPr/>
          </p:nvSpPr>
          <p:spPr bwMode="auto">
            <a:xfrm rot="2647328">
              <a:off x="4685621" y="2942764"/>
              <a:ext cx="245557" cy="405865"/>
            </a:xfrm>
            <a:custGeom>
              <a:avLst/>
              <a:gdLst>
                <a:gd name="connsiteX0" fmla="*/ 183540 w 367081"/>
                <a:gd name="connsiteY0" fmla="*/ 532440 h 606722"/>
                <a:gd name="connsiteX1" fmla="*/ 164934 w 367081"/>
                <a:gd name="connsiteY1" fmla="*/ 551011 h 606722"/>
                <a:gd name="connsiteX2" fmla="*/ 183540 w 367081"/>
                <a:gd name="connsiteY2" fmla="*/ 569581 h 606722"/>
                <a:gd name="connsiteX3" fmla="*/ 202146 w 367081"/>
                <a:gd name="connsiteY3" fmla="*/ 551011 h 606722"/>
                <a:gd name="connsiteX4" fmla="*/ 183540 w 367081"/>
                <a:gd name="connsiteY4" fmla="*/ 532440 h 606722"/>
                <a:gd name="connsiteX5" fmla="*/ 183540 w 367081"/>
                <a:gd name="connsiteY5" fmla="*/ 495299 h 606722"/>
                <a:gd name="connsiteX6" fmla="*/ 239357 w 367081"/>
                <a:gd name="connsiteY6" fmla="*/ 551011 h 606722"/>
                <a:gd name="connsiteX7" fmla="*/ 183540 w 367081"/>
                <a:gd name="connsiteY7" fmla="*/ 606722 h 606722"/>
                <a:gd name="connsiteX8" fmla="*/ 127723 w 367081"/>
                <a:gd name="connsiteY8" fmla="*/ 551011 h 606722"/>
                <a:gd name="connsiteX9" fmla="*/ 183540 w 367081"/>
                <a:gd name="connsiteY9" fmla="*/ 495299 h 606722"/>
                <a:gd name="connsiteX10" fmla="*/ 183541 w 367081"/>
                <a:gd name="connsiteY10" fmla="*/ 37147 h 606722"/>
                <a:gd name="connsiteX11" fmla="*/ 38453 w 367081"/>
                <a:gd name="connsiteY11" fmla="*/ 164671 h 606722"/>
                <a:gd name="connsiteX12" fmla="*/ 76015 w 367081"/>
                <a:gd name="connsiteY12" fmla="*/ 164671 h 606722"/>
                <a:gd name="connsiteX13" fmla="*/ 183541 w 367081"/>
                <a:gd name="connsiteY13" fmla="*/ 74293 h 606722"/>
                <a:gd name="connsiteX14" fmla="*/ 292668 w 367081"/>
                <a:gd name="connsiteY14" fmla="*/ 183244 h 606722"/>
                <a:gd name="connsiteX15" fmla="*/ 260713 w 367081"/>
                <a:gd name="connsiteY15" fmla="*/ 260292 h 606722"/>
                <a:gd name="connsiteX16" fmla="*/ 170901 w 367081"/>
                <a:gd name="connsiteY16" fmla="*/ 344983 h 606722"/>
                <a:gd name="connsiteX17" fmla="*/ 164937 w 367081"/>
                <a:gd name="connsiteY17" fmla="*/ 350493 h 606722"/>
                <a:gd name="connsiteX18" fmla="*/ 164937 w 367081"/>
                <a:gd name="connsiteY18" fmla="*/ 420964 h 606722"/>
                <a:gd name="connsiteX19" fmla="*/ 202144 w 367081"/>
                <a:gd name="connsiteY19" fmla="*/ 420964 h 606722"/>
                <a:gd name="connsiteX20" fmla="*/ 202144 w 367081"/>
                <a:gd name="connsiteY20" fmla="*/ 366667 h 606722"/>
                <a:gd name="connsiteX21" fmla="*/ 208108 w 367081"/>
                <a:gd name="connsiteY21" fmla="*/ 361157 h 606722"/>
                <a:gd name="connsiteX22" fmla="*/ 287060 w 367081"/>
                <a:gd name="connsiteY22" fmla="*/ 286508 h 606722"/>
                <a:gd name="connsiteX23" fmla="*/ 329874 w 367081"/>
                <a:gd name="connsiteY23" fmla="*/ 183244 h 606722"/>
                <a:gd name="connsiteX24" fmla="*/ 183541 w 367081"/>
                <a:gd name="connsiteY24" fmla="*/ 37147 h 606722"/>
                <a:gd name="connsiteX25" fmla="*/ 183541 w 367081"/>
                <a:gd name="connsiteY25" fmla="*/ 0 h 606722"/>
                <a:gd name="connsiteX26" fmla="*/ 367081 w 367081"/>
                <a:gd name="connsiteY26" fmla="*/ 183244 h 606722"/>
                <a:gd name="connsiteX27" fmla="*/ 313318 w 367081"/>
                <a:gd name="connsiteY27" fmla="*/ 312813 h 606722"/>
                <a:gd name="connsiteX28" fmla="*/ 239350 w 367081"/>
                <a:gd name="connsiteY28" fmla="*/ 382840 h 606722"/>
                <a:gd name="connsiteX29" fmla="*/ 239350 w 367081"/>
                <a:gd name="connsiteY29" fmla="*/ 458111 h 606722"/>
                <a:gd name="connsiteX30" fmla="*/ 127731 w 367081"/>
                <a:gd name="connsiteY30" fmla="*/ 458111 h 606722"/>
                <a:gd name="connsiteX31" fmla="*/ 127731 w 367081"/>
                <a:gd name="connsiteY31" fmla="*/ 334230 h 606722"/>
                <a:gd name="connsiteX32" fmla="*/ 145622 w 367081"/>
                <a:gd name="connsiteY32" fmla="*/ 317701 h 606722"/>
                <a:gd name="connsiteX33" fmla="*/ 234455 w 367081"/>
                <a:gd name="connsiteY33" fmla="*/ 233988 h 606722"/>
                <a:gd name="connsiteX34" fmla="*/ 255461 w 367081"/>
                <a:gd name="connsiteY34" fmla="*/ 183244 h 606722"/>
                <a:gd name="connsiteX35" fmla="*/ 183541 w 367081"/>
                <a:gd name="connsiteY35" fmla="*/ 111440 h 606722"/>
                <a:gd name="connsiteX36" fmla="*/ 111620 w 367081"/>
                <a:gd name="connsiteY36" fmla="*/ 183244 h 606722"/>
                <a:gd name="connsiteX37" fmla="*/ 111620 w 367081"/>
                <a:gd name="connsiteY37" fmla="*/ 201818 h 606722"/>
                <a:gd name="connsiteX38" fmla="*/ 0 w 367081"/>
                <a:gd name="connsiteY38" fmla="*/ 201818 h 606722"/>
                <a:gd name="connsiteX39" fmla="*/ 0 w 367081"/>
                <a:gd name="connsiteY39" fmla="*/ 183244 h 606722"/>
                <a:gd name="connsiteX40" fmla="*/ 183541 w 367081"/>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7081" h="606722">
                  <a:moveTo>
                    <a:pt x="183540" y="532440"/>
                  </a:moveTo>
                  <a:cubicBezTo>
                    <a:pt x="173302" y="532440"/>
                    <a:pt x="164934" y="540792"/>
                    <a:pt x="164934" y="551011"/>
                  </a:cubicBezTo>
                  <a:cubicBezTo>
                    <a:pt x="164934" y="561229"/>
                    <a:pt x="173302" y="569581"/>
                    <a:pt x="183540" y="569581"/>
                  </a:cubicBezTo>
                  <a:cubicBezTo>
                    <a:pt x="193867" y="569581"/>
                    <a:pt x="202146" y="561229"/>
                    <a:pt x="202146" y="551011"/>
                  </a:cubicBezTo>
                  <a:cubicBezTo>
                    <a:pt x="202146" y="540703"/>
                    <a:pt x="193867" y="532440"/>
                    <a:pt x="183540" y="532440"/>
                  </a:cubicBezTo>
                  <a:close/>
                  <a:moveTo>
                    <a:pt x="183540" y="495299"/>
                  </a:moveTo>
                  <a:cubicBezTo>
                    <a:pt x="214342" y="495299"/>
                    <a:pt x="239357" y="520267"/>
                    <a:pt x="239357" y="551011"/>
                  </a:cubicBezTo>
                  <a:cubicBezTo>
                    <a:pt x="239357" y="581665"/>
                    <a:pt x="214342" y="606722"/>
                    <a:pt x="183540" y="606722"/>
                  </a:cubicBezTo>
                  <a:cubicBezTo>
                    <a:pt x="152827" y="606722"/>
                    <a:pt x="127723" y="581665"/>
                    <a:pt x="127723" y="551011"/>
                  </a:cubicBezTo>
                  <a:cubicBezTo>
                    <a:pt x="127723" y="520267"/>
                    <a:pt x="152827" y="495299"/>
                    <a:pt x="183540" y="495299"/>
                  </a:cubicBezTo>
                  <a:close/>
                  <a:moveTo>
                    <a:pt x="183541" y="37147"/>
                  </a:moveTo>
                  <a:cubicBezTo>
                    <a:pt x="109216" y="37147"/>
                    <a:pt x="47621" y="92866"/>
                    <a:pt x="38453" y="164671"/>
                  </a:cubicBezTo>
                  <a:lnTo>
                    <a:pt x="76015" y="164671"/>
                  </a:lnTo>
                  <a:cubicBezTo>
                    <a:pt x="84916" y="113395"/>
                    <a:pt x="129778" y="74293"/>
                    <a:pt x="183541" y="74293"/>
                  </a:cubicBezTo>
                  <a:cubicBezTo>
                    <a:pt x="243712" y="74293"/>
                    <a:pt x="292668" y="123170"/>
                    <a:pt x="292668" y="183244"/>
                  </a:cubicBezTo>
                  <a:cubicBezTo>
                    <a:pt x="292668" y="212304"/>
                    <a:pt x="281364" y="239675"/>
                    <a:pt x="260713" y="260292"/>
                  </a:cubicBezTo>
                  <a:cubicBezTo>
                    <a:pt x="238282" y="282776"/>
                    <a:pt x="171613" y="344361"/>
                    <a:pt x="170901" y="344983"/>
                  </a:cubicBezTo>
                  <a:lnTo>
                    <a:pt x="164937" y="350493"/>
                  </a:lnTo>
                  <a:lnTo>
                    <a:pt x="164937" y="420964"/>
                  </a:lnTo>
                  <a:lnTo>
                    <a:pt x="202144" y="420964"/>
                  </a:lnTo>
                  <a:lnTo>
                    <a:pt x="202144" y="366667"/>
                  </a:lnTo>
                  <a:lnTo>
                    <a:pt x="208108" y="361157"/>
                  </a:lnTo>
                  <a:cubicBezTo>
                    <a:pt x="225910" y="344627"/>
                    <a:pt x="269258" y="304282"/>
                    <a:pt x="287060" y="286508"/>
                  </a:cubicBezTo>
                  <a:cubicBezTo>
                    <a:pt x="314654" y="258959"/>
                    <a:pt x="329874" y="222257"/>
                    <a:pt x="329874" y="183244"/>
                  </a:cubicBezTo>
                  <a:cubicBezTo>
                    <a:pt x="329874" y="102642"/>
                    <a:pt x="264273" y="37147"/>
                    <a:pt x="183541" y="37147"/>
                  </a:cubicBezTo>
                  <a:close/>
                  <a:moveTo>
                    <a:pt x="183541" y="0"/>
                  </a:moveTo>
                  <a:cubicBezTo>
                    <a:pt x="284746" y="0"/>
                    <a:pt x="367081" y="82202"/>
                    <a:pt x="367081" y="183244"/>
                  </a:cubicBezTo>
                  <a:cubicBezTo>
                    <a:pt x="367081" y="232210"/>
                    <a:pt x="348033" y="278155"/>
                    <a:pt x="313318" y="312813"/>
                  </a:cubicBezTo>
                  <a:cubicBezTo>
                    <a:pt x="297296" y="328809"/>
                    <a:pt x="262315" y="361601"/>
                    <a:pt x="239350" y="382840"/>
                  </a:cubicBezTo>
                  <a:lnTo>
                    <a:pt x="239350" y="458111"/>
                  </a:lnTo>
                  <a:lnTo>
                    <a:pt x="127731" y="458111"/>
                  </a:lnTo>
                  <a:lnTo>
                    <a:pt x="127731" y="334230"/>
                  </a:lnTo>
                  <a:lnTo>
                    <a:pt x="145622" y="317701"/>
                  </a:lnTo>
                  <a:cubicBezTo>
                    <a:pt x="146334" y="317079"/>
                    <a:pt x="212469" y="255938"/>
                    <a:pt x="234455" y="233988"/>
                  </a:cubicBezTo>
                  <a:cubicBezTo>
                    <a:pt x="247984" y="220480"/>
                    <a:pt x="255461" y="202440"/>
                    <a:pt x="255461" y="183244"/>
                  </a:cubicBezTo>
                  <a:cubicBezTo>
                    <a:pt x="255461" y="143610"/>
                    <a:pt x="223239" y="111440"/>
                    <a:pt x="183541" y="111440"/>
                  </a:cubicBezTo>
                  <a:cubicBezTo>
                    <a:pt x="143931" y="111440"/>
                    <a:pt x="111620" y="143610"/>
                    <a:pt x="111620" y="183244"/>
                  </a:cubicBezTo>
                  <a:lnTo>
                    <a:pt x="111620" y="201818"/>
                  </a:lnTo>
                  <a:lnTo>
                    <a:pt x="0" y="201818"/>
                  </a:lnTo>
                  <a:lnTo>
                    <a:pt x="0" y="183244"/>
                  </a:lnTo>
                  <a:cubicBezTo>
                    <a:pt x="0" y="82202"/>
                    <a:pt x="82335" y="0"/>
                    <a:pt x="183541"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bwMode="auto">
            <a:xfrm>
              <a:off x="3802542" y="3168082"/>
              <a:ext cx="726783" cy="260963"/>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algn="ctr" defTabSz="914034" fontAlgn="t">
                <a:spcBef>
                  <a:spcPct val="0"/>
                </a:spcBef>
                <a:spcAft>
                  <a:spcPct val="0"/>
                </a:spcAft>
              </a:pPr>
              <a:r>
                <a:rPr lang="en-US" sz="1050" dirty="0">
                  <a:latin typeface="Huawei Sans" panose="020C0503030203020204" pitchFamily="34" charset="0"/>
                </a:rPr>
                <a:t>Mask</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bwMode="auto">
            <a:xfrm rot="19385077">
              <a:off x="3360681" y="3336695"/>
              <a:ext cx="726783" cy="317370"/>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algn="ctr" defTabSz="914034" fontAlgn="t">
                <a:spcBef>
                  <a:spcPct val="0"/>
                </a:spcBef>
                <a:spcAft>
                  <a:spcPct val="0"/>
                </a:spcAft>
              </a:pPr>
              <a:r>
                <a:rPr lang="en-US" sz="1050" dirty="0">
                  <a:latin typeface="Huawei Sans" panose="020C0503030203020204" pitchFamily="34" charset="0"/>
                </a:rPr>
                <a:t>Address</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bwMode="auto">
            <a:xfrm rot="2874097">
              <a:off x="4222384" y="3332154"/>
              <a:ext cx="838225" cy="260963"/>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algn="ctr" defTabSz="914034" fontAlgn="t">
                <a:spcBef>
                  <a:spcPct val="0"/>
                </a:spcBef>
                <a:spcAft>
                  <a:spcPct val="0"/>
                </a:spcAft>
              </a:pPr>
              <a:r>
                <a:rPr lang="en-US" sz="1050" dirty="0">
                  <a:latin typeface="Huawei Sans" panose="020C0503030203020204" pitchFamily="34" charset="0"/>
                </a:rPr>
                <a:t>Gateway</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8" name="组合 7"/>
          <p:cNvGrpSpPr/>
          <p:nvPr/>
        </p:nvGrpSpPr>
        <p:grpSpPr>
          <a:xfrm>
            <a:off x="6430242" y="1895525"/>
            <a:ext cx="2648547" cy="2892603"/>
            <a:chOff x="6200302" y="1894925"/>
            <a:chExt cx="2649582" cy="2893733"/>
          </a:xfrm>
        </p:grpSpPr>
        <p:grpSp>
          <p:nvGrpSpPr>
            <p:cNvPr id="32" name="组合 31"/>
            <p:cNvGrpSpPr/>
            <p:nvPr/>
          </p:nvGrpSpPr>
          <p:grpSpPr>
            <a:xfrm>
              <a:off x="6200302" y="1899475"/>
              <a:ext cx="495300" cy="1359613"/>
              <a:chOff x="6200302" y="1899475"/>
              <a:chExt cx="495300" cy="1359613"/>
            </a:xfrm>
          </p:grpSpPr>
          <p:pic>
            <p:nvPicPr>
              <p:cNvPr id="25" name="图片 24"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28" name="图片 27"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29" name="图片 28"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33" name="组合 32"/>
            <p:cNvGrpSpPr/>
            <p:nvPr/>
          </p:nvGrpSpPr>
          <p:grpSpPr>
            <a:xfrm>
              <a:off x="6200302" y="3429045"/>
              <a:ext cx="495300" cy="1359613"/>
              <a:chOff x="6200302" y="1899475"/>
              <a:chExt cx="495300" cy="1359613"/>
            </a:xfrm>
          </p:grpSpPr>
          <p:pic>
            <p:nvPicPr>
              <p:cNvPr id="34" name="图片 33"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35" name="图片 34"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36" name="图片 35"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37" name="组合 36"/>
            <p:cNvGrpSpPr/>
            <p:nvPr/>
          </p:nvGrpSpPr>
          <p:grpSpPr>
            <a:xfrm>
              <a:off x="6918396" y="3429045"/>
              <a:ext cx="495300" cy="1359613"/>
              <a:chOff x="6200302" y="1899475"/>
              <a:chExt cx="495300" cy="1359613"/>
            </a:xfrm>
          </p:grpSpPr>
          <p:pic>
            <p:nvPicPr>
              <p:cNvPr id="38" name="图片 37"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39" name="图片 38"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40" name="图片 39"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41" name="组合 40"/>
            <p:cNvGrpSpPr/>
            <p:nvPr/>
          </p:nvGrpSpPr>
          <p:grpSpPr>
            <a:xfrm>
              <a:off x="6918396" y="1894925"/>
              <a:ext cx="495300" cy="1359613"/>
              <a:chOff x="6200302" y="1899475"/>
              <a:chExt cx="495300" cy="1359613"/>
            </a:xfrm>
          </p:grpSpPr>
          <p:pic>
            <p:nvPicPr>
              <p:cNvPr id="42" name="图片 41"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43" name="图片 42"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44" name="图片 43"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45" name="组合 44"/>
            <p:cNvGrpSpPr/>
            <p:nvPr/>
          </p:nvGrpSpPr>
          <p:grpSpPr>
            <a:xfrm>
              <a:off x="7636490" y="1894925"/>
              <a:ext cx="495300" cy="1359613"/>
              <a:chOff x="6200302" y="1899475"/>
              <a:chExt cx="495300" cy="1359613"/>
            </a:xfrm>
          </p:grpSpPr>
          <p:pic>
            <p:nvPicPr>
              <p:cNvPr id="46" name="图片 45"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47" name="图片 46"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48" name="图片 47"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49" name="组合 48"/>
            <p:cNvGrpSpPr/>
            <p:nvPr/>
          </p:nvGrpSpPr>
          <p:grpSpPr>
            <a:xfrm>
              <a:off x="7636490" y="3429045"/>
              <a:ext cx="495300" cy="1359613"/>
              <a:chOff x="6200302" y="1899475"/>
              <a:chExt cx="495300" cy="1359613"/>
            </a:xfrm>
          </p:grpSpPr>
          <p:pic>
            <p:nvPicPr>
              <p:cNvPr id="50" name="图片 49"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51" name="图片 50"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52" name="图片 51"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53" name="组合 52"/>
            <p:cNvGrpSpPr/>
            <p:nvPr/>
          </p:nvGrpSpPr>
          <p:grpSpPr>
            <a:xfrm>
              <a:off x="8354584" y="1894925"/>
              <a:ext cx="495300" cy="1359613"/>
              <a:chOff x="6200302" y="1899475"/>
              <a:chExt cx="495300" cy="1359613"/>
            </a:xfrm>
          </p:grpSpPr>
          <p:pic>
            <p:nvPicPr>
              <p:cNvPr id="54" name="图片 53"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55" name="图片 54"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56" name="图片 55" descr="PC.png"/>
              <p:cNvPicPr>
                <a:picLocks noChangeAspect="1"/>
              </p:cNvPicPr>
              <p:nvPr/>
            </p:nvPicPr>
            <p:blipFill>
              <a:blip r:embed="rId3" cstate="print"/>
              <a:stretch>
                <a:fillRect/>
              </a:stretch>
            </p:blipFill>
            <p:spPr>
              <a:xfrm>
                <a:off x="6200302" y="2878698"/>
                <a:ext cx="495300" cy="380390"/>
              </a:xfrm>
              <a:prstGeom prst="rect">
                <a:avLst/>
              </a:prstGeom>
            </p:spPr>
          </p:pic>
        </p:grpSp>
        <p:grpSp>
          <p:nvGrpSpPr>
            <p:cNvPr id="57" name="组合 56"/>
            <p:cNvGrpSpPr/>
            <p:nvPr/>
          </p:nvGrpSpPr>
          <p:grpSpPr>
            <a:xfrm>
              <a:off x="8354584" y="3429045"/>
              <a:ext cx="495300" cy="1359613"/>
              <a:chOff x="6200302" y="1899475"/>
              <a:chExt cx="495300" cy="1359613"/>
            </a:xfrm>
          </p:grpSpPr>
          <p:pic>
            <p:nvPicPr>
              <p:cNvPr id="58" name="图片 57" descr="PC.png"/>
              <p:cNvPicPr>
                <a:picLocks noChangeAspect="1"/>
              </p:cNvPicPr>
              <p:nvPr/>
            </p:nvPicPr>
            <p:blipFill>
              <a:blip r:embed="rId3" cstate="print"/>
              <a:stretch>
                <a:fillRect/>
              </a:stretch>
            </p:blipFill>
            <p:spPr>
              <a:xfrm>
                <a:off x="6200302" y="1899475"/>
                <a:ext cx="495300" cy="380390"/>
              </a:xfrm>
              <a:prstGeom prst="rect">
                <a:avLst/>
              </a:prstGeom>
            </p:spPr>
          </p:pic>
          <p:pic>
            <p:nvPicPr>
              <p:cNvPr id="59" name="图片 58" descr="PC.png"/>
              <p:cNvPicPr>
                <a:picLocks noChangeAspect="1"/>
              </p:cNvPicPr>
              <p:nvPr/>
            </p:nvPicPr>
            <p:blipFill>
              <a:blip r:embed="rId3" cstate="print"/>
              <a:stretch>
                <a:fillRect/>
              </a:stretch>
            </p:blipFill>
            <p:spPr>
              <a:xfrm>
                <a:off x="6200302" y="2387683"/>
                <a:ext cx="495300" cy="380390"/>
              </a:xfrm>
              <a:prstGeom prst="rect">
                <a:avLst/>
              </a:prstGeom>
            </p:spPr>
          </p:pic>
          <p:pic>
            <p:nvPicPr>
              <p:cNvPr id="60" name="图片 59" descr="PC.png"/>
              <p:cNvPicPr>
                <a:picLocks noChangeAspect="1"/>
              </p:cNvPicPr>
              <p:nvPr/>
            </p:nvPicPr>
            <p:blipFill>
              <a:blip r:embed="rId3" cstate="print"/>
              <a:stretch>
                <a:fillRect/>
              </a:stretch>
            </p:blipFill>
            <p:spPr>
              <a:xfrm>
                <a:off x="6200302" y="2878698"/>
                <a:ext cx="495300" cy="380390"/>
              </a:xfrm>
              <a:prstGeom prst="rect">
                <a:avLst/>
              </a:prstGeom>
            </p:spPr>
          </p:pic>
        </p:grpSp>
      </p:grpSp>
      <p:grpSp>
        <p:nvGrpSpPr>
          <p:cNvPr id="10" name="组合 9"/>
          <p:cNvGrpSpPr/>
          <p:nvPr/>
        </p:nvGrpSpPr>
        <p:grpSpPr>
          <a:xfrm>
            <a:off x="9371464" y="2902177"/>
            <a:ext cx="2132018" cy="1292165"/>
            <a:chOff x="9142673" y="2901971"/>
            <a:chExt cx="2132851" cy="1292670"/>
          </a:xfrm>
        </p:grpSpPr>
        <p:grpSp>
          <p:nvGrpSpPr>
            <p:cNvPr id="61" name="组合 60"/>
            <p:cNvGrpSpPr/>
            <p:nvPr/>
          </p:nvGrpSpPr>
          <p:grpSpPr>
            <a:xfrm>
              <a:off x="10374633" y="3116965"/>
              <a:ext cx="900891" cy="609685"/>
              <a:chOff x="4993008" y="2945657"/>
              <a:chExt cx="900891" cy="609685"/>
            </a:xfrm>
          </p:grpSpPr>
          <p:sp>
            <p:nvSpPr>
              <p:cNvPr id="62" name="profile-user-with-earth-symbol_33787"/>
              <p:cNvSpPr>
                <a:spLocks noChangeAspect="1"/>
              </p:cNvSpPr>
              <p:nvPr/>
            </p:nvSpPr>
            <p:spPr bwMode="auto">
              <a:xfrm>
                <a:off x="5519821" y="3188364"/>
                <a:ext cx="374078" cy="334589"/>
              </a:xfrm>
              <a:custGeom>
                <a:avLst/>
                <a:gdLst>
                  <a:gd name="T0" fmla="*/ 6116 w 6827"/>
                  <a:gd name="T1" fmla="*/ 4408 h 6115"/>
                  <a:gd name="T2" fmla="*/ 5283 w 6827"/>
                  <a:gd name="T3" fmla="*/ 2702 h 6115"/>
                  <a:gd name="T4" fmla="*/ 3556 w 6827"/>
                  <a:gd name="T5" fmla="*/ 1848 h 6115"/>
                  <a:gd name="T6" fmla="*/ 4409 w 6827"/>
                  <a:gd name="T7" fmla="*/ 1393 h 6115"/>
                  <a:gd name="T8" fmla="*/ 3954 w 6827"/>
                  <a:gd name="T9" fmla="*/ 0 h 6115"/>
                  <a:gd name="T10" fmla="*/ 2418 w 6827"/>
                  <a:gd name="T11" fmla="*/ 455 h 6115"/>
                  <a:gd name="T12" fmla="*/ 2873 w 6827"/>
                  <a:gd name="T13" fmla="*/ 1848 h 6115"/>
                  <a:gd name="T14" fmla="*/ 3271 w 6827"/>
                  <a:gd name="T15" fmla="*/ 2702 h 6115"/>
                  <a:gd name="T16" fmla="*/ 711 w 6827"/>
                  <a:gd name="T17" fmla="*/ 3467 h 6115"/>
                  <a:gd name="T18" fmla="*/ 455 w 6827"/>
                  <a:gd name="T19" fmla="*/ 4408 h 6115"/>
                  <a:gd name="T20" fmla="*/ 0 w 6827"/>
                  <a:gd name="T21" fmla="*/ 5660 h 6115"/>
                  <a:gd name="T22" fmla="*/ 1252 w 6827"/>
                  <a:gd name="T23" fmla="*/ 6115 h 6115"/>
                  <a:gd name="T24" fmla="*/ 1707 w 6827"/>
                  <a:gd name="T25" fmla="*/ 4864 h 6115"/>
                  <a:gd name="T26" fmla="*/ 996 w 6827"/>
                  <a:gd name="T27" fmla="*/ 4408 h 6115"/>
                  <a:gd name="T28" fmla="*/ 1544 w 6827"/>
                  <a:gd name="T29" fmla="*/ 2986 h 6115"/>
                  <a:gd name="T30" fmla="*/ 3271 w 6827"/>
                  <a:gd name="T31" fmla="*/ 4408 h 6115"/>
                  <a:gd name="T32" fmla="*/ 2560 w 6827"/>
                  <a:gd name="T33" fmla="*/ 4864 h 6115"/>
                  <a:gd name="T34" fmla="*/ 3015 w 6827"/>
                  <a:gd name="T35" fmla="*/ 6115 h 6115"/>
                  <a:gd name="T36" fmla="*/ 4267 w 6827"/>
                  <a:gd name="T37" fmla="*/ 5660 h 6115"/>
                  <a:gd name="T38" fmla="*/ 3812 w 6827"/>
                  <a:gd name="T39" fmla="*/ 4408 h 6115"/>
                  <a:gd name="T40" fmla="*/ 3556 w 6827"/>
                  <a:gd name="T41" fmla="*/ 2986 h 6115"/>
                  <a:gd name="T42" fmla="*/ 5831 w 6827"/>
                  <a:gd name="T43" fmla="*/ 3467 h 6115"/>
                  <a:gd name="T44" fmla="*/ 5575 w 6827"/>
                  <a:gd name="T45" fmla="*/ 4408 h 6115"/>
                  <a:gd name="T46" fmla="*/ 5120 w 6827"/>
                  <a:gd name="T47" fmla="*/ 5660 h 6115"/>
                  <a:gd name="T48" fmla="*/ 6372 w 6827"/>
                  <a:gd name="T49" fmla="*/ 6115 h 6115"/>
                  <a:gd name="T50" fmla="*/ 6827 w 6827"/>
                  <a:gd name="T51" fmla="*/ 4864 h 6115"/>
                  <a:gd name="T52" fmla="*/ 1252 w 6827"/>
                  <a:gd name="T53" fmla="*/ 4693 h 6115"/>
                  <a:gd name="T54" fmla="*/ 1422 w 6827"/>
                  <a:gd name="T55" fmla="*/ 5660 h 6115"/>
                  <a:gd name="T56" fmla="*/ 455 w 6827"/>
                  <a:gd name="T57" fmla="*/ 5831 h 6115"/>
                  <a:gd name="T58" fmla="*/ 284 w 6827"/>
                  <a:gd name="T59" fmla="*/ 4864 h 6115"/>
                  <a:gd name="T60" fmla="*/ 1252 w 6827"/>
                  <a:gd name="T61" fmla="*/ 4693 h 6115"/>
                  <a:gd name="T62" fmla="*/ 3982 w 6827"/>
                  <a:gd name="T63" fmla="*/ 4864 h 6115"/>
                  <a:gd name="T64" fmla="*/ 3812 w 6827"/>
                  <a:gd name="T65" fmla="*/ 5831 h 6115"/>
                  <a:gd name="T66" fmla="*/ 2844 w 6827"/>
                  <a:gd name="T67" fmla="*/ 5660 h 6115"/>
                  <a:gd name="T68" fmla="*/ 3015 w 6827"/>
                  <a:gd name="T69" fmla="*/ 4693 h 6115"/>
                  <a:gd name="T70" fmla="*/ 2873 w 6827"/>
                  <a:gd name="T71" fmla="*/ 1564 h 6115"/>
                  <a:gd name="T72" fmla="*/ 2702 w 6827"/>
                  <a:gd name="T73" fmla="*/ 455 h 6115"/>
                  <a:gd name="T74" fmla="*/ 3954 w 6827"/>
                  <a:gd name="T75" fmla="*/ 284 h 6115"/>
                  <a:gd name="T76" fmla="*/ 4124 w 6827"/>
                  <a:gd name="T77" fmla="*/ 1393 h 6115"/>
                  <a:gd name="T78" fmla="*/ 2873 w 6827"/>
                  <a:gd name="T79" fmla="*/ 1564 h 6115"/>
                  <a:gd name="T80" fmla="*/ 6372 w 6827"/>
                  <a:gd name="T81" fmla="*/ 5831 h 6115"/>
                  <a:gd name="T82" fmla="*/ 5404 w 6827"/>
                  <a:gd name="T83" fmla="*/ 5660 h 6115"/>
                  <a:gd name="T84" fmla="*/ 5575 w 6827"/>
                  <a:gd name="T85" fmla="*/ 4693 h 6115"/>
                  <a:gd name="T86" fmla="*/ 6542 w 6827"/>
                  <a:gd name="T87" fmla="*/ 4864 h 6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27" h="6115">
                    <a:moveTo>
                      <a:pt x="6372" y="4408"/>
                    </a:moveTo>
                    <a:lnTo>
                      <a:pt x="6116" y="4408"/>
                    </a:lnTo>
                    <a:lnTo>
                      <a:pt x="6116" y="3467"/>
                    </a:lnTo>
                    <a:cubicBezTo>
                      <a:pt x="6116" y="3059"/>
                      <a:pt x="5726" y="2702"/>
                      <a:pt x="5283" y="2702"/>
                    </a:cubicBezTo>
                    <a:lnTo>
                      <a:pt x="3556" y="2702"/>
                    </a:lnTo>
                    <a:lnTo>
                      <a:pt x="3556" y="1848"/>
                    </a:lnTo>
                    <a:lnTo>
                      <a:pt x="3954" y="1848"/>
                    </a:lnTo>
                    <a:cubicBezTo>
                      <a:pt x="4205" y="1848"/>
                      <a:pt x="4408" y="1644"/>
                      <a:pt x="4409" y="1393"/>
                    </a:cubicBezTo>
                    <a:lnTo>
                      <a:pt x="4409" y="455"/>
                    </a:lnTo>
                    <a:cubicBezTo>
                      <a:pt x="4408" y="204"/>
                      <a:pt x="4205" y="0"/>
                      <a:pt x="3954" y="0"/>
                    </a:cubicBezTo>
                    <a:lnTo>
                      <a:pt x="2873" y="0"/>
                    </a:lnTo>
                    <a:cubicBezTo>
                      <a:pt x="2622" y="0"/>
                      <a:pt x="2418" y="204"/>
                      <a:pt x="2418" y="455"/>
                    </a:cubicBezTo>
                    <a:lnTo>
                      <a:pt x="2418" y="1393"/>
                    </a:lnTo>
                    <a:cubicBezTo>
                      <a:pt x="2418" y="1644"/>
                      <a:pt x="2622" y="1848"/>
                      <a:pt x="2873" y="1848"/>
                    </a:cubicBezTo>
                    <a:lnTo>
                      <a:pt x="3271" y="1848"/>
                    </a:lnTo>
                    <a:lnTo>
                      <a:pt x="3271" y="2702"/>
                    </a:lnTo>
                    <a:lnTo>
                      <a:pt x="1544" y="2702"/>
                    </a:lnTo>
                    <a:cubicBezTo>
                      <a:pt x="1100" y="2702"/>
                      <a:pt x="711" y="3059"/>
                      <a:pt x="711" y="3467"/>
                    </a:cubicBezTo>
                    <a:lnTo>
                      <a:pt x="711" y="4408"/>
                    </a:lnTo>
                    <a:lnTo>
                      <a:pt x="455" y="4408"/>
                    </a:lnTo>
                    <a:cubicBezTo>
                      <a:pt x="204" y="4409"/>
                      <a:pt x="0" y="4612"/>
                      <a:pt x="0" y="4864"/>
                    </a:cubicBezTo>
                    <a:lnTo>
                      <a:pt x="0" y="5660"/>
                    </a:lnTo>
                    <a:cubicBezTo>
                      <a:pt x="0" y="5911"/>
                      <a:pt x="204" y="6115"/>
                      <a:pt x="455" y="6115"/>
                    </a:cubicBezTo>
                    <a:lnTo>
                      <a:pt x="1252" y="6115"/>
                    </a:lnTo>
                    <a:cubicBezTo>
                      <a:pt x="1503" y="6115"/>
                      <a:pt x="1706" y="5911"/>
                      <a:pt x="1707" y="5660"/>
                    </a:cubicBezTo>
                    <a:lnTo>
                      <a:pt x="1707" y="4864"/>
                    </a:lnTo>
                    <a:cubicBezTo>
                      <a:pt x="1706" y="4612"/>
                      <a:pt x="1503" y="4409"/>
                      <a:pt x="1252" y="4408"/>
                    </a:cubicBezTo>
                    <a:lnTo>
                      <a:pt x="996" y="4408"/>
                    </a:lnTo>
                    <a:lnTo>
                      <a:pt x="996" y="3467"/>
                    </a:lnTo>
                    <a:cubicBezTo>
                      <a:pt x="996" y="3192"/>
                      <a:pt x="1285" y="2986"/>
                      <a:pt x="1544" y="2986"/>
                    </a:cubicBezTo>
                    <a:lnTo>
                      <a:pt x="3271" y="2986"/>
                    </a:lnTo>
                    <a:lnTo>
                      <a:pt x="3271" y="4408"/>
                    </a:lnTo>
                    <a:lnTo>
                      <a:pt x="3015" y="4408"/>
                    </a:lnTo>
                    <a:cubicBezTo>
                      <a:pt x="2764" y="4409"/>
                      <a:pt x="2560" y="4612"/>
                      <a:pt x="2560" y="4864"/>
                    </a:cubicBezTo>
                    <a:lnTo>
                      <a:pt x="2560" y="5660"/>
                    </a:lnTo>
                    <a:cubicBezTo>
                      <a:pt x="2560" y="5911"/>
                      <a:pt x="2764" y="6115"/>
                      <a:pt x="3015" y="6115"/>
                    </a:cubicBezTo>
                    <a:lnTo>
                      <a:pt x="3812" y="6115"/>
                    </a:lnTo>
                    <a:cubicBezTo>
                      <a:pt x="4063" y="6115"/>
                      <a:pt x="4266" y="5911"/>
                      <a:pt x="4267" y="5660"/>
                    </a:cubicBezTo>
                    <a:lnTo>
                      <a:pt x="4267" y="4864"/>
                    </a:lnTo>
                    <a:cubicBezTo>
                      <a:pt x="4266" y="4612"/>
                      <a:pt x="4063" y="4409"/>
                      <a:pt x="3812" y="4408"/>
                    </a:cubicBezTo>
                    <a:lnTo>
                      <a:pt x="3556" y="4408"/>
                    </a:lnTo>
                    <a:lnTo>
                      <a:pt x="3556" y="2986"/>
                    </a:lnTo>
                    <a:lnTo>
                      <a:pt x="5283" y="2986"/>
                    </a:lnTo>
                    <a:cubicBezTo>
                      <a:pt x="5542" y="2986"/>
                      <a:pt x="5831" y="3192"/>
                      <a:pt x="5831" y="3467"/>
                    </a:cubicBezTo>
                    <a:lnTo>
                      <a:pt x="5831" y="4408"/>
                    </a:lnTo>
                    <a:lnTo>
                      <a:pt x="5575" y="4408"/>
                    </a:lnTo>
                    <a:cubicBezTo>
                      <a:pt x="5324" y="4409"/>
                      <a:pt x="5120" y="4612"/>
                      <a:pt x="5120" y="4864"/>
                    </a:cubicBezTo>
                    <a:lnTo>
                      <a:pt x="5120" y="5660"/>
                    </a:lnTo>
                    <a:cubicBezTo>
                      <a:pt x="5120" y="5911"/>
                      <a:pt x="5324" y="6115"/>
                      <a:pt x="5575" y="6115"/>
                    </a:cubicBezTo>
                    <a:lnTo>
                      <a:pt x="6372" y="6115"/>
                    </a:lnTo>
                    <a:cubicBezTo>
                      <a:pt x="6623" y="6115"/>
                      <a:pt x="6826" y="5911"/>
                      <a:pt x="6827" y="5660"/>
                    </a:cubicBezTo>
                    <a:lnTo>
                      <a:pt x="6827" y="4864"/>
                    </a:lnTo>
                    <a:cubicBezTo>
                      <a:pt x="6826" y="4612"/>
                      <a:pt x="6623" y="4409"/>
                      <a:pt x="6372" y="4408"/>
                    </a:cubicBezTo>
                    <a:close/>
                    <a:moveTo>
                      <a:pt x="1252" y="4693"/>
                    </a:moveTo>
                    <a:cubicBezTo>
                      <a:pt x="1346" y="4693"/>
                      <a:pt x="1422" y="4769"/>
                      <a:pt x="1422" y="4864"/>
                    </a:cubicBezTo>
                    <a:lnTo>
                      <a:pt x="1422" y="5660"/>
                    </a:lnTo>
                    <a:cubicBezTo>
                      <a:pt x="1422" y="5754"/>
                      <a:pt x="1346" y="5831"/>
                      <a:pt x="1252" y="5831"/>
                    </a:cubicBezTo>
                    <a:lnTo>
                      <a:pt x="455" y="5831"/>
                    </a:lnTo>
                    <a:cubicBezTo>
                      <a:pt x="361" y="5831"/>
                      <a:pt x="284" y="5754"/>
                      <a:pt x="284" y="5660"/>
                    </a:cubicBezTo>
                    <a:lnTo>
                      <a:pt x="284" y="4864"/>
                    </a:lnTo>
                    <a:cubicBezTo>
                      <a:pt x="284" y="4769"/>
                      <a:pt x="361" y="4693"/>
                      <a:pt x="455" y="4693"/>
                    </a:cubicBezTo>
                    <a:lnTo>
                      <a:pt x="1252" y="4693"/>
                    </a:lnTo>
                    <a:close/>
                    <a:moveTo>
                      <a:pt x="3812" y="4693"/>
                    </a:moveTo>
                    <a:cubicBezTo>
                      <a:pt x="3906" y="4693"/>
                      <a:pt x="3982" y="4769"/>
                      <a:pt x="3982" y="4864"/>
                    </a:cubicBezTo>
                    <a:lnTo>
                      <a:pt x="3982" y="5660"/>
                    </a:lnTo>
                    <a:cubicBezTo>
                      <a:pt x="3982" y="5754"/>
                      <a:pt x="3906" y="5831"/>
                      <a:pt x="3812" y="5831"/>
                    </a:cubicBezTo>
                    <a:lnTo>
                      <a:pt x="3015" y="5831"/>
                    </a:lnTo>
                    <a:cubicBezTo>
                      <a:pt x="2921" y="5831"/>
                      <a:pt x="2844" y="5754"/>
                      <a:pt x="2844" y="5660"/>
                    </a:cubicBezTo>
                    <a:lnTo>
                      <a:pt x="2844" y="4864"/>
                    </a:lnTo>
                    <a:cubicBezTo>
                      <a:pt x="2844" y="4769"/>
                      <a:pt x="2921" y="4693"/>
                      <a:pt x="3015" y="4693"/>
                    </a:cubicBezTo>
                    <a:lnTo>
                      <a:pt x="3812" y="4693"/>
                    </a:lnTo>
                    <a:close/>
                    <a:moveTo>
                      <a:pt x="2873" y="1564"/>
                    </a:moveTo>
                    <a:cubicBezTo>
                      <a:pt x="2779" y="1564"/>
                      <a:pt x="2702" y="1488"/>
                      <a:pt x="2702" y="1393"/>
                    </a:cubicBezTo>
                    <a:lnTo>
                      <a:pt x="2702" y="455"/>
                    </a:lnTo>
                    <a:cubicBezTo>
                      <a:pt x="2702" y="360"/>
                      <a:pt x="2779" y="284"/>
                      <a:pt x="2873" y="284"/>
                    </a:cubicBezTo>
                    <a:lnTo>
                      <a:pt x="3954" y="284"/>
                    </a:lnTo>
                    <a:cubicBezTo>
                      <a:pt x="4048" y="284"/>
                      <a:pt x="4124" y="360"/>
                      <a:pt x="4124" y="455"/>
                    </a:cubicBezTo>
                    <a:lnTo>
                      <a:pt x="4124" y="1393"/>
                    </a:lnTo>
                    <a:cubicBezTo>
                      <a:pt x="4124" y="1488"/>
                      <a:pt x="4048" y="1564"/>
                      <a:pt x="3954" y="1564"/>
                    </a:cubicBezTo>
                    <a:lnTo>
                      <a:pt x="2873" y="1564"/>
                    </a:lnTo>
                    <a:close/>
                    <a:moveTo>
                      <a:pt x="6542" y="5660"/>
                    </a:moveTo>
                    <a:cubicBezTo>
                      <a:pt x="6542" y="5754"/>
                      <a:pt x="6466" y="5831"/>
                      <a:pt x="6372" y="5831"/>
                    </a:cubicBezTo>
                    <a:lnTo>
                      <a:pt x="5575" y="5831"/>
                    </a:lnTo>
                    <a:cubicBezTo>
                      <a:pt x="5481" y="5831"/>
                      <a:pt x="5404" y="5754"/>
                      <a:pt x="5404" y="5660"/>
                    </a:cubicBezTo>
                    <a:lnTo>
                      <a:pt x="5404" y="4864"/>
                    </a:lnTo>
                    <a:cubicBezTo>
                      <a:pt x="5404" y="4769"/>
                      <a:pt x="5481" y="4693"/>
                      <a:pt x="5575" y="4693"/>
                    </a:cubicBezTo>
                    <a:lnTo>
                      <a:pt x="6372" y="4693"/>
                    </a:lnTo>
                    <a:cubicBezTo>
                      <a:pt x="6466" y="4693"/>
                      <a:pt x="6542" y="4769"/>
                      <a:pt x="6542" y="4864"/>
                    </a:cubicBezTo>
                    <a:lnTo>
                      <a:pt x="6542" y="5660"/>
                    </a:lnTo>
                    <a:close/>
                  </a:path>
                </a:pathLst>
              </a:custGeom>
              <a:solidFill>
                <a:srgbClr val="00B0F0"/>
              </a:solidFill>
              <a:ln>
                <a:noFill/>
              </a:ln>
            </p:spPr>
            <p:txBody>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male-user-manager_70850"/>
              <p:cNvSpPr>
                <a:spLocks noChangeAspect="1"/>
              </p:cNvSpPr>
              <p:nvPr/>
            </p:nvSpPr>
            <p:spPr bwMode="auto">
              <a:xfrm>
                <a:off x="4993008" y="2945657"/>
                <a:ext cx="504005" cy="609685"/>
              </a:xfrm>
              <a:custGeom>
                <a:avLst/>
                <a:gdLst>
                  <a:gd name="T0" fmla="*/ 3226 w 4805"/>
                  <a:gd name="T1" fmla="*/ 2963 h 5821"/>
                  <a:gd name="T2" fmla="*/ 3265 w 4805"/>
                  <a:gd name="T3" fmla="*/ 2628 h 5821"/>
                  <a:gd name="T4" fmla="*/ 3556 w 4805"/>
                  <a:gd name="T5" fmla="*/ 2031 h 5821"/>
                  <a:gd name="T6" fmla="*/ 3671 w 4805"/>
                  <a:gd name="T7" fmla="*/ 1553 h 5821"/>
                  <a:gd name="T8" fmla="*/ 3611 w 4805"/>
                  <a:gd name="T9" fmla="*/ 1040 h 5821"/>
                  <a:gd name="T10" fmla="*/ 2234 w 4805"/>
                  <a:gd name="T11" fmla="*/ 0 h 5821"/>
                  <a:gd name="T12" fmla="*/ 1194 w 4805"/>
                  <a:gd name="T13" fmla="*/ 1367 h 5821"/>
                  <a:gd name="T14" fmla="*/ 1134 w 4805"/>
                  <a:gd name="T15" fmla="*/ 1785 h 5821"/>
                  <a:gd name="T16" fmla="*/ 1316 w 4805"/>
                  <a:gd name="T17" fmla="*/ 2208 h 5821"/>
                  <a:gd name="T18" fmla="*/ 1692 w 4805"/>
                  <a:gd name="T19" fmla="*/ 2822 h 5821"/>
                  <a:gd name="T20" fmla="*/ 837 w 4805"/>
                  <a:gd name="T21" fmla="*/ 3187 h 5821"/>
                  <a:gd name="T22" fmla="*/ 2 w 4805"/>
                  <a:gd name="T23" fmla="*/ 5593 h 5821"/>
                  <a:gd name="T24" fmla="*/ 197 w 4805"/>
                  <a:gd name="T25" fmla="*/ 5821 h 5821"/>
                  <a:gd name="T26" fmla="*/ 4805 w 4805"/>
                  <a:gd name="T27" fmla="*/ 5624 h 5821"/>
                  <a:gd name="T28" fmla="*/ 2223 w 4805"/>
                  <a:gd name="T29" fmla="*/ 3365 h 5821"/>
                  <a:gd name="T30" fmla="*/ 2203 w 4805"/>
                  <a:gd name="T31" fmla="*/ 3771 h 5821"/>
                  <a:gd name="T32" fmla="*/ 2137 w 4805"/>
                  <a:gd name="T33" fmla="*/ 3831 h 5821"/>
                  <a:gd name="T34" fmla="*/ 1896 w 4805"/>
                  <a:gd name="T35" fmla="*/ 3556 h 5821"/>
                  <a:gd name="T36" fmla="*/ 1883 w 4805"/>
                  <a:gd name="T37" fmla="*/ 3118 h 5821"/>
                  <a:gd name="T38" fmla="*/ 1981 w 4805"/>
                  <a:gd name="T39" fmla="*/ 3059 h 5821"/>
                  <a:gd name="T40" fmla="*/ 2197 w 4805"/>
                  <a:gd name="T41" fmla="*/ 3182 h 5821"/>
                  <a:gd name="T42" fmla="*/ 2223 w 4805"/>
                  <a:gd name="T43" fmla="*/ 3365 h 5821"/>
                  <a:gd name="T44" fmla="*/ 2582 w 4805"/>
                  <a:gd name="T45" fmla="*/ 3365 h 5821"/>
                  <a:gd name="T46" fmla="*/ 2607 w 4805"/>
                  <a:gd name="T47" fmla="*/ 3182 h 5821"/>
                  <a:gd name="T48" fmla="*/ 2824 w 4805"/>
                  <a:gd name="T49" fmla="*/ 3059 h 5821"/>
                  <a:gd name="T50" fmla="*/ 2922 w 4805"/>
                  <a:gd name="T51" fmla="*/ 3118 h 5821"/>
                  <a:gd name="T52" fmla="*/ 2909 w 4805"/>
                  <a:gd name="T53" fmla="*/ 3556 h 5821"/>
                  <a:gd name="T54" fmla="*/ 2668 w 4805"/>
                  <a:gd name="T55" fmla="*/ 3831 h 5821"/>
                  <a:gd name="T56" fmla="*/ 2602 w 4805"/>
                  <a:gd name="T57" fmla="*/ 3771 h 5821"/>
                  <a:gd name="T58" fmla="*/ 1589 w 4805"/>
                  <a:gd name="T59" fmla="*/ 1869 h 5821"/>
                  <a:gd name="T60" fmla="*/ 1521 w 4805"/>
                  <a:gd name="T61" fmla="*/ 1799 h 5821"/>
                  <a:gd name="T62" fmla="*/ 1491 w 4805"/>
                  <a:gd name="T63" fmla="*/ 1634 h 5821"/>
                  <a:gd name="T64" fmla="*/ 1584 w 4805"/>
                  <a:gd name="T65" fmla="*/ 1567 h 5821"/>
                  <a:gd name="T66" fmla="*/ 1621 w 4805"/>
                  <a:gd name="T67" fmla="*/ 1388 h 5821"/>
                  <a:gd name="T68" fmla="*/ 2455 w 4805"/>
                  <a:gd name="T69" fmla="*/ 1414 h 5821"/>
                  <a:gd name="T70" fmla="*/ 3126 w 4805"/>
                  <a:gd name="T71" fmla="*/ 1540 h 5821"/>
                  <a:gd name="T72" fmla="*/ 3211 w 4805"/>
                  <a:gd name="T73" fmla="*/ 1567 h 5821"/>
                  <a:gd name="T74" fmla="*/ 3314 w 4805"/>
                  <a:gd name="T75" fmla="*/ 1634 h 5821"/>
                  <a:gd name="T76" fmla="*/ 3284 w 4805"/>
                  <a:gd name="T77" fmla="*/ 1799 h 5821"/>
                  <a:gd name="T78" fmla="*/ 3216 w 4805"/>
                  <a:gd name="T79" fmla="*/ 1869 h 5821"/>
                  <a:gd name="T80" fmla="*/ 2582 w 4805"/>
                  <a:gd name="T81" fmla="*/ 2763 h 5821"/>
                  <a:gd name="T82" fmla="*/ 1828 w 4805"/>
                  <a:gd name="T83" fmla="*/ 2421 h 5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05" h="5821">
                    <a:moveTo>
                      <a:pt x="3967" y="3187"/>
                    </a:moveTo>
                    <a:lnTo>
                      <a:pt x="3226" y="2963"/>
                    </a:lnTo>
                    <a:cubicBezTo>
                      <a:pt x="3208" y="2908"/>
                      <a:pt x="3168" y="2861"/>
                      <a:pt x="3113" y="2822"/>
                    </a:cubicBezTo>
                    <a:cubicBezTo>
                      <a:pt x="3174" y="2754"/>
                      <a:pt x="3225" y="2685"/>
                      <a:pt x="3265" y="2628"/>
                    </a:cubicBezTo>
                    <a:cubicBezTo>
                      <a:pt x="3358" y="2493"/>
                      <a:pt x="3435" y="2348"/>
                      <a:pt x="3489" y="2208"/>
                    </a:cubicBezTo>
                    <a:cubicBezTo>
                      <a:pt x="3515" y="2149"/>
                      <a:pt x="3538" y="2089"/>
                      <a:pt x="3556" y="2031"/>
                    </a:cubicBezTo>
                    <a:cubicBezTo>
                      <a:pt x="3628" y="1970"/>
                      <a:pt x="3671" y="1880"/>
                      <a:pt x="3671" y="1785"/>
                    </a:cubicBezTo>
                    <a:lnTo>
                      <a:pt x="3671" y="1553"/>
                    </a:lnTo>
                    <a:cubicBezTo>
                      <a:pt x="3671" y="1486"/>
                      <a:pt x="3650" y="1421"/>
                      <a:pt x="3611" y="1367"/>
                    </a:cubicBezTo>
                    <a:lnTo>
                      <a:pt x="3611" y="1040"/>
                    </a:lnTo>
                    <a:cubicBezTo>
                      <a:pt x="3611" y="467"/>
                      <a:pt x="3144" y="0"/>
                      <a:pt x="2571" y="0"/>
                    </a:cubicBezTo>
                    <a:lnTo>
                      <a:pt x="2234" y="0"/>
                    </a:lnTo>
                    <a:cubicBezTo>
                      <a:pt x="1660" y="0"/>
                      <a:pt x="1194" y="467"/>
                      <a:pt x="1194" y="1040"/>
                    </a:cubicBezTo>
                    <a:lnTo>
                      <a:pt x="1194" y="1367"/>
                    </a:lnTo>
                    <a:cubicBezTo>
                      <a:pt x="1155" y="1421"/>
                      <a:pt x="1134" y="1486"/>
                      <a:pt x="1134" y="1553"/>
                    </a:cubicBezTo>
                    <a:lnTo>
                      <a:pt x="1134" y="1785"/>
                    </a:lnTo>
                    <a:cubicBezTo>
                      <a:pt x="1134" y="1880"/>
                      <a:pt x="1177" y="1970"/>
                      <a:pt x="1249" y="2031"/>
                    </a:cubicBezTo>
                    <a:cubicBezTo>
                      <a:pt x="1267" y="2089"/>
                      <a:pt x="1290" y="2149"/>
                      <a:pt x="1316" y="2208"/>
                    </a:cubicBezTo>
                    <a:cubicBezTo>
                      <a:pt x="1370" y="2348"/>
                      <a:pt x="1447" y="2493"/>
                      <a:pt x="1540" y="2628"/>
                    </a:cubicBezTo>
                    <a:cubicBezTo>
                      <a:pt x="1579" y="2685"/>
                      <a:pt x="1631" y="2754"/>
                      <a:pt x="1692" y="2822"/>
                    </a:cubicBezTo>
                    <a:cubicBezTo>
                      <a:pt x="1637" y="2861"/>
                      <a:pt x="1597" y="2908"/>
                      <a:pt x="1579" y="2963"/>
                    </a:cubicBezTo>
                    <a:lnTo>
                      <a:pt x="837" y="3187"/>
                    </a:lnTo>
                    <a:cubicBezTo>
                      <a:pt x="315" y="3337"/>
                      <a:pt x="2" y="5593"/>
                      <a:pt x="2" y="5593"/>
                    </a:cubicBezTo>
                    <a:lnTo>
                      <a:pt x="2" y="5593"/>
                    </a:lnTo>
                    <a:cubicBezTo>
                      <a:pt x="1" y="5603"/>
                      <a:pt x="0" y="5613"/>
                      <a:pt x="0" y="5624"/>
                    </a:cubicBezTo>
                    <a:cubicBezTo>
                      <a:pt x="0" y="5733"/>
                      <a:pt x="88" y="5821"/>
                      <a:pt x="197" y="5821"/>
                    </a:cubicBezTo>
                    <a:lnTo>
                      <a:pt x="4608" y="5821"/>
                    </a:lnTo>
                    <a:cubicBezTo>
                      <a:pt x="4717" y="5821"/>
                      <a:pt x="4805" y="5733"/>
                      <a:pt x="4805" y="5624"/>
                    </a:cubicBezTo>
                    <a:cubicBezTo>
                      <a:pt x="4805" y="5530"/>
                      <a:pt x="4490" y="3337"/>
                      <a:pt x="3967" y="3187"/>
                    </a:cubicBezTo>
                    <a:close/>
                    <a:moveTo>
                      <a:pt x="2223" y="3365"/>
                    </a:moveTo>
                    <a:cubicBezTo>
                      <a:pt x="2235" y="3379"/>
                      <a:pt x="2241" y="3398"/>
                      <a:pt x="2239" y="3417"/>
                    </a:cubicBezTo>
                    <a:lnTo>
                      <a:pt x="2203" y="3771"/>
                    </a:lnTo>
                    <a:cubicBezTo>
                      <a:pt x="2200" y="3799"/>
                      <a:pt x="2181" y="3821"/>
                      <a:pt x="2154" y="3829"/>
                    </a:cubicBezTo>
                    <a:cubicBezTo>
                      <a:pt x="2148" y="3830"/>
                      <a:pt x="2142" y="3831"/>
                      <a:pt x="2137" y="3831"/>
                    </a:cubicBezTo>
                    <a:cubicBezTo>
                      <a:pt x="2116" y="3831"/>
                      <a:pt x="2096" y="3822"/>
                      <a:pt x="2083" y="3805"/>
                    </a:cubicBezTo>
                    <a:lnTo>
                      <a:pt x="1896" y="3556"/>
                    </a:lnTo>
                    <a:cubicBezTo>
                      <a:pt x="1887" y="3545"/>
                      <a:pt x="1882" y="3530"/>
                      <a:pt x="1883" y="3516"/>
                    </a:cubicBezTo>
                    <a:lnTo>
                      <a:pt x="1883" y="3118"/>
                    </a:lnTo>
                    <a:cubicBezTo>
                      <a:pt x="1883" y="3094"/>
                      <a:pt x="1895" y="3073"/>
                      <a:pt x="1915" y="3060"/>
                    </a:cubicBezTo>
                    <a:cubicBezTo>
                      <a:pt x="1935" y="3048"/>
                      <a:pt x="1960" y="3048"/>
                      <a:pt x="1981" y="3059"/>
                    </a:cubicBezTo>
                    <a:cubicBezTo>
                      <a:pt x="2035" y="3087"/>
                      <a:pt x="2090" y="3107"/>
                      <a:pt x="2142" y="3116"/>
                    </a:cubicBezTo>
                    <a:cubicBezTo>
                      <a:pt x="2174" y="3122"/>
                      <a:pt x="2197" y="3150"/>
                      <a:pt x="2197" y="3182"/>
                    </a:cubicBezTo>
                    <a:lnTo>
                      <a:pt x="2197" y="3348"/>
                    </a:lnTo>
                    <a:cubicBezTo>
                      <a:pt x="2207" y="3352"/>
                      <a:pt x="2216" y="3358"/>
                      <a:pt x="2223" y="3365"/>
                    </a:cubicBezTo>
                    <a:close/>
                    <a:moveTo>
                      <a:pt x="2565" y="3417"/>
                    </a:moveTo>
                    <a:cubicBezTo>
                      <a:pt x="2563" y="3398"/>
                      <a:pt x="2570" y="3379"/>
                      <a:pt x="2582" y="3365"/>
                    </a:cubicBezTo>
                    <a:cubicBezTo>
                      <a:pt x="2589" y="3358"/>
                      <a:pt x="2598" y="3352"/>
                      <a:pt x="2607" y="3348"/>
                    </a:cubicBezTo>
                    <a:lnTo>
                      <a:pt x="2607" y="3182"/>
                    </a:lnTo>
                    <a:cubicBezTo>
                      <a:pt x="2607" y="3150"/>
                      <a:pt x="2631" y="3122"/>
                      <a:pt x="2662" y="3116"/>
                    </a:cubicBezTo>
                    <a:cubicBezTo>
                      <a:pt x="2715" y="3107"/>
                      <a:pt x="2770" y="3087"/>
                      <a:pt x="2824" y="3059"/>
                    </a:cubicBezTo>
                    <a:cubicBezTo>
                      <a:pt x="2845" y="3048"/>
                      <a:pt x="2870" y="3048"/>
                      <a:pt x="2890" y="3061"/>
                    </a:cubicBezTo>
                    <a:cubicBezTo>
                      <a:pt x="2910" y="3073"/>
                      <a:pt x="2922" y="3094"/>
                      <a:pt x="2922" y="3118"/>
                    </a:cubicBezTo>
                    <a:lnTo>
                      <a:pt x="2922" y="3516"/>
                    </a:lnTo>
                    <a:cubicBezTo>
                      <a:pt x="2922" y="3530"/>
                      <a:pt x="2917" y="3545"/>
                      <a:pt x="2909" y="3556"/>
                    </a:cubicBezTo>
                    <a:lnTo>
                      <a:pt x="2721" y="3804"/>
                    </a:lnTo>
                    <a:cubicBezTo>
                      <a:pt x="2709" y="3821"/>
                      <a:pt x="2689" y="3831"/>
                      <a:pt x="2668" y="3831"/>
                    </a:cubicBezTo>
                    <a:cubicBezTo>
                      <a:pt x="2662" y="3831"/>
                      <a:pt x="2656" y="3830"/>
                      <a:pt x="2650" y="3829"/>
                    </a:cubicBezTo>
                    <a:cubicBezTo>
                      <a:pt x="2624" y="3821"/>
                      <a:pt x="2605" y="3798"/>
                      <a:pt x="2602" y="3771"/>
                    </a:cubicBezTo>
                    <a:lnTo>
                      <a:pt x="2565" y="3417"/>
                    </a:lnTo>
                    <a:close/>
                    <a:moveTo>
                      <a:pt x="1589" y="1869"/>
                    </a:moveTo>
                    <a:lnTo>
                      <a:pt x="1586" y="1841"/>
                    </a:lnTo>
                    <a:lnTo>
                      <a:pt x="1521" y="1799"/>
                    </a:lnTo>
                    <a:cubicBezTo>
                      <a:pt x="1502" y="1787"/>
                      <a:pt x="1491" y="1766"/>
                      <a:pt x="1491" y="1743"/>
                    </a:cubicBezTo>
                    <a:lnTo>
                      <a:pt x="1491" y="1634"/>
                    </a:lnTo>
                    <a:cubicBezTo>
                      <a:pt x="1491" y="1597"/>
                      <a:pt x="1520" y="1567"/>
                      <a:pt x="1557" y="1567"/>
                    </a:cubicBezTo>
                    <a:lnTo>
                      <a:pt x="1584" y="1567"/>
                    </a:lnTo>
                    <a:lnTo>
                      <a:pt x="1584" y="1448"/>
                    </a:lnTo>
                    <a:cubicBezTo>
                      <a:pt x="1584" y="1423"/>
                      <a:pt x="1599" y="1400"/>
                      <a:pt x="1621" y="1388"/>
                    </a:cubicBezTo>
                    <a:cubicBezTo>
                      <a:pt x="1713" y="1343"/>
                      <a:pt x="1895" y="1266"/>
                      <a:pt x="2084" y="1266"/>
                    </a:cubicBezTo>
                    <a:cubicBezTo>
                      <a:pt x="2234" y="1266"/>
                      <a:pt x="2359" y="1316"/>
                      <a:pt x="2455" y="1414"/>
                    </a:cubicBezTo>
                    <a:cubicBezTo>
                      <a:pt x="2574" y="1538"/>
                      <a:pt x="2711" y="1600"/>
                      <a:pt x="2863" y="1600"/>
                    </a:cubicBezTo>
                    <a:cubicBezTo>
                      <a:pt x="2949" y="1600"/>
                      <a:pt x="3037" y="1580"/>
                      <a:pt x="3126" y="1540"/>
                    </a:cubicBezTo>
                    <a:cubicBezTo>
                      <a:pt x="3147" y="1530"/>
                      <a:pt x="3171" y="1532"/>
                      <a:pt x="3190" y="1545"/>
                    </a:cubicBezTo>
                    <a:cubicBezTo>
                      <a:pt x="3199" y="1550"/>
                      <a:pt x="3206" y="1558"/>
                      <a:pt x="3211" y="1567"/>
                    </a:cubicBezTo>
                    <a:lnTo>
                      <a:pt x="3248" y="1567"/>
                    </a:lnTo>
                    <a:cubicBezTo>
                      <a:pt x="3284" y="1567"/>
                      <a:pt x="3314" y="1597"/>
                      <a:pt x="3314" y="1634"/>
                    </a:cubicBezTo>
                    <a:lnTo>
                      <a:pt x="3314" y="1743"/>
                    </a:lnTo>
                    <a:cubicBezTo>
                      <a:pt x="3314" y="1766"/>
                      <a:pt x="3303" y="1787"/>
                      <a:pt x="3284" y="1799"/>
                    </a:cubicBezTo>
                    <a:lnTo>
                      <a:pt x="3219" y="1841"/>
                    </a:lnTo>
                    <a:lnTo>
                      <a:pt x="3216" y="1869"/>
                    </a:lnTo>
                    <a:cubicBezTo>
                      <a:pt x="3195" y="2028"/>
                      <a:pt x="3105" y="2235"/>
                      <a:pt x="2976" y="2421"/>
                    </a:cubicBezTo>
                    <a:cubicBezTo>
                      <a:pt x="2813" y="2658"/>
                      <a:pt x="2661" y="2763"/>
                      <a:pt x="2582" y="2763"/>
                    </a:cubicBezTo>
                    <a:lnTo>
                      <a:pt x="2223" y="2763"/>
                    </a:lnTo>
                    <a:cubicBezTo>
                      <a:pt x="2144" y="2763"/>
                      <a:pt x="1991" y="2658"/>
                      <a:pt x="1828" y="2421"/>
                    </a:cubicBezTo>
                    <a:cubicBezTo>
                      <a:pt x="1700" y="2235"/>
                      <a:pt x="1610" y="2028"/>
                      <a:pt x="1589" y="1869"/>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 name="组合 8"/>
            <p:cNvGrpSpPr/>
            <p:nvPr/>
          </p:nvGrpSpPr>
          <p:grpSpPr>
            <a:xfrm>
              <a:off x="9142673" y="2901971"/>
              <a:ext cx="1206288" cy="1292670"/>
              <a:chOff x="9142673" y="2901971"/>
              <a:chExt cx="1206288" cy="1292670"/>
            </a:xfrm>
          </p:grpSpPr>
          <p:sp>
            <p:nvSpPr>
              <p:cNvPr id="68" name="圆角矩形 67"/>
              <p:cNvSpPr/>
              <p:nvPr/>
            </p:nvSpPr>
            <p:spPr bwMode="auto">
              <a:xfrm>
                <a:off x="9142673" y="2901971"/>
                <a:ext cx="1023044" cy="1292670"/>
              </a:xfrm>
              <a:prstGeom prst="roundRect">
                <a:avLst>
                  <a:gd name="adj" fmla="val 5000"/>
                </a:avLst>
              </a:prstGeom>
              <a:noFill/>
              <a:ln w="19050" cap="flat" cmpd="sng" algn="ctr">
                <a:solidFill>
                  <a:srgbClr val="99DFF9"/>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矩形 69"/>
              <p:cNvSpPr/>
              <p:nvPr/>
            </p:nvSpPr>
            <p:spPr bwMode="auto">
              <a:xfrm>
                <a:off x="9226079" y="2984984"/>
                <a:ext cx="856233" cy="155665"/>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algn="ctr" defTabSz="914034" fontAlgn="t">
                  <a:spcBef>
                    <a:spcPct val="0"/>
                  </a:spcBef>
                  <a:spcAft>
                    <a:spcPct val="0"/>
                  </a:spcAft>
                </a:pPr>
                <a:r>
                  <a:rPr lang="en-US" sz="800" dirty="0">
                    <a:latin typeface="Huawei Sans" panose="020C0503030203020204" pitchFamily="34" charset="0"/>
                  </a:rPr>
                  <a:t>Work Plan of This Week</a:t>
                </a:r>
              </a:p>
            </p:txBody>
          </p:sp>
          <p:sp>
            <p:nvSpPr>
              <p:cNvPr id="71" name="矩形 70"/>
              <p:cNvSpPr/>
              <p:nvPr/>
            </p:nvSpPr>
            <p:spPr bwMode="auto">
              <a:xfrm>
                <a:off x="9343251" y="3226259"/>
                <a:ext cx="1005710" cy="155665"/>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550" dirty="0">
                    <a:latin typeface="Huawei Sans" panose="020C0503030203020204" pitchFamily="34" charset="0"/>
                  </a:rPr>
                  <a:t>Address allocation</a:t>
                </a:r>
                <a:endParaRPr lang="en-US" altLang="zh-CN" sz="5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矩形 71"/>
              <p:cNvSpPr/>
              <p:nvPr/>
            </p:nvSpPr>
            <p:spPr bwMode="auto">
              <a:xfrm>
                <a:off x="9343251" y="3407559"/>
                <a:ext cx="1005710" cy="155665"/>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550" dirty="0">
                    <a:latin typeface="Huawei Sans" panose="020C0503030203020204" pitchFamily="34" charset="0"/>
                  </a:rPr>
                  <a:t>Address </a:t>
                </a:r>
                <a:r>
                  <a:rPr lang="en-US" altLang="zh-CN" sz="550" dirty="0">
                    <a:latin typeface="Huawei Sans" panose="020C0503030203020204" pitchFamily="34" charset="0"/>
                  </a:rPr>
                  <a:t>a</a:t>
                </a:r>
                <a:r>
                  <a:rPr lang="en-US" sz="550" dirty="0">
                    <a:latin typeface="Huawei Sans" panose="020C0503030203020204" pitchFamily="34" charset="0"/>
                  </a:rPr>
                  <a:t>llocation</a:t>
                </a:r>
                <a:endParaRPr lang="en-US" altLang="zh-CN" sz="5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矩形 79"/>
              <p:cNvSpPr/>
              <p:nvPr/>
            </p:nvSpPr>
            <p:spPr bwMode="auto">
              <a:xfrm>
                <a:off x="9343251" y="3591288"/>
                <a:ext cx="1005710" cy="155665"/>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550" dirty="0">
                    <a:latin typeface="Huawei Sans" panose="020C0503030203020204" pitchFamily="34" charset="0"/>
                  </a:rPr>
                  <a:t>Address configuration</a:t>
                </a:r>
                <a:endParaRPr lang="en-US" altLang="zh-CN" sz="5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矩形 80"/>
              <p:cNvSpPr/>
              <p:nvPr/>
            </p:nvSpPr>
            <p:spPr bwMode="auto">
              <a:xfrm>
                <a:off x="9343251" y="3772588"/>
                <a:ext cx="1005710" cy="155665"/>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550" dirty="0">
                    <a:latin typeface="Huawei Sans" panose="020C0503030203020204" pitchFamily="34" charset="0"/>
                  </a:rPr>
                  <a:t>Address configuration</a:t>
                </a:r>
                <a:endParaRPr lang="en-US" altLang="zh-CN" sz="5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矩形 81"/>
              <p:cNvSpPr/>
              <p:nvPr/>
            </p:nvSpPr>
            <p:spPr bwMode="auto">
              <a:xfrm>
                <a:off x="9237092" y="3259092"/>
                <a:ext cx="130489" cy="113841"/>
              </a:xfrm>
              <a:prstGeom prst="rect">
                <a:avLst/>
              </a:prstGeom>
              <a:noFill/>
              <a:ln w="19050" cap="flat" cmpd="sng" algn="ctr">
                <a:solidFill>
                  <a:srgbClr val="99DFF9"/>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矩形 82"/>
              <p:cNvSpPr/>
              <p:nvPr/>
            </p:nvSpPr>
            <p:spPr bwMode="auto">
              <a:xfrm>
                <a:off x="9237092" y="3440391"/>
                <a:ext cx="130489" cy="113841"/>
              </a:xfrm>
              <a:prstGeom prst="rect">
                <a:avLst/>
              </a:prstGeom>
              <a:noFill/>
              <a:ln w="19050" cap="flat" cmpd="sng" algn="ctr">
                <a:solidFill>
                  <a:srgbClr val="99DFF9"/>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矩形 84"/>
              <p:cNvSpPr/>
              <p:nvPr/>
            </p:nvSpPr>
            <p:spPr bwMode="auto">
              <a:xfrm>
                <a:off x="9237092" y="3628223"/>
                <a:ext cx="130489" cy="113841"/>
              </a:xfrm>
              <a:prstGeom prst="rect">
                <a:avLst/>
              </a:prstGeom>
              <a:noFill/>
              <a:ln w="19050" cap="flat" cmpd="sng" algn="ctr">
                <a:solidFill>
                  <a:srgbClr val="99DFF9"/>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矩形 85"/>
              <p:cNvSpPr/>
              <p:nvPr/>
            </p:nvSpPr>
            <p:spPr bwMode="auto">
              <a:xfrm>
                <a:off x="9237092" y="3812648"/>
                <a:ext cx="130489" cy="113841"/>
              </a:xfrm>
              <a:prstGeom prst="rect">
                <a:avLst/>
              </a:prstGeom>
              <a:noFill/>
              <a:ln w="19050" cap="flat" cmpd="sng" algn="ctr">
                <a:solidFill>
                  <a:srgbClr val="99DFF9"/>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8" name="直接连接符 87"/>
              <p:cNvCxnSpPr/>
              <p:nvPr/>
            </p:nvCxnSpPr>
            <p:spPr bwMode="auto">
              <a:xfrm>
                <a:off x="9308306" y="4019550"/>
                <a:ext cx="6929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直接连接符 90"/>
              <p:cNvCxnSpPr/>
              <p:nvPr/>
            </p:nvCxnSpPr>
            <p:spPr bwMode="auto">
              <a:xfrm>
                <a:off x="9308306" y="4074937"/>
                <a:ext cx="6929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直接连接符 91"/>
              <p:cNvCxnSpPr/>
              <p:nvPr/>
            </p:nvCxnSpPr>
            <p:spPr bwMode="auto">
              <a:xfrm>
                <a:off x="9308306" y="4130323"/>
                <a:ext cx="6929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直接连接符 93"/>
              <p:cNvCxnSpPr/>
              <p:nvPr/>
            </p:nvCxnSpPr>
            <p:spPr bwMode="auto">
              <a:xfrm>
                <a:off x="9410502" y="3372933"/>
                <a:ext cx="717151" cy="0"/>
              </a:xfrm>
              <a:prstGeom prst="line">
                <a:avLst/>
              </a:prstGeom>
              <a:solidFill>
                <a:schemeClr val="accent1"/>
              </a:solidFill>
              <a:ln w="6350" cap="flat" cmpd="sng" algn="ctr">
                <a:solidFill>
                  <a:srgbClr val="00B0F0"/>
                </a:solidFill>
                <a:prstDash val="solid"/>
                <a:round/>
                <a:headEnd type="none" w="med" len="med"/>
                <a:tailEnd type="none" w="med" len="med"/>
              </a:ln>
              <a:effectLst/>
            </p:spPr>
          </p:cxnSp>
          <p:cxnSp>
            <p:nvCxnSpPr>
              <p:cNvPr id="102" name="直接连接符 101"/>
              <p:cNvCxnSpPr/>
              <p:nvPr/>
            </p:nvCxnSpPr>
            <p:spPr bwMode="auto">
              <a:xfrm>
                <a:off x="9410502" y="3555315"/>
                <a:ext cx="717151" cy="0"/>
              </a:xfrm>
              <a:prstGeom prst="line">
                <a:avLst/>
              </a:prstGeom>
              <a:solidFill>
                <a:schemeClr val="accent1"/>
              </a:solidFill>
              <a:ln w="6350" cap="flat" cmpd="sng" algn="ctr">
                <a:solidFill>
                  <a:srgbClr val="00B0F0"/>
                </a:solidFill>
                <a:prstDash val="solid"/>
                <a:round/>
                <a:headEnd type="none" w="med" len="med"/>
                <a:tailEnd type="none" w="med" len="med"/>
              </a:ln>
              <a:effectLst/>
            </p:spPr>
          </p:cxnSp>
          <p:cxnSp>
            <p:nvCxnSpPr>
              <p:cNvPr id="103" name="直接连接符 102"/>
              <p:cNvCxnSpPr/>
              <p:nvPr/>
            </p:nvCxnSpPr>
            <p:spPr bwMode="auto">
              <a:xfrm>
                <a:off x="9410502" y="3738665"/>
                <a:ext cx="717151" cy="0"/>
              </a:xfrm>
              <a:prstGeom prst="line">
                <a:avLst/>
              </a:prstGeom>
              <a:solidFill>
                <a:schemeClr val="accent1"/>
              </a:solidFill>
              <a:ln w="6350" cap="flat" cmpd="sng" algn="ctr">
                <a:solidFill>
                  <a:srgbClr val="00B0F0"/>
                </a:solidFill>
                <a:prstDash val="solid"/>
                <a:round/>
                <a:headEnd type="none" w="med" len="med"/>
                <a:tailEnd type="none" w="med" len="med"/>
              </a:ln>
              <a:effectLst/>
            </p:spPr>
          </p:cxnSp>
          <p:cxnSp>
            <p:nvCxnSpPr>
              <p:cNvPr id="104" name="直接连接符 103"/>
              <p:cNvCxnSpPr/>
              <p:nvPr/>
            </p:nvCxnSpPr>
            <p:spPr bwMode="auto">
              <a:xfrm>
                <a:off x="9410502" y="3926489"/>
                <a:ext cx="717151" cy="0"/>
              </a:xfrm>
              <a:prstGeom prst="line">
                <a:avLst/>
              </a:prstGeom>
              <a:solidFill>
                <a:schemeClr val="accent1"/>
              </a:solidFill>
              <a:ln w="6350" cap="flat" cmpd="sng" algn="ctr">
                <a:solidFill>
                  <a:srgbClr val="00B0F0"/>
                </a:solidFill>
                <a:prstDash val="solid"/>
                <a:round/>
                <a:headEnd type="none" w="med" len="med"/>
                <a:tailEnd type="none" w="med" len="med"/>
              </a:ln>
              <a:effectLst/>
            </p:spPr>
          </p:cxnSp>
        </p:grpSp>
        <p:sp>
          <p:nvSpPr>
            <p:cNvPr id="105" name="矩形 104"/>
            <p:cNvSpPr/>
            <p:nvPr/>
          </p:nvSpPr>
          <p:spPr bwMode="auto">
            <a:xfrm>
              <a:off x="10114334" y="3847344"/>
              <a:ext cx="1123090" cy="120766"/>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algn="ctr" defTabSz="914034" fontAlgn="t">
                <a:spcBef>
                  <a:spcPct val="0"/>
                </a:spcBef>
                <a:spcAft>
                  <a:spcPct val="0"/>
                </a:spcAft>
              </a:pPr>
              <a:r>
                <a:rPr lang="en-US" sz="1050" dirty="0">
                  <a:latin typeface="Huawei Sans" panose="020C0503030203020204" pitchFamily="34" charset="0"/>
                </a:rPr>
                <a:t>Network administrator</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6" name="圆角矩形 75"/>
          <p:cNvSpPr/>
          <p:nvPr/>
        </p:nvSpPr>
        <p:spPr>
          <a:xfrm>
            <a:off x="6142803"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Huge Workload</a:t>
            </a:r>
          </a:p>
        </p:txBody>
      </p:sp>
      <p:sp>
        <p:nvSpPr>
          <p:cNvPr id="77" name="圆角矩形 76"/>
          <p:cNvSpPr/>
          <p:nvPr/>
        </p:nvSpPr>
        <p:spPr>
          <a:xfrm>
            <a:off x="6142803"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462121" y="5078892"/>
            <a:ext cx="5631500" cy="1126022"/>
          </a:xfrm>
          <a:prstGeom prst="rect">
            <a:avLst/>
          </a:prstGeom>
        </p:spPr>
        <p:txBody>
          <a:bodyPr wrap="square">
            <a:spAutoFit/>
          </a:bodyPr>
          <a:lstStyle/>
          <a:p>
            <a:pPr marL="177729" indent="-177729">
              <a:lnSpc>
                <a:spcPct val="120000"/>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Common users are not familiar with network parameters and misconfiguration often occurs, resulting in network access failure. Random IP address configuration may cause IP address conflicts.</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6129333" y="5078892"/>
            <a:ext cx="5336064" cy="1202936"/>
          </a:xfrm>
          <a:prstGeom prst="rect">
            <a:avLst/>
          </a:prstGeom>
        </p:spPr>
        <p:txBody>
          <a:bodyPr wrap="square">
            <a:spAutoFit/>
          </a:bodyPr>
          <a:lstStyle/>
          <a:p>
            <a:pPr marL="177729" indent="-177729">
              <a:lnSpc>
                <a:spcPct val="120000"/>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Network administrators centrally configure network parameters, with heavy workloads and repetitive tasks.</a:t>
            </a:r>
          </a:p>
          <a:p>
            <a:pPr marL="177729" indent="-177729">
              <a:lnSpc>
                <a:spcPct val="120000"/>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Network administrators need to plan and allocate IP addresses to users in advance.</a:t>
            </a:r>
          </a:p>
        </p:txBody>
      </p:sp>
      <p:sp>
        <p:nvSpPr>
          <p:cNvPr id="74" name="矩形 73"/>
          <p:cNvSpPr/>
          <p:nvPr/>
        </p:nvSpPr>
        <p:spPr>
          <a:xfrm>
            <a:off x="944328" y="2255109"/>
            <a:ext cx="2673759" cy="2598149"/>
          </a:xfrm>
          <a:prstGeom prst="rect">
            <a:avLst/>
          </a:prstGeom>
          <a:solidFill>
            <a:srgbClr val="FFFFFF"/>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zh-CN" sz="1599"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圆角矩形 74"/>
          <p:cNvSpPr/>
          <p:nvPr/>
        </p:nvSpPr>
        <p:spPr>
          <a:xfrm>
            <a:off x="1016671" y="3064323"/>
            <a:ext cx="839621" cy="283871"/>
          </a:xfrm>
          <a:prstGeom prst="roundRect">
            <a:avLst>
              <a:gd name="adj" fmla="val 15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a:solidFill>
                  <a:srgbClr val="1D1D1A"/>
                </a:solidFill>
                <a:latin typeface="Huawei Sans" panose="020C0503030203020204" pitchFamily="34" charset="0"/>
              </a:rPr>
              <a:t>IP address</a:t>
            </a:r>
            <a:endParaRPr lang="en-US" altLang="zh-CN" sz="12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圆角矩形 77"/>
          <p:cNvSpPr/>
          <p:nvPr/>
        </p:nvSpPr>
        <p:spPr>
          <a:xfrm>
            <a:off x="1016671" y="3624175"/>
            <a:ext cx="839621" cy="283871"/>
          </a:xfrm>
          <a:prstGeom prst="roundRect">
            <a:avLst>
              <a:gd name="adj" fmla="val 15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1D1D1A"/>
                </a:solidFill>
                <a:latin typeface="Huawei Sans" panose="020C0503030203020204" pitchFamily="34" charset="0"/>
              </a:rPr>
              <a:t>Mask</a:t>
            </a:r>
          </a:p>
        </p:txBody>
      </p:sp>
      <p:sp>
        <p:nvSpPr>
          <p:cNvPr id="79" name="圆角矩形 78"/>
          <p:cNvSpPr/>
          <p:nvPr/>
        </p:nvSpPr>
        <p:spPr>
          <a:xfrm>
            <a:off x="1016671" y="4184026"/>
            <a:ext cx="839621" cy="283871"/>
          </a:xfrm>
          <a:prstGeom prst="roundRect">
            <a:avLst>
              <a:gd name="adj" fmla="val 15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1D1D1A"/>
                </a:solidFill>
                <a:latin typeface="Huawei Sans" panose="020C0503030203020204" pitchFamily="34" charset="0"/>
              </a:rPr>
              <a:t>Gateway</a:t>
            </a:r>
          </a:p>
        </p:txBody>
      </p:sp>
      <p:graphicFrame>
        <p:nvGraphicFramePr>
          <p:cNvPr id="4" name="表格 3"/>
          <p:cNvGraphicFramePr>
            <a:graphicFrameLocks noGrp="1"/>
          </p:cNvGraphicFramePr>
          <p:nvPr>
            <p:extLst/>
          </p:nvPr>
        </p:nvGraphicFramePr>
        <p:xfrm>
          <a:off x="1915676" y="3073981"/>
          <a:ext cx="1598756" cy="274284"/>
        </p:xfrm>
        <a:graphic>
          <a:graphicData uri="http://schemas.openxmlformats.org/drawingml/2006/table">
            <a:tbl>
              <a:tblPr firstRow="1" bandRow="1">
                <a:tableStyleId>{72833802-FEF1-4C79-8D5D-14CF1EAF98D9}</a:tableStyleId>
              </a:tblPr>
              <a:tblGrid>
                <a:gridCol w="399689"/>
                <a:gridCol w="399689"/>
                <a:gridCol w="399689"/>
                <a:gridCol w="399689"/>
              </a:tblGrid>
              <a:tr h="274213">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solidFill>
                        <a:srgbClr val="99DFF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78" rtl="0" eaLnBrk="1" latinLnBrk="0" hangingPunct="1"/>
                      <a:endParaRPr lang="en-US" altLang="zh-CN" sz="120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7" name="表格 86"/>
          <p:cNvGraphicFramePr>
            <a:graphicFrameLocks noGrp="1"/>
          </p:cNvGraphicFramePr>
          <p:nvPr>
            <p:extLst/>
          </p:nvPr>
        </p:nvGraphicFramePr>
        <p:xfrm>
          <a:off x="1915676" y="3633833"/>
          <a:ext cx="1598756" cy="274284"/>
        </p:xfrm>
        <a:graphic>
          <a:graphicData uri="http://schemas.openxmlformats.org/drawingml/2006/table">
            <a:tbl>
              <a:tblPr firstRow="1" bandRow="1">
                <a:tableStyleId>{72833802-FEF1-4C79-8D5D-14CF1EAF98D9}</a:tableStyleId>
              </a:tblPr>
              <a:tblGrid>
                <a:gridCol w="399689"/>
                <a:gridCol w="399689"/>
                <a:gridCol w="399689"/>
                <a:gridCol w="399689"/>
              </a:tblGrid>
              <a:tr h="274213">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solidFill>
                        <a:srgbClr val="99DFF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78" rtl="0" eaLnBrk="1" latinLnBrk="0" hangingPunct="1"/>
                      <a:endParaRPr lang="en-US" altLang="zh-CN" sz="120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9" name="表格 88"/>
          <p:cNvGraphicFramePr>
            <a:graphicFrameLocks noGrp="1"/>
          </p:cNvGraphicFramePr>
          <p:nvPr>
            <p:extLst/>
          </p:nvPr>
        </p:nvGraphicFramePr>
        <p:xfrm>
          <a:off x="1915676" y="4184026"/>
          <a:ext cx="1598756" cy="274284"/>
        </p:xfrm>
        <a:graphic>
          <a:graphicData uri="http://schemas.openxmlformats.org/drawingml/2006/table">
            <a:tbl>
              <a:tblPr firstRow="1" bandRow="1">
                <a:tableStyleId>{72833802-FEF1-4C79-8D5D-14CF1EAF98D9}</a:tableStyleId>
              </a:tblPr>
              <a:tblGrid>
                <a:gridCol w="399689"/>
                <a:gridCol w="399689"/>
                <a:gridCol w="399689"/>
                <a:gridCol w="399689"/>
              </a:tblGrid>
              <a:tr h="274213">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solidFill>
                        <a:srgbClr val="99DFF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78" rtl="0" eaLnBrk="1" latinLnBrk="0" hangingPunct="1"/>
                      <a:r>
                        <a:rPr lang="en-US" sz="1200" dirty="0" smtClean="0">
                          <a:solidFill>
                            <a:srgbClr val="1D1D1A"/>
                          </a:solidFill>
                          <a:latin typeface="Huawei Sans" panose="020C0503030203020204" pitchFamily="34" charset="0"/>
                        </a:rPr>
                        <a:t>.</a:t>
                      </a:r>
                      <a:endParaRPr lang="en-US" altLang="zh-CN" sz="1200" b="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78" rtl="0" eaLnBrk="1" latinLnBrk="0" hangingPunct="1"/>
                      <a:endParaRPr lang="en-US" altLang="zh-CN" sz="1200" kern="0" dirty="0">
                        <a:solidFill>
                          <a:srgbClr val="1D1D1A"/>
                        </a:solidFill>
                        <a:latin typeface="Huawei Sans" panose="020C0503030203020204" pitchFamily="34" charset="0"/>
                        <a:ea typeface="方正兰亭黑简体" panose="02000000000000000000" pitchFamily="2" charset="-122"/>
                        <a:cs typeface="+mn-cs"/>
                      </a:endParaRPr>
                    </a:p>
                  </a:txBody>
                  <a:tcPr marL="91404" marR="91404" marT="45702" marB="45702">
                    <a:lnL w="12700" cap="flat" cmpd="sng" algn="ctr">
                      <a:no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0" name="TextBox 77"/>
          <p:cNvSpPr txBox="1"/>
          <p:nvPr/>
        </p:nvSpPr>
        <p:spPr bwMode="auto">
          <a:xfrm>
            <a:off x="766476" y="2609036"/>
            <a:ext cx="2739192" cy="316268"/>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399" dirty="0">
                <a:solidFill>
                  <a:srgbClr val="000000"/>
                </a:solidFill>
                <a:latin typeface="Huawei Sans" panose="020C0503030203020204" pitchFamily="34" charset="0"/>
              </a:rPr>
              <a:t>IPv4 </a:t>
            </a:r>
            <a:r>
              <a:rPr lang="en-US" sz="1399">
                <a:solidFill>
                  <a:srgbClr val="000000"/>
                </a:solidFill>
                <a:latin typeface="Huawei Sans" panose="020C0503030203020204" pitchFamily="34" charset="0"/>
              </a:rPr>
              <a:t>address configuration:</a:t>
            </a:r>
            <a:endParaRPr lang="en-US" altLang="zh-CN" sz="1399"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4" name="圆角矩形 83"/>
          <p:cNvSpPr/>
          <p:nvPr/>
        </p:nvSpPr>
        <p:spPr>
          <a:xfrm>
            <a:off x="462120"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Too Many Hard-to-Understand Parameters</a:t>
            </a:r>
          </a:p>
        </p:txBody>
      </p:sp>
    </p:spTree>
    <p:extLst>
      <p:ext uri="{BB962C8B-B14F-4D97-AF65-F5344CB8AC3E}">
        <p14:creationId xmlns:p14="http://schemas.microsoft.com/office/powerpoint/2010/main" val="3577759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t>Issues Faced by Manual Network Parameter Configuration </a:t>
            </a:r>
            <a:r>
              <a:rPr lang="en-US" altLang="zh-CN" smtClean="0"/>
              <a:t>(2)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3" name="图片 72" descr="笔记本电脑.png"/>
          <p:cNvPicPr>
            <a:picLocks noChangeAspect="1"/>
          </p:cNvPicPr>
          <p:nvPr/>
        </p:nvPicPr>
        <p:blipFill>
          <a:blip r:embed="rId3" cstate="print"/>
          <a:stretch>
            <a:fillRect/>
          </a:stretch>
        </p:blipFill>
        <p:spPr>
          <a:xfrm>
            <a:off x="7623358" y="3092039"/>
            <a:ext cx="637257" cy="399511"/>
          </a:xfrm>
          <a:prstGeom prst="rect">
            <a:avLst/>
          </a:prstGeom>
        </p:spPr>
      </p:pic>
      <p:pic>
        <p:nvPicPr>
          <p:cNvPr id="74" name="图片 73" descr="业务型无线虚链路-蓝.png"/>
          <p:cNvPicPr>
            <a:picLocks noChangeAspect="1"/>
          </p:cNvPicPr>
          <p:nvPr/>
        </p:nvPicPr>
        <p:blipFill>
          <a:blip r:embed="rId4" cstate="print"/>
          <a:stretch>
            <a:fillRect/>
          </a:stretch>
        </p:blipFill>
        <p:spPr>
          <a:xfrm>
            <a:off x="7231261" y="3889789"/>
            <a:ext cx="539396" cy="399604"/>
          </a:xfrm>
          <a:prstGeom prst="rect">
            <a:avLst/>
          </a:prstGeom>
        </p:spPr>
      </p:pic>
      <p:pic>
        <p:nvPicPr>
          <p:cNvPr id="75" name="图片 74" descr="酒店-蓝.png"/>
          <p:cNvPicPr>
            <a:picLocks noChangeAspect="1"/>
          </p:cNvPicPr>
          <p:nvPr/>
        </p:nvPicPr>
        <p:blipFill>
          <a:blip r:embed="rId5" cstate="print"/>
          <a:stretch>
            <a:fillRect/>
          </a:stretch>
        </p:blipFill>
        <p:spPr>
          <a:xfrm>
            <a:off x="6384206" y="3847749"/>
            <a:ext cx="539396" cy="441644"/>
          </a:xfrm>
          <a:prstGeom prst="rect">
            <a:avLst/>
          </a:prstGeom>
        </p:spPr>
      </p:pic>
      <p:sp>
        <p:nvSpPr>
          <p:cNvPr id="77" name="圆角矩形 76"/>
          <p:cNvSpPr/>
          <p:nvPr/>
        </p:nvSpPr>
        <p:spPr>
          <a:xfrm>
            <a:off x="6322500" y="2666665"/>
            <a:ext cx="2173867" cy="1715132"/>
          </a:xfrm>
          <a:prstGeom prst="roundRect">
            <a:avLst>
              <a:gd name="adj" fmla="val 4967"/>
            </a:avLst>
          </a:prstGeom>
          <a:noFill/>
          <a:ln w="12700" cap="flat" cmpd="sng" algn="ctr">
            <a:solidFill>
              <a:srgbClr val="7D7D7D"/>
            </a:solidFill>
            <a:prstDash val="lgDashDotDot"/>
            <a:miter lim="800000"/>
          </a:ln>
          <a:effectLst/>
        </p:spPr>
        <p:txBody>
          <a:bodyPr rtlCol="0" anchor="ctr"/>
          <a:lstStyle/>
          <a:p>
            <a:pPr algn="ctr" defTabSz="914034">
              <a:defRPr/>
            </a:pPr>
            <a:endParaRPr lang="en-US" altLang="zh-CN" sz="1799"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圆角矩形 88"/>
          <p:cNvSpPr/>
          <p:nvPr/>
        </p:nvSpPr>
        <p:spPr>
          <a:xfrm>
            <a:off x="9478514" y="2666665"/>
            <a:ext cx="2073851" cy="1715132"/>
          </a:xfrm>
          <a:prstGeom prst="roundRect">
            <a:avLst>
              <a:gd name="adj" fmla="val 4967"/>
            </a:avLst>
          </a:prstGeom>
          <a:noFill/>
          <a:ln w="12700" cap="flat" cmpd="sng" algn="ctr">
            <a:solidFill>
              <a:srgbClr val="7D7D7D"/>
            </a:solidFill>
            <a:prstDash val="lgDashDotDot"/>
            <a:miter lim="800000"/>
          </a:ln>
          <a:effectLst/>
        </p:spPr>
        <p:txBody>
          <a:bodyPr rtlCol="0" anchor="ctr"/>
          <a:lstStyle/>
          <a:p>
            <a:pPr algn="ctr" defTabSz="914034">
              <a:defRPr/>
            </a:pPr>
            <a:endParaRPr lang="en-US" altLang="zh-CN" sz="1799"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9" name="图片 98" descr="业务型无线虚链路-蓝.png"/>
          <p:cNvPicPr>
            <a:picLocks noChangeAspect="1"/>
          </p:cNvPicPr>
          <p:nvPr/>
        </p:nvPicPr>
        <p:blipFill>
          <a:blip r:embed="rId4" cstate="print"/>
          <a:stretch>
            <a:fillRect/>
          </a:stretch>
        </p:blipFill>
        <p:spPr>
          <a:xfrm>
            <a:off x="10415960" y="3889789"/>
            <a:ext cx="539396" cy="399604"/>
          </a:xfrm>
          <a:prstGeom prst="rect">
            <a:avLst/>
          </a:prstGeom>
        </p:spPr>
      </p:pic>
      <p:pic>
        <p:nvPicPr>
          <p:cNvPr id="100" name="图片 99" descr="酒店-蓝.png"/>
          <p:cNvPicPr>
            <a:picLocks noChangeAspect="1"/>
          </p:cNvPicPr>
          <p:nvPr/>
        </p:nvPicPr>
        <p:blipFill>
          <a:blip r:embed="rId5" cstate="print"/>
          <a:stretch>
            <a:fillRect/>
          </a:stretch>
        </p:blipFill>
        <p:spPr>
          <a:xfrm>
            <a:off x="9573575" y="3847749"/>
            <a:ext cx="539396" cy="441644"/>
          </a:xfrm>
          <a:prstGeom prst="rect">
            <a:avLst/>
          </a:prstGeom>
        </p:spPr>
      </p:pic>
      <p:pic>
        <p:nvPicPr>
          <p:cNvPr id="101" name="图片 100" descr="笔记本电脑.png"/>
          <p:cNvPicPr>
            <a:picLocks noChangeAspect="1"/>
          </p:cNvPicPr>
          <p:nvPr/>
        </p:nvPicPr>
        <p:blipFill>
          <a:blip r:embed="rId3" cstate="print"/>
          <a:stretch>
            <a:fillRect/>
          </a:stretch>
        </p:blipFill>
        <p:spPr>
          <a:xfrm>
            <a:off x="10112971" y="3092039"/>
            <a:ext cx="637257" cy="399511"/>
          </a:xfrm>
          <a:prstGeom prst="rect">
            <a:avLst/>
          </a:prstGeom>
        </p:spPr>
      </p:pic>
      <p:cxnSp>
        <p:nvCxnSpPr>
          <p:cNvPr id="106" name="直接箭头连接符 105"/>
          <p:cNvCxnSpPr/>
          <p:nvPr/>
        </p:nvCxnSpPr>
        <p:spPr>
          <a:xfrm>
            <a:off x="8302557" y="3275021"/>
            <a:ext cx="138166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bwMode="auto">
          <a:xfrm>
            <a:off x="8538736" y="2749487"/>
            <a:ext cx="882985" cy="370776"/>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algn="ctr" defTabSz="914034" fontAlgn="t">
              <a:spcBef>
                <a:spcPct val="0"/>
              </a:spcBef>
              <a:spcAft>
                <a:spcPct val="0"/>
              </a:spcAft>
            </a:pPr>
            <a:r>
              <a:rPr lang="en-US" sz="1200" dirty="0">
                <a:latin typeface="Huawei Sans" panose="020C0503030203020204" pitchFamily="34" charset="0"/>
              </a:rPr>
              <a:t>Moving between offices</a:t>
            </a:r>
          </a:p>
        </p:txBody>
      </p:sp>
      <p:pic>
        <p:nvPicPr>
          <p:cNvPr id="119" name="图片 1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75634" y="1949253"/>
            <a:ext cx="539789" cy="442627"/>
          </a:xfrm>
          <a:prstGeom prst="rect">
            <a:avLst/>
          </a:prstGeom>
        </p:spPr>
      </p:pic>
      <p:pic>
        <p:nvPicPr>
          <p:cNvPr id="120" name="图片 11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75634" y="2490869"/>
            <a:ext cx="539789" cy="442627"/>
          </a:xfrm>
          <a:prstGeom prst="rect">
            <a:avLst/>
          </a:prstGeom>
        </p:spPr>
      </p:pic>
      <p:pic>
        <p:nvPicPr>
          <p:cNvPr id="123" name="图片 1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75634" y="4119957"/>
            <a:ext cx="539789" cy="442627"/>
          </a:xfrm>
          <a:prstGeom prst="rect">
            <a:avLst/>
          </a:prstGeom>
        </p:spPr>
      </p:pic>
      <p:pic>
        <p:nvPicPr>
          <p:cNvPr id="128" name="图片 12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38984" y="3035402"/>
            <a:ext cx="539789" cy="442627"/>
          </a:xfrm>
          <a:prstGeom prst="rect">
            <a:avLst/>
          </a:prstGeom>
        </p:spPr>
      </p:pic>
      <p:pic>
        <p:nvPicPr>
          <p:cNvPr id="129" name="图片 12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38984" y="3578342"/>
            <a:ext cx="539789" cy="442627"/>
          </a:xfrm>
          <a:prstGeom prst="rect">
            <a:avLst/>
          </a:prstGeom>
        </p:spPr>
      </p:pic>
      <p:pic>
        <p:nvPicPr>
          <p:cNvPr id="130" name="图片 12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38984" y="4119957"/>
            <a:ext cx="539789" cy="442627"/>
          </a:xfrm>
          <a:prstGeom prst="rect">
            <a:avLst/>
          </a:prstGeom>
        </p:spPr>
      </p:pic>
      <p:pic>
        <p:nvPicPr>
          <p:cNvPr id="131" name="图片 13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38984" y="4664490"/>
            <a:ext cx="539789" cy="442627"/>
          </a:xfrm>
          <a:prstGeom prst="rect">
            <a:avLst/>
          </a:prstGeom>
        </p:spPr>
      </p:pic>
      <p:pic>
        <p:nvPicPr>
          <p:cNvPr id="134" name="图片 13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307457" y="2490869"/>
            <a:ext cx="539789" cy="442627"/>
          </a:xfrm>
          <a:prstGeom prst="rect">
            <a:avLst/>
          </a:prstGeom>
        </p:spPr>
      </p:pic>
      <p:pic>
        <p:nvPicPr>
          <p:cNvPr id="136" name="图片 13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307457" y="3578342"/>
            <a:ext cx="539789" cy="442627"/>
          </a:xfrm>
          <a:prstGeom prst="rect">
            <a:avLst/>
          </a:prstGeom>
        </p:spPr>
      </p:pic>
      <p:pic>
        <p:nvPicPr>
          <p:cNvPr id="155" name="图片 15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975930" y="1949253"/>
            <a:ext cx="539789" cy="442627"/>
          </a:xfrm>
          <a:prstGeom prst="rect">
            <a:avLst/>
          </a:prstGeom>
        </p:spPr>
      </p:pic>
      <p:pic>
        <p:nvPicPr>
          <p:cNvPr id="157" name="图片 15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975930" y="3035402"/>
            <a:ext cx="539789" cy="442627"/>
          </a:xfrm>
          <a:prstGeom prst="rect">
            <a:avLst/>
          </a:prstGeom>
        </p:spPr>
      </p:pic>
      <p:pic>
        <p:nvPicPr>
          <p:cNvPr id="162" name="图片 16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10507" y="2490869"/>
            <a:ext cx="539789" cy="442627"/>
          </a:xfrm>
          <a:prstGeom prst="rect">
            <a:avLst/>
          </a:prstGeom>
        </p:spPr>
      </p:pic>
      <p:sp>
        <p:nvSpPr>
          <p:cNvPr id="163" name="矩形 162"/>
          <p:cNvSpPr/>
          <p:nvPr/>
        </p:nvSpPr>
        <p:spPr bwMode="auto">
          <a:xfrm>
            <a:off x="1253804" y="2040136"/>
            <a:ext cx="1111266" cy="260861"/>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r>
              <a:rPr lang="en-US" sz="1200" dirty="0">
                <a:latin typeface="Huawei Sans" panose="020C0503030203020204" pitchFamily="34" charset="0"/>
              </a:rPr>
              <a:t>Offline user</a:t>
            </a:r>
          </a:p>
        </p:txBody>
      </p:sp>
      <p:sp>
        <p:nvSpPr>
          <p:cNvPr id="164" name="矩形 163"/>
          <p:cNvSpPr/>
          <p:nvPr/>
        </p:nvSpPr>
        <p:spPr bwMode="auto">
          <a:xfrm>
            <a:off x="1253804" y="2587647"/>
            <a:ext cx="1111266" cy="260861"/>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r>
              <a:rPr lang="en-US" sz="1200" dirty="0">
                <a:latin typeface="Huawei Sans" panose="020C0503030203020204" pitchFamily="34" charset="0"/>
              </a:rPr>
              <a:t>Online user</a:t>
            </a:r>
          </a:p>
        </p:txBody>
      </p:sp>
      <p:pic>
        <p:nvPicPr>
          <p:cNvPr id="57" name="图片 56"/>
          <p:cNvPicPr>
            <a:picLocks/>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bwMode="ltGray">
          <a:xfrm>
            <a:off x="710507" y="1949253"/>
            <a:ext cx="539789" cy="442627"/>
          </a:xfrm>
          <a:prstGeom prst="rect">
            <a:avLst/>
          </a:prstGeom>
        </p:spPr>
      </p:pic>
      <p:pic>
        <p:nvPicPr>
          <p:cNvPr id="58" name="图片 57"/>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307457" y="1949253"/>
            <a:ext cx="539789" cy="442627"/>
          </a:xfrm>
          <a:prstGeom prst="rect">
            <a:avLst/>
          </a:prstGeom>
        </p:spPr>
      </p:pic>
      <p:pic>
        <p:nvPicPr>
          <p:cNvPr id="59" name="图片 58"/>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3636710" y="1949253"/>
            <a:ext cx="539789" cy="442627"/>
          </a:xfrm>
          <a:prstGeom prst="rect">
            <a:avLst/>
          </a:prstGeom>
        </p:spPr>
      </p:pic>
      <p:pic>
        <p:nvPicPr>
          <p:cNvPr id="60" name="图片 59"/>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3636710" y="2486793"/>
            <a:ext cx="539789" cy="442627"/>
          </a:xfrm>
          <a:prstGeom prst="rect">
            <a:avLst/>
          </a:prstGeom>
        </p:spPr>
      </p:pic>
      <p:pic>
        <p:nvPicPr>
          <p:cNvPr id="61" name="图片 60"/>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975844" y="2486793"/>
            <a:ext cx="539789" cy="442627"/>
          </a:xfrm>
          <a:prstGeom prst="rect">
            <a:avLst/>
          </a:prstGeom>
        </p:spPr>
      </p:pic>
      <p:pic>
        <p:nvPicPr>
          <p:cNvPr id="62" name="图片 61"/>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307457" y="3035402"/>
            <a:ext cx="539789" cy="442627"/>
          </a:xfrm>
          <a:prstGeom prst="rect">
            <a:avLst/>
          </a:prstGeom>
        </p:spPr>
      </p:pic>
      <p:pic>
        <p:nvPicPr>
          <p:cNvPr id="63" name="图片 62"/>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975767" y="3035402"/>
            <a:ext cx="539789" cy="442627"/>
          </a:xfrm>
          <a:prstGeom prst="rect">
            <a:avLst/>
          </a:prstGeom>
        </p:spPr>
      </p:pic>
      <p:pic>
        <p:nvPicPr>
          <p:cNvPr id="64" name="图片 63"/>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975767" y="3578342"/>
            <a:ext cx="539789" cy="442627"/>
          </a:xfrm>
          <a:prstGeom prst="rect">
            <a:avLst/>
          </a:prstGeom>
        </p:spPr>
      </p:pic>
      <p:pic>
        <p:nvPicPr>
          <p:cNvPr id="65" name="图片 64"/>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975767" y="4670838"/>
            <a:ext cx="539789" cy="442627"/>
          </a:xfrm>
          <a:prstGeom prst="rect">
            <a:avLst/>
          </a:prstGeom>
        </p:spPr>
      </p:pic>
      <p:pic>
        <p:nvPicPr>
          <p:cNvPr id="66" name="图片 65"/>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302201" y="4670838"/>
            <a:ext cx="539789" cy="442627"/>
          </a:xfrm>
          <a:prstGeom prst="rect">
            <a:avLst/>
          </a:prstGeom>
        </p:spPr>
      </p:pic>
      <p:pic>
        <p:nvPicPr>
          <p:cNvPr id="67" name="图片 66"/>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302201" y="4119957"/>
            <a:ext cx="539789" cy="442627"/>
          </a:xfrm>
          <a:prstGeom prst="rect">
            <a:avLst/>
          </a:prstGeom>
        </p:spPr>
      </p:pic>
      <p:pic>
        <p:nvPicPr>
          <p:cNvPr id="68" name="图片 67"/>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975930" y="4119957"/>
            <a:ext cx="539789" cy="442627"/>
          </a:xfrm>
          <a:prstGeom prst="rect">
            <a:avLst/>
          </a:prstGeom>
        </p:spPr>
      </p:pic>
      <p:pic>
        <p:nvPicPr>
          <p:cNvPr id="69" name="图片 68"/>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975930" y="3572472"/>
            <a:ext cx="539789" cy="442627"/>
          </a:xfrm>
          <a:prstGeom prst="rect">
            <a:avLst/>
          </a:prstGeom>
        </p:spPr>
      </p:pic>
      <p:pic>
        <p:nvPicPr>
          <p:cNvPr id="70" name="图片 69"/>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4975930" y="4664490"/>
            <a:ext cx="539789" cy="442627"/>
          </a:xfrm>
          <a:prstGeom prst="rect">
            <a:avLst/>
          </a:prstGeom>
        </p:spPr>
      </p:pic>
      <p:pic>
        <p:nvPicPr>
          <p:cNvPr id="71" name="图片 70"/>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314558" y="4664490"/>
            <a:ext cx="539789" cy="442627"/>
          </a:xfrm>
          <a:prstGeom prst="rect">
            <a:avLst/>
          </a:prstGeom>
        </p:spPr>
      </p:pic>
      <p:pic>
        <p:nvPicPr>
          <p:cNvPr id="72" name="图片 71"/>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314558" y="4124558"/>
            <a:ext cx="539789" cy="442627"/>
          </a:xfrm>
          <a:prstGeom prst="rect">
            <a:avLst/>
          </a:prstGeom>
        </p:spPr>
      </p:pic>
      <p:pic>
        <p:nvPicPr>
          <p:cNvPr id="76" name="图片 75"/>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314558" y="3578342"/>
            <a:ext cx="539789" cy="442627"/>
          </a:xfrm>
          <a:prstGeom prst="rect">
            <a:avLst/>
          </a:prstGeom>
        </p:spPr>
      </p:pic>
      <p:pic>
        <p:nvPicPr>
          <p:cNvPr id="78" name="图片 77"/>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314558" y="3035402"/>
            <a:ext cx="539789" cy="442627"/>
          </a:xfrm>
          <a:prstGeom prst="rect">
            <a:avLst/>
          </a:prstGeom>
        </p:spPr>
      </p:pic>
      <p:pic>
        <p:nvPicPr>
          <p:cNvPr id="79" name="图片 78"/>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314558" y="2482756"/>
            <a:ext cx="539789" cy="442627"/>
          </a:xfrm>
          <a:prstGeom prst="rect">
            <a:avLst/>
          </a:prstGeom>
        </p:spPr>
      </p:pic>
      <p:pic>
        <p:nvPicPr>
          <p:cNvPr id="80" name="图片 79"/>
          <p:cNvPicPr>
            <a:picLocks/>
          </p:cNvPicPr>
          <p:nvPr/>
        </p:nvPicPr>
        <p:blipFill>
          <a:blip r:embed="rId9" cstate="print">
            <a:grayscl/>
            <a:extLst>
              <a:ext uri="{28A0092B-C50C-407E-A947-70E740481C1C}">
                <a14:useLocalDpi xmlns:a14="http://schemas.microsoft.com/office/drawing/2010/main" val="0"/>
              </a:ext>
            </a:extLst>
          </a:blip>
          <a:stretch>
            <a:fillRect/>
          </a:stretch>
        </p:blipFill>
        <p:spPr bwMode="ltGray">
          <a:xfrm>
            <a:off x="2314558" y="1949253"/>
            <a:ext cx="539789" cy="442627"/>
          </a:xfrm>
          <a:prstGeom prst="rect">
            <a:avLst/>
          </a:prstGeom>
        </p:spPr>
      </p:pic>
      <p:sp>
        <p:nvSpPr>
          <p:cNvPr id="56" name="圆角矩形 55"/>
          <p:cNvSpPr/>
          <p:nvPr/>
        </p:nvSpPr>
        <p:spPr>
          <a:xfrm>
            <a:off x="462120"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圆角矩形 82"/>
          <p:cNvSpPr/>
          <p:nvPr/>
        </p:nvSpPr>
        <p:spPr>
          <a:xfrm>
            <a:off x="6128135"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Poor Flexibility</a:t>
            </a:r>
          </a:p>
        </p:txBody>
      </p:sp>
      <p:sp>
        <p:nvSpPr>
          <p:cNvPr id="84" name="圆角矩形 83"/>
          <p:cNvSpPr/>
          <p:nvPr/>
        </p:nvSpPr>
        <p:spPr>
          <a:xfrm>
            <a:off x="6128134"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462119" y="5159381"/>
            <a:ext cx="5631501" cy="867591"/>
          </a:xfrm>
          <a:prstGeom prst="rect">
            <a:avLst/>
          </a:prstGeom>
        </p:spPr>
        <p:txBody>
          <a:bodyPr wrap="square">
            <a:spAutoFit/>
          </a:bodyPr>
          <a:lstStyle/>
          <a:p>
            <a:pPr marL="177729" indent="-177729">
              <a:lnSpc>
                <a:spcPct val="120000"/>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On an enterprise network, each user uses a fixed IP address. As a result, the IP address utilization is low, and some IP addresses may remain unused for a long time.</a:t>
            </a:r>
          </a:p>
        </p:txBody>
      </p:sp>
      <p:sp>
        <p:nvSpPr>
          <p:cNvPr id="9" name="矩形 8"/>
          <p:cNvSpPr/>
          <p:nvPr/>
        </p:nvSpPr>
        <p:spPr>
          <a:xfrm>
            <a:off x="6128134" y="5159381"/>
            <a:ext cx="5611994" cy="1126022"/>
          </a:xfrm>
          <a:prstGeom prst="rect">
            <a:avLst/>
          </a:prstGeom>
        </p:spPr>
        <p:txBody>
          <a:bodyPr wrap="square">
            <a:spAutoFit/>
          </a:bodyPr>
          <a:lstStyle/>
          <a:p>
            <a:pPr marL="177729" indent="-177729" fontAlgn="base">
              <a:lnSpc>
                <a:spcPct val="120000"/>
              </a:lnSpc>
              <a:spcAft>
                <a:spcPts val="600"/>
              </a:spcAft>
              <a:buFont typeface="Arial" panose="020B0604020202020204" pitchFamily="34" charset="0"/>
              <a:buChar char="•"/>
            </a:pPr>
            <a:r>
              <a:rPr lang="en-US" sz="1399" dirty="0">
                <a:latin typeface="Huawei Sans" panose="020C0503030203020204" pitchFamily="34" charset="0"/>
              </a:rPr>
              <a:t>Wireless local area networks (WLANs) allow for flexible station (STA) access locations. When a STA moves from one </a:t>
            </a:r>
            <a:r>
              <a:rPr lang="en-US" altLang="zh-CN" sz="1399" dirty="0">
                <a:latin typeface="Huawei Sans" panose="020C0503030203020204" pitchFamily="34" charset="0"/>
              </a:rPr>
              <a:t>wireless coverage </a:t>
            </a:r>
            <a:r>
              <a:rPr lang="en-US" sz="1399" dirty="0">
                <a:latin typeface="Huawei Sans" panose="020C0503030203020204" pitchFamily="34" charset="0"/>
              </a:rPr>
              <a:t>area to another, the IP address of the STA may need to be reconfigured.</a:t>
            </a:r>
          </a:p>
        </p:txBody>
      </p:sp>
      <p:sp>
        <p:nvSpPr>
          <p:cNvPr id="53" name="矩形 52"/>
          <p:cNvSpPr/>
          <p:nvPr/>
        </p:nvSpPr>
        <p:spPr bwMode="auto">
          <a:xfrm>
            <a:off x="7043567" y="4436395"/>
            <a:ext cx="882985" cy="370776"/>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algn="ctr" defTabSz="914034" fontAlgn="base">
              <a:spcBef>
                <a:spcPct val="0"/>
              </a:spcBef>
              <a:spcAft>
                <a:spcPct val="0"/>
              </a:spcAft>
            </a:pPr>
            <a:r>
              <a:rPr lang="en-US" sz="1200" dirty="0">
                <a:latin typeface="Huawei Sans" panose="020C0503030203020204" pitchFamily="34" charset="0"/>
              </a:rPr>
              <a:t>Office A</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矩形 53"/>
          <p:cNvSpPr/>
          <p:nvPr/>
        </p:nvSpPr>
        <p:spPr bwMode="auto">
          <a:xfrm>
            <a:off x="10195439" y="4436395"/>
            <a:ext cx="882985" cy="370776"/>
          </a:xfrm>
          <a:prstGeom prst="rect">
            <a:avLst/>
          </a:prstGeom>
          <a:noFill/>
          <a:ln w="9525" cap="flat" cmpd="sng" algn="ctr">
            <a:noFill/>
            <a:prstDash val="dash"/>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algn="ctr" defTabSz="914034" fontAlgn="base">
              <a:spcBef>
                <a:spcPct val="0"/>
              </a:spcBef>
              <a:spcAft>
                <a:spcPct val="0"/>
              </a:spcAft>
            </a:pPr>
            <a:r>
              <a:rPr lang="en-US" sz="1200" dirty="0">
                <a:latin typeface="Huawei Sans" panose="020C0503030203020204" pitchFamily="34" charset="0"/>
              </a:rPr>
              <a:t>Office B</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2" name="图片 81" descr="SAN网络-蓝.png">
            <a:extLst>
              <a:ext uri="{FF2B5EF4-FFF2-40B4-BE49-F238E27FC236}">
                <a16:creationId xmlns="" xmlns:a16="http://schemas.microsoft.com/office/drawing/2014/main" id="{BB1B5C86-6804-4E24-928C-6ABA61280002}"/>
              </a:ext>
            </a:extLst>
          </p:cNvPr>
          <p:cNvPicPr>
            <a:picLocks noChangeAspect="1"/>
          </p:cNvPicPr>
          <p:nvPr/>
        </p:nvPicPr>
        <p:blipFill>
          <a:blip r:embed="rId10" cstate="print"/>
          <a:stretch>
            <a:fillRect/>
          </a:stretch>
        </p:blipFill>
        <p:spPr>
          <a:xfrm>
            <a:off x="7149757" y="3053060"/>
            <a:ext cx="267436" cy="438140"/>
          </a:xfrm>
          <a:prstGeom prst="rect">
            <a:avLst/>
          </a:prstGeom>
        </p:spPr>
      </p:pic>
      <p:pic>
        <p:nvPicPr>
          <p:cNvPr id="86" name="图片 85" descr="SAN网络-蓝.png">
            <a:extLst>
              <a:ext uri="{FF2B5EF4-FFF2-40B4-BE49-F238E27FC236}">
                <a16:creationId xmlns="" xmlns:a16="http://schemas.microsoft.com/office/drawing/2014/main" id="{BB1B5C86-6804-4E24-928C-6ABA61280002}"/>
              </a:ext>
            </a:extLst>
          </p:cNvPr>
          <p:cNvPicPr>
            <a:picLocks noChangeAspect="1"/>
          </p:cNvPicPr>
          <p:nvPr/>
        </p:nvPicPr>
        <p:blipFill>
          <a:blip r:embed="rId10" cstate="print"/>
          <a:stretch>
            <a:fillRect/>
          </a:stretch>
        </p:blipFill>
        <p:spPr>
          <a:xfrm>
            <a:off x="9749067" y="3053060"/>
            <a:ext cx="267436" cy="438140"/>
          </a:xfrm>
          <a:prstGeom prst="rect">
            <a:avLst/>
          </a:prstGeom>
        </p:spPr>
      </p:pic>
      <p:sp>
        <p:nvSpPr>
          <p:cNvPr id="81" name="圆角矩形 80"/>
          <p:cNvSpPr/>
          <p:nvPr/>
        </p:nvSpPr>
        <p:spPr>
          <a:xfrm>
            <a:off x="462120"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Low Utilization</a:t>
            </a:r>
          </a:p>
        </p:txBody>
      </p:sp>
    </p:spTree>
    <p:extLst>
      <p:ext uri="{BB962C8B-B14F-4D97-AF65-F5344CB8AC3E}">
        <p14:creationId xmlns:p14="http://schemas.microsoft.com/office/powerpoint/2010/main" val="2088207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 xmlns:a16="http://schemas.microsoft.com/office/drawing/2014/main" id="{63EC1A45-DE44-4732-A300-8A63DEFB1977}"/>
              </a:ext>
            </a:extLst>
          </p:cNvPr>
          <p:cNvSpPr/>
          <p:nvPr/>
        </p:nvSpPr>
        <p:spPr>
          <a:xfrm>
            <a:off x="580798" y="2578376"/>
            <a:ext cx="2546913" cy="2171528"/>
          </a:xfrm>
          <a:prstGeom prst="rect">
            <a:avLst/>
          </a:prstGeom>
          <a:solidFill>
            <a:srgbClr val="F4FBFE"/>
          </a:solidFill>
          <a:ln w="12700">
            <a:solidFill>
              <a:srgbClr val="99DF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dirty="0" smtClean="0">
                <a:latin typeface="Huawei Sans" panose="020C0503030203020204" pitchFamily="34" charset="0"/>
              </a:rPr>
              <a:t>Basic Concepts of DHCP</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TextBox 19"/>
          <p:cNvSpPr txBox="1">
            <a:spLocks noChangeArrowheads="1"/>
          </p:cNvSpPr>
          <p:nvPr/>
        </p:nvSpPr>
        <p:spPr bwMode="auto">
          <a:xfrm>
            <a:off x="4858076" y="3898785"/>
            <a:ext cx="1085578"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箭头连接符 24"/>
          <p:cNvCxnSpPr>
            <a:cxnSpLocks noChangeShapeType="1"/>
          </p:cNvCxnSpPr>
          <p:nvPr/>
        </p:nvCxnSpPr>
        <p:spPr bwMode="auto">
          <a:xfrm flipH="1">
            <a:off x="3475559" y="4275913"/>
            <a:ext cx="1080666" cy="0"/>
          </a:xfrm>
          <a:prstGeom prst="straightConnector1">
            <a:avLst/>
          </a:prstGeom>
          <a:noFill/>
          <a:ln w="25400" cap="flat" cmpd="sng" algn="ctr">
            <a:solidFill>
              <a:srgbClr val="00B0F0"/>
            </a:solidFill>
            <a:prstDash val="solid"/>
            <a:headEnd type="none" w="med" len="med"/>
            <a:tailEnd type="triangle" w="med" len="med"/>
          </a:ln>
          <a:effectLst>
            <a:outerShdw blurRad="152400" dist="38100" dir="5400000" algn="t" rotWithShape="0">
              <a:prstClr val="black">
                <a:alpha val="12000"/>
              </a:prstClr>
            </a:outerShdw>
          </a:effectLst>
          <a:extLst/>
        </p:spPr>
      </p:cxnSp>
      <p:sp>
        <p:nvSpPr>
          <p:cNvPr id="13" name="TextBox 29"/>
          <p:cNvSpPr txBox="1">
            <a:spLocks noChangeArrowheads="1"/>
          </p:cNvSpPr>
          <p:nvPr/>
        </p:nvSpPr>
        <p:spPr bwMode="auto">
          <a:xfrm>
            <a:off x="3270758" y="3982993"/>
            <a:ext cx="1540204"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Assign IP addresses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26"/>
          <p:cNvSpPr txBox="1">
            <a:spLocks noChangeArrowheads="1"/>
          </p:cNvSpPr>
          <p:nvPr/>
        </p:nvSpPr>
        <p:spPr bwMode="auto">
          <a:xfrm>
            <a:off x="3183428" y="2870057"/>
            <a:ext cx="1714864"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Request IP addresses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直接箭头连接符 31"/>
          <p:cNvCxnSpPr>
            <a:cxnSpLocks noChangeShapeType="1"/>
          </p:cNvCxnSpPr>
          <p:nvPr/>
        </p:nvCxnSpPr>
        <p:spPr bwMode="auto">
          <a:xfrm>
            <a:off x="3441048" y="3160177"/>
            <a:ext cx="1079078" cy="0"/>
          </a:xfrm>
          <a:prstGeom prst="straightConnector1">
            <a:avLst/>
          </a:prstGeom>
          <a:noFill/>
          <a:ln w="25400" cap="flat" cmpd="sng" algn="ctr">
            <a:solidFill>
              <a:srgbClr val="00B0F0"/>
            </a:solidFill>
            <a:prstDash val="solid"/>
            <a:headEnd type="none" w="med" len="med"/>
            <a:tailEnd type="triangle" w="med" len="med"/>
          </a:ln>
          <a:effectLst>
            <a:outerShdw blurRad="152400" dist="38100" dir="5400000" algn="t" rotWithShape="0">
              <a:prstClr val="black">
                <a:alpha val="12000"/>
              </a:prstClr>
            </a:outerShdw>
          </a:effectLst>
          <a:extLst/>
        </p:spPr>
      </p:cxnSp>
      <p:cxnSp>
        <p:nvCxnSpPr>
          <p:cNvPr id="73" name="直接箭头连接符 72"/>
          <p:cNvCxnSpPr>
            <a:stCxn id="47" idx="3"/>
            <a:endCxn id="48" idx="1"/>
          </p:cNvCxnSpPr>
          <p:nvPr/>
        </p:nvCxnSpPr>
        <p:spPr bwMode="auto">
          <a:xfrm>
            <a:off x="4154117" y="3644816"/>
            <a:ext cx="976854" cy="0"/>
          </a:xfrm>
          <a:prstGeom prst="straightConnector1">
            <a:avLst/>
          </a:prstGeom>
          <a:solidFill>
            <a:schemeClr val="accent1"/>
          </a:solidFill>
          <a:ln w="19050" cap="rnd" cmpd="sng" algn="ctr">
            <a:solidFill>
              <a:schemeClr val="tx1"/>
            </a:solidFill>
            <a:prstDash val="solid"/>
            <a:round/>
            <a:headEnd type="none" w="med" len="med"/>
            <a:tailEnd type="none" w="med" len="med"/>
          </a:ln>
          <a:effectLst/>
        </p:spPr>
      </p:cxnSp>
      <p:sp>
        <p:nvSpPr>
          <p:cNvPr id="80" name="TextBox 77"/>
          <p:cNvSpPr txBox="1"/>
          <p:nvPr/>
        </p:nvSpPr>
        <p:spPr bwMode="auto">
          <a:xfrm>
            <a:off x="1140284" y="4815231"/>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36" name="图片 35" descr="SAN网络-蓝.png"/>
          <p:cNvPicPr>
            <a:picLocks noChangeAspect="1"/>
          </p:cNvPicPr>
          <p:nvPr/>
        </p:nvPicPr>
        <p:blipFill>
          <a:blip r:embed="rId3" cstate="print"/>
          <a:stretch>
            <a:fillRect/>
          </a:stretch>
        </p:blipFill>
        <p:spPr>
          <a:xfrm>
            <a:off x="872848" y="3708589"/>
            <a:ext cx="267436" cy="438140"/>
          </a:xfrm>
          <a:prstGeom prst="rect">
            <a:avLst/>
          </a:prstGeom>
        </p:spPr>
      </p:pic>
      <p:pic>
        <p:nvPicPr>
          <p:cNvPr id="37" name="图片 36" descr="笔记本电脑.png"/>
          <p:cNvPicPr>
            <a:picLocks noChangeAspect="1"/>
          </p:cNvPicPr>
          <p:nvPr/>
        </p:nvPicPr>
        <p:blipFill>
          <a:blip r:embed="rId4" cstate="print"/>
          <a:stretch>
            <a:fillRect/>
          </a:stretch>
        </p:blipFill>
        <p:spPr>
          <a:xfrm>
            <a:off x="712138" y="3130695"/>
            <a:ext cx="539568" cy="338268"/>
          </a:xfrm>
          <a:prstGeom prst="rect">
            <a:avLst/>
          </a:prstGeom>
        </p:spPr>
      </p:pic>
      <p:pic>
        <p:nvPicPr>
          <p:cNvPr id="45" name="图片 44" descr="打印机.png">
            <a:extLst>
              <a:ext uri="{FF2B5EF4-FFF2-40B4-BE49-F238E27FC236}">
                <a16:creationId xmlns="" xmlns:a16="http://schemas.microsoft.com/office/drawing/2014/main" id="{88974645-F94D-4F0F-A742-AD1AEBE4E831}"/>
              </a:ext>
            </a:extLst>
          </p:cNvPr>
          <p:cNvPicPr>
            <a:picLocks noChangeAspect="1"/>
          </p:cNvPicPr>
          <p:nvPr/>
        </p:nvPicPr>
        <p:blipFill>
          <a:blip r:embed="rId5" cstate="print"/>
          <a:stretch>
            <a:fillRect/>
          </a:stretch>
        </p:blipFill>
        <p:spPr>
          <a:xfrm>
            <a:off x="2008688" y="4174901"/>
            <a:ext cx="537981" cy="428233"/>
          </a:xfrm>
          <a:prstGeom prst="rect">
            <a:avLst/>
          </a:prstGeom>
        </p:spPr>
      </p:pic>
      <p:pic>
        <p:nvPicPr>
          <p:cNvPr id="46" name="图片 45" descr="AP.png">
            <a:extLst>
              <a:ext uri="{FF2B5EF4-FFF2-40B4-BE49-F238E27FC236}">
                <a16:creationId xmlns="" xmlns:a16="http://schemas.microsoft.com/office/drawing/2014/main" id="{9A3BB0B1-B8AE-4570-9CED-F22BF327FAF8}"/>
              </a:ext>
            </a:extLst>
          </p:cNvPr>
          <p:cNvPicPr>
            <a:picLocks noChangeAspect="1"/>
          </p:cNvPicPr>
          <p:nvPr/>
        </p:nvPicPr>
        <p:blipFill>
          <a:blip r:embed="rId6" cstate="print"/>
          <a:stretch>
            <a:fillRect/>
          </a:stretch>
        </p:blipFill>
        <p:spPr>
          <a:xfrm>
            <a:off x="2023122" y="3424354"/>
            <a:ext cx="539789" cy="441645"/>
          </a:xfrm>
          <a:prstGeom prst="rect">
            <a:avLst/>
          </a:prstGeom>
        </p:spPr>
      </p:pic>
      <p:pic>
        <p:nvPicPr>
          <p:cNvPr id="47" name="图片 46" descr="接入交换机.png">
            <a:extLst>
              <a:ext uri="{FF2B5EF4-FFF2-40B4-BE49-F238E27FC236}">
                <a16:creationId xmlns="" xmlns:a16="http://schemas.microsoft.com/office/drawing/2014/main" id="{A4EEA780-3CE8-4340-83D8-A49BC7227950}"/>
              </a:ext>
            </a:extLst>
          </p:cNvPr>
          <p:cNvPicPr>
            <a:picLocks noChangeAspect="1"/>
          </p:cNvPicPr>
          <p:nvPr/>
        </p:nvPicPr>
        <p:blipFill>
          <a:blip r:embed="rId7" cstate="print"/>
          <a:stretch>
            <a:fillRect/>
          </a:stretch>
        </p:blipFill>
        <p:spPr>
          <a:xfrm>
            <a:off x="3614327" y="3423993"/>
            <a:ext cx="539789" cy="441645"/>
          </a:xfrm>
          <a:prstGeom prst="rect">
            <a:avLst/>
          </a:prstGeom>
        </p:spPr>
      </p:pic>
      <p:pic>
        <p:nvPicPr>
          <p:cNvPr id="48" name="图片 47" descr="通用服务器-蓝.png">
            <a:extLst>
              <a:ext uri="{FF2B5EF4-FFF2-40B4-BE49-F238E27FC236}">
                <a16:creationId xmlns="" xmlns:a16="http://schemas.microsoft.com/office/drawing/2014/main" id="{B2C40AE6-2029-4F3E-954D-5911E6D94FB2}"/>
              </a:ext>
            </a:extLst>
          </p:cNvPr>
          <p:cNvPicPr>
            <a:picLocks noChangeAspect="1"/>
          </p:cNvPicPr>
          <p:nvPr/>
        </p:nvPicPr>
        <p:blipFill>
          <a:blip r:embed="rId8" cstate="print"/>
          <a:stretch>
            <a:fillRect/>
          </a:stretch>
        </p:blipFill>
        <p:spPr>
          <a:xfrm>
            <a:off x="5130971" y="3423993"/>
            <a:ext cx="539789" cy="441645"/>
          </a:xfrm>
          <a:prstGeom prst="rect">
            <a:avLst/>
          </a:prstGeom>
        </p:spPr>
      </p:pic>
      <p:pic>
        <p:nvPicPr>
          <p:cNvPr id="52" name="图片 51" descr="PC.png">
            <a:extLst>
              <a:ext uri="{FF2B5EF4-FFF2-40B4-BE49-F238E27FC236}">
                <a16:creationId xmlns="" xmlns:a16="http://schemas.microsoft.com/office/drawing/2014/main" id="{FC705F83-EC9E-439D-A0C4-2779B52A9BBB}"/>
              </a:ext>
            </a:extLst>
          </p:cNvPr>
          <p:cNvPicPr>
            <a:picLocks noChangeAspect="1"/>
          </p:cNvPicPr>
          <p:nvPr/>
        </p:nvPicPr>
        <p:blipFill>
          <a:blip r:embed="rId9" cstate="print"/>
          <a:stretch>
            <a:fillRect/>
          </a:stretch>
        </p:blipFill>
        <p:spPr>
          <a:xfrm>
            <a:off x="2009624" y="2716857"/>
            <a:ext cx="538853" cy="413838"/>
          </a:xfrm>
          <a:prstGeom prst="rect">
            <a:avLst/>
          </a:prstGeom>
        </p:spPr>
      </p:pic>
      <p:cxnSp>
        <p:nvCxnSpPr>
          <p:cNvPr id="59" name="直接箭头连接符 58"/>
          <p:cNvCxnSpPr>
            <a:stCxn id="46" idx="3"/>
            <a:endCxn id="47" idx="1"/>
          </p:cNvCxnSpPr>
          <p:nvPr/>
        </p:nvCxnSpPr>
        <p:spPr bwMode="auto">
          <a:xfrm flipV="1">
            <a:off x="2562912" y="3644816"/>
            <a:ext cx="1051416" cy="361"/>
          </a:xfrm>
          <a:prstGeom prst="straightConnector1">
            <a:avLst/>
          </a:prstGeom>
          <a:solidFill>
            <a:schemeClr val="accent1"/>
          </a:solidFill>
          <a:ln w="19050" cap="sq" cmpd="sng" algn="ctr">
            <a:solidFill>
              <a:schemeClr val="tx1"/>
            </a:solidFill>
            <a:prstDash val="solid"/>
            <a:miter lim="800000"/>
            <a:headEnd type="none" w="med" len="med"/>
            <a:tailEnd type="none" w="med" len="med"/>
          </a:ln>
          <a:effectLst/>
        </p:spPr>
      </p:cxnSp>
      <p:cxnSp>
        <p:nvCxnSpPr>
          <p:cNvPr id="64" name="直接箭头连接符 63"/>
          <p:cNvCxnSpPr/>
          <p:nvPr/>
        </p:nvCxnSpPr>
        <p:spPr bwMode="auto">
          <a:xfrm>
            <a:off x="3017382" y="2921199"/>
            <a:ext cx="0" cy="1498738"/>
          </a:xfrm>
          <a:prstGeom prst="straightConnector1">
            <a:avLst/>
          </a:prstGeom>
          <a:solidFill>
            <a:schemeClr val="accent1"/>
          </a:solidFill>
          <a:ln w="19050" cap="sq" cmpd="sng" algn="ctr">
            <a:solidFill>
              <a:schemeClr val="tx1"/>
            </a:solidFill>
            <a:prstDash val="solid"/>
            <a:miter lim="800000"/>
            <a:headEnd type="none" w="med" len="med"/>
            <a:tailEnd type="none" w="med" len="med"/>
          </a:ln>
          <a:effectLst/>
        </p:spPr>
      </p:cxnSp>
      <p:cxnSp>
        <p:nvCxnSpPr>
          <p:cNvPr id="65" name="直接箭头连接符 64"/>
          <p:cNvCxnSpPr/>
          <p:nvPr/>
        </p:nvCxnSpPr>
        <p:spPr bwMode="auto">
          <a:xfrm>
            <a:off x="2548477" y="2921198"/>
            <a:ext cx="468905" cy="0"/>
          </a:xfrm>
          <a:prstGeom prst="straightConnector1">
            <a:avLst/>
          </a:prstGeom>
          <a:solidFill>
            <a:schemeClr val="accent1"/>
          </a:solidFill>
          <a:ln w="19050" cap="sq" cmpd="sng" algn="ctr">
            <a:solidFill>
              <a:schemeClr val="tx1"/>
            </a:solidFill>
            <a:prstDash val="solid"/>
            <a:miter lim="800000"/>
            <a:headEnd type="none" w="med" len="med"/>
            <a:tailEnd type="none" w="med" len="med"/>
          </a:ln>
          <a:effectLst/>
        </p:spPr>
      </p:cxnSp>
      <p:cxnSp>
        <p:nvCxnSpPr>
          <p:cNvPr id="70" name="直接箭头连接符 69"/>
          <p:cNvCxnSpPr/>
          <p:nvPr/>
        </p:nvCxnSpPr>
        <p:spPr bwMode="auto">
          <a:xfrm>
            <a:off x="2548477" y="4433565"/>
            <a:ext cx="468905" cy="0"/>
          </a:xfrm>
          <a:prstGeom prst="straightConnector1">
            <a:avLst/>
          </a:prstGeom>
          <a:solidFill>
            <a:schemeClr val="accent1"/>
          </a:solidFill>
          <a:ln w="19050" cap="sq" cmpd="sng" algn="ctr">
            <a:solidFill>
              <a:schemeClr val="tx1"/>
            </a:solidFill>
            <a:prstDash val="solid"/>
            <a:miter lim="800000"/>
            <a:headEnd type="none" w="med" len="med"/>
            <a:tailEnd type="none" w="med" len="med"/>
          </a:ln>
          <a:effectLst/>
        </p:spPr>
      </p:cxnSp>
      <p:pic>
        <p:nvPicPr>
          <p:cNvPr id="71" name="图片 70" descr="wifi信号蓝.png">
            <a:extLst>
              <a:ext uri="{FF2B5EF4-FFF2-40B4-BE49-F238E27FC236}">
                <a16:creationId xmlns="" xmlns:a16="http://schemas.microsoft.com/office/drawing/2014/main" id="{8BBEA59B-6C94-4BEF-9560-B1FB0DC45AFF}"/>
              </a:ext>
            </a:extLst>
          </p:cNvPr>
          <p:cNvPicPr>
            <a:picLocks noChangeAspect="1"/>
          </p:cNvPicPr>
          <p:nvPr/>
        </p:nvPicPr>
        <p:blipFill>
          <a:blip r:embed="rId10" cstate="print"/>
          <a:stretch>
            <a:fillRect/>
          </a:stretch>
        </p:blipFill>
        <p:spPr>
          <a:xfrm rot="16474314">
            <a:off x="1430958" y="3433062"/>
            <a:ext cx="505771" cy="423508"/>
          </a:xfrm>
          <a:prstGeom prst="rect">
            <a:avLst/>
          </a:prstGeom>
        </p:spPr>
      </p:pic>
      <p:sp>
        <p:nvSpPr>
          <p:cNvPr id="78" name="圆角矩形 77"/>
          <p:cNvSpPr/>
          <p:nvPr/>
        </p:nvSpPr>
        <p:spPr>
          <a:xfrm>
            <a:off x="462120" y="1266470"/>
            <a:ext cx="5631500" cy="3744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DHCP Working Principle</a:t>
            </a:r>
          </a:p>
        </p:txBody>
      </p:sp>
      <p:sp>
        <p:nvSpPr>
          <p:cNvPr id="81" name="圆角矩形 80"/>
          <p:cNvSpPr/>
          <p:nvPr/>
        </p:nvSpPr>
        <p:spPr>
          <a:xfrm>
            <a:off x="462120" y="1702929"/>
            <a:ext cx="5611994" cy="456460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72" tIns="71972" rIns="71972" bIns="71972" rtlCol="0" anchor="t" anchorCtr="0"/>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占位符 2"/>
          <p:cNvSpPr txBox="1">
            <a:spLocks/>
          </p:cNvSpPr>
          <p:nvPr/>
        </p:nvSpPr>
        <p:spPr bwMode="auto">
          <a:xfrm>
            <a:off x="6170696" y="2285615"/>
            <a:ext cx="5730906" cy="2286771"/>
          </a:xfrm>
          <a:prstGeom prst="rect">
            <a:avLst/>
          </a:prstGeom>
          <a:noFill/>
          <a:ln w="9525">
            <a:noFill/>
            <a:miter lim="800000"/>
            <a:headEnd/>
            <a:tailEnd/>
          </a:ln>
        </p:spPr>
        <p:txBody>
          <a:bodyPr vert="horz" wrap="square" lIns="80110" tIns="40055" rIns="80110" bIns="40055"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gn="l"/>
            <a:r>
              <a:rPr lang="en-US" sz="1599" dirty="0">
                <a:latin typeface="Huawei Sans" panose="020C0503030203020204" pitchFamily="34" charset="0"/>
              </a:rPr>
              <a:t>To overcome the disadvantages of the traditional static IP configuration mode, the Dynamic Host Configuration Protocol (DHCP) is developed to dynamically assign suitable IP addresses to hosts.</a:t>
            </a:r>
            <a:endParaRPr lang="en-US" altLang="zh-CN" sz="1599" dirty="0">
              <a:latin typeface="Huawei Sans" panose="020C0503030203020204" pitchFamily="34" charset="0"/>
              <a:ea typeface="方正兰亭黑简体" panose="02000000000000000000" pitchFamily="2" charset="-122"/>
              <a:sym typeface="Huawei Sans" panose="020C0503030203020204" pitchFamily="34" charset="0"/>
            </a:endParaRPr>
          </a:p>
          <a:p>
            <a:pPr algn="l"/>
            <a:r>
              <a:rPr lang="en-US" sz="1599" dirty="0">
                <a:latin typeface="Huawei Sans" panose="020C0503030203020204" pitchFamily="34" charset="0"/>
              </a:rPr>
              <a:t>DHCP adopts the client/server (C/S) architecture. Hosts do not need to be configured and can automatically obtain IP addresses from a DHCP server. DHCP enables host plug-and-play after they are connected to the network.</a:t>
            </a:r>
            <a:endParaRPr lang="en-US" altLang="zh-CN" sz="1599"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277165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圆角矩形 75"/>
          <p:cNvSpPr/>
          <p:nvPr/>
        </p:nvSpPr>
        <p:spPr>
          <a:xfrm>
            <a:off x="6093620" y="1689752"/>
            <a:ext cx="5545194" cy="46908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1972" tIns="35986" rIns="71972" bIns="35986" rtlCol="0" anchor="t" anchorCtr="0">
            <a:noAutofit/>
          </a:bodyPr>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ct val="120000"/>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dirty="0" smtClean="0">
                <a:latin typeface="Huawei Sans" panose="020C0503030203020204" pitchFamily="34" charset="0"/>
              </a:rPr>
              <a:t>DHCP </a:t>
            </a:r>
            <a:r>
              <a:rPr lang="en-US" altLang="zh-CN" dirty="0" smtClean="0"/>
              <a:t>Advantages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4" name="图片 63" descr="PC.png"/>
          <p:cNvPicPr>
            <a:picLocks noChangeAspect="1"/>
          </p:cNvPicPr>
          <p:nvPr/>
        </p:nvPicPr>
        <p:blipFill>
          <a:blip r:embed="rId3" cstate="print"/>
          <a:stretch>
            <a:fillRect/>
          </a:stretch>
        </p:blipFill>
        <p:spPr>
          <a:xfrm>
            <a:off x="1089060" y="2272354"/>
            <a:ext cx="655995" cy="503803"/>
          </a:xfrm>
          <a:prstGeom prst="rect">
            <a:avLst/>
          </a:prstGeom>
        </p:spPr>
      </p:pic>
      <p:pic>
        <p:nvPicPr>
          <p:cNvPr id="65" name="图片 64" descr="PC.png"/>
          <p:cNvPicPr>
            <a:picLocks noChangeAspect="1"/>
          </p:cNvPicPr>
          <p:nvPr/>
        </p:nvPicPr>
        <p:blipFill>
          <a:blip r:embed="rId3" cstate="print"/>
          <a:stretch>
            <a:fillRect/>
          </a:stretch>
        </p:blipFill>
        <p:spPr>
          <a:xfrm>
            <a:off x="1006072" y="3355647"/>
            <a:ext cx="655995" cy="503803"/>
          </a:xfrm>
          <a:prstGeom prst="rect">
            <a:avLst/>
          </a:prstGeom>
        </p:spPr>
      </p:pic>
      <p:cxnSp>
        <p:nvCxnSpPr>
          <p:cNvPr id="66" name="直接连接符 65"/>
          <p:cNvCxnSpPr>
            <a:endCxn id="64" idx="3"/>
          </p:cNvCxnSpPr>
          <p:nvPr/>
        </p:nvCxnSpPr>
        <p:spPr bwMode="auto">
          <a:xfrm flipH="1">
            <a:off x="1745054" y="2524255"/>
            <a:ext cx="15724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7" name="TextBox 77"/>
          <p:cNvSpPr txBox="1"/>
          <p:nvPr/>
        </p:nvSpPr>
        <p:spPr bwMode="auto">
          <a:xfrm>
            <a:off x="638696" y="2771405"/>
            <a:ext cx="1471723"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72" name="图片 71" descr="交换机.png"/>
          <p:cNvPicPr>
            <a:picLocks noChangeAspect="1"/>
          </p:cNvPicPr>
          <p:nvPr/>
        </p:nvPicPr>
        <p:blipFill>
          <a:blip r:embed="rId4" cstate="print"/>
          <a:stretch>
            <a:fillRect/>
          </a:stretch>
        </p:blipFill>
        <p:spPr>
          <a:xfrm>
            <a:off x="4889931" y="2851844"/>
            <a:ext cx="615761" cy="503803"/>
          </a:xfrm>
          <a:prstGeom prst="rect">
            <a:avLst/>
          </a:prstGeom>
        </p:spPr>
      </p:pic>
      <p:cxnSp>
        <p:nvCxnSpPr>
          <p:cNvPr id="76" name="直接连接符 75"/>
          <p:cNvCxnSpPr>
            <a:endCxn id="65" idx="3"/>
          </p:cNvCxnSpPr>
          <p:nvPr/>
        </p:nvCxnSpPr>
        <p:spPr bwMode="auto">
          <a:xfrm flipH="1">
            <a:off x="1662066" y="3607548"/>
            <a:ext cx="16564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0" name="直接连接符 79"/>
          <p:cNvCxnSpPr/>
          <p:nvPr/>
        </p:nvCxnSpPr>
        <p:spPr bwMode="auto">
          <a:xfrm>
            <a:off x="3317492" y="2272354"/>
            <a:ext cx="0" cy="157679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6" name="TextBox 77"/>
          <p:cNvSpPr txBox="1"/>
          <p:nvPr/>
        </p:nvSpPr>
        <p:spPr bwMode="auto">
          <a:xfrm>
            <a:off x="638696" y="3849153"/>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90" name="直接连接符 89"/>
          <p:cNvCxnSpPr>
            <a:stCxn id="72" idx="1"/>
          </p:cNvCxnSpPr>
          <p:nvPr/>
        </p:nvCxnSpPr>
        <p:spPr bwMode="auto">
          <a:xfrm flipH="1" flipV="1">
            <a:off x="3317493" y="3099477"/>
            <a:ext cx="157243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3" name="TextBox 77"/>
          <p:cNvSpPr txBox="1"/>
          <p:nvPr/>
        </p:nvSpPr>
        <p:spPr bwMode="auto">
          <a:xfrm>
            <a:off x="4503024" y="3337029"/>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server</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104" name="组合 103"/>
          <p:cNvGrpSpPr/>
          <p:nvPr/>
        </p:nvGrpSpPr>
        <p:grpSpPr>
          <a:xfrm>
            <a:off x="2541225" y="2622512"/>
            <a:ext cx="1068307" cy="185976"/>
            <a:chOff x="2278026" y="2622196"/>
            <a:chExt cx="1068724" cy="186049"/>
          </a:xfrm>
        </p:grpSpPr>
        <p:cxnSp>
          <p:nvCxnSpPr>
            <p:cNvPr id="94" name="直接箭头连接符 31"/>
            <p:cNvCxnSpPr>
              <a:cxnSpLocks noChangeShapeType="1"/>
            </p:cNvCxnSpPr>
            <p:nvPr/>
          </p:nvCxnSpPr>
          <p:spPr bwMode="auto">
            <a:xfrm>
              <a:off x="2469882" y="2717800"/>
              <a:ext cx="876868" cy="0"/>
            </a:xfrm>
            <a:prstGeom prst="straightConnector1">
              <a:avLst/>
            </a:prstGeom>
            <a:ln w="25400">
              <a:solidFill>
                <a:srgbClr val="00B0F0"/>
              </a:solidFill>
              <a:tailEnd type="triangle"/>
            </a:ln>
            <a:extLst/>
          </p:spPr>
          <p:style>
            <a:lnRef idx="1">
              <a:schemeClr val="accent1"/>
            </a:lnRef>
            <a:fillRef idx="0">
              <a:schemeClr val="accent1"/>
            </a:fillRef>
            <a:effectRef idx="0">
              <a:schemeClr val="accent1"/>
            </a:effectRef>
            <a:fontRef idx="minor">
              <a:schemeClr val="tx1"/>
            </a:fontRef>
          </p:style>
        </p:cxnSp>
        <p:sp>
          <p:nvSpPr>
            <p:cNvPr id="96" name="椭圆 95"/>
            <p:cNvSpPr>
              <a:spLocks noChangeAspect="1"/>
            </p:cNvSpPr>
            <p:nvPr/>
          </p:nvSpPr>
          <p:spPr>
            <a:xfrm>
              <a:off x="2278026" y="2622196"/>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9" name="组合 108"/>
          <p:cNvGrpSpPr/>
          <p:nvPr/>
        </p:nvGrpSpPr>
        <p:grpSpPr>
          <a:xfrm>
            <a:off x="2541225" y="3317916"/>
            <a:ext cx="1068307" cy="185976"/>
            <a:chOff x="2278026" y="3317872"/>
            <a:chExt cx="1068724" cy="186049"/>
          </a:xfrm>
        </p:grpSpPr>
        <p:cxnSp>
          <p:nvCxnSpPr>
            <p:cNvPr id="106" name="直接箭头连接符 31"/>
            <p:cNvCxnSpPr>
              <a:cxnSpLocks noChangeShapeType="1"/>
            </p:cNvCxnSpPr>
            <p:nvPr/>
          </p:nvCxnSpPr>
          <p:spPr bwMode="auto">
            <a:xfrm>
              <a:off x="2469882" y="3413476"/>
              <a:ext cx="876868" cy="0"/>
            </a:xfrm>
            <a:prstGeom prst="straightConnector1">
              <a:avLst/>
            </a:prstGeom>
            <a:ln w="25400">
              <a:solidFill>
                <a:srgbClr val="00B0F0"/>
              </a:solidFill>
              <a:tailEnd type="triangle"/>
            </a:ln>
            <a:extLst/>
          </p:spPr>
          <p:style>
            <a:lnRef idx="1">
              <a:schemeClr val="accent1"/>
            </a:lnRef>
            <a:fillRef idx="0">
              <a:schemeClr val="accent1"/>
            </a:fillRef>
            <a:effectRef idx="0">
              <a:schemeClr val="accent1"/>
            </a:effectRef>
            <a:fontRef idx="minor">
              <a:schemeClr val="tx1"/>
            </a:fontRef>
          </p:style>
        </p:cxnSp>
        <p:sp>
          <p:nvSpPr>
            <p:cNvPr id="107" name="椭圆 106"/>
            <p:cNvSpPr>
              <a:spLocks noChangeAspect="1"/>
            </p:cNvSpPr>
            <p:nvPr/>
          </p:nvSpPr>
          <p:spPr>
            <a:xfrm>
              <a:off x="2278026" y="3317872"/>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8" name="文本框 97"/>
          <p:cNvSpPr txBox="1"/>
          <p:nvPr/>
        </p:nvSpPr>
        <p:spPr>
          <a:xfrm>
            <a:off x="813515" y="1842608"/>
            <a:ext cx="1919491" cy="276891"/>
          </a:xfrm>
          <a:prstGeom prst="rect">
            <a:avLst/>
          </a:prstGeom>
          <a:noFill/>
          <a:ln>
            <a:solidFill>
              <a:schemeClr val="bg1"/>
            </a:solidFill>
          </a:ln>
        </p:spPr>
        <p:txBody>
          <a:bodyPr wrap="square" rtlCol="0">
            <a:spAutoFit/>
          </a:bodyPr>
          <a:lstStyle/>
          <a:p>
            <a:r>
              <a:rPr lang="en-US" sz="1200" dirty="0">
                <a:latin typeface="Huawei Sans" panose="020C0503030203020204" pitchFamily="34" charset="0"/>
              </a:rPr>
              <a:t>DHCP address request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椭圆 107"/>
          <p:cNvSpPr>
            <a:spLocks noChangeAspect="1"/>
          </p:cNvSpPr>
          <p:nvPr/>
        </p:nvSpPr>
        <p:spPr>
          <a:xfrm>
            <a:off x="638696" y="1870448"/>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文本框 109"/>
          <p:cNvSpPr txBox="1"/>
          <p:nvPr/>
        </p:nvSpPr>
        <p:spPr bwMode="auto">
          <a:xfrm>
            <a:off x="2835181" y="4392540"/>
            <a:ext cx="3058588" cy="1011594"/>
          </a:xfrm>
          <a:prstGeom prst="rect">
            <a:avLst/>
          </a:prstGeom>
          <a:solidFill>
            <a:srgbClr val="F4FBFE"/>
          </a:solidFill>
          <a:ln w="9525" algn="ctr">
            <a:solidFill>
              <a:srgbClr val="99DFF9"/>
            </a:solidFill>
            <a:miter lim="800000"/>
            <a:headEnd/>
            <a:tailEnd/>
          </a:ln>
        </p:spPr>
        <p:txBody>
          <a:bodyPr vert="horz" wrap="square" lIns="87768" tIns="43884" rIns="87768" bIns="43884" numCol="1" rtlCol="0" anchor="ctr" anchorCtr="0" compatLnSpc="1">
            <a:prstTxWarp prst="textNoShape">
              <a:avLst/>
            </a:prstTxWarp>
            <a:spAutoFit/>
          </a:bodyPr>
          <a:lstStyle/>
          <a:p>
            <a:r>
              <a:rPr lang="en-US" sz="1200" b="1" dirty="0">
                <a:latin typeface="Huawei Sans" panose="020C0503030203020204" pitchFamily="34" charset="0"/>
              </a:rPr>
              <a:t>Pool-No  1</a:t>
            </a:r>
          </a:p>
          <a:p>
            <a:r>
              <a:rPr lang="en-US" sz="1200" dirty="0">
                <a:latin typeface="Huawei Sans" panose="020C0503030203020204" pitchFamily="34" charset="0"/>
              </a:rPr>
              <a:t>DNS-server 10.1.1.2 | Gateway   10.1.2.1</a:t>
            </a:r>
          </a:p>
          <a:p>
            <a:r>
              <a:rPr lang="en-US" sz="1200" dirty="0">
                <a:latin typeface="Huawei Sans" panose="020C0503030203020204" pitchFamily="34" charset="0"/>
              </a:rPr>
              <a:t>Network  10.1.2.0    | Mask 255.255.255.0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sz="1200" dirty="0">
                <a:latin typeface="Huawei Sans" panose="020C0503030203020204" pitchFamily="34" charset="0"/>
              </a:rPr>
              <a:t>Total    Used </a:t>
            </a:r>
          </a:p>
          <a:p>
            <a:r>
              <a:rPr lang="en-US" sz="1200" dirty="0">
                <a:latin typeface="Huawei Sans" panose="020C0503030203020204" pitchFamily="34" charset="0"/>
              </a:rPr>
              <a:t> 252      </a:t>
            </a:r>
            <a:r>
              <a:rPr lang="en-US" sz="1200" dirty="0">
                <a:solidFill>
                  <a:srgbClr val="EC7061"/>
                </a:solidFill>
                <a:latin typeface="Huawei Sans" panose="020C0503030203020204" pitchFamily="34" charset="0"/>
              </a:rPr>
              <a:t> 2       </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18" name="图片 117" descr="PC.png"/>
          <p:cNvPicPr>
            <a:picLocks noChangeAspect="1"/>
          </p:cNvPicPr>
          <p:nvPr/>
        </p:nvPicPr>
        <p:blipFill>
          <a:blip r:embed="rId3" cstate="print"/>
          <a:stretch>
            <a:fillRect/>
          </a:stretch>
        </p:blipFill>
        <p:spPr>
          <a:xfrm>
            <a:off x="6950474" y="2836710"/>
            <a:ext cx="655995" cy="503803"/>
          </a:xfrm>
          <a:prstGeom prst="rect">
            <a:avLst/>
          </a:prstGeom>
        </p:spPr>
      </p:pic>
      <p:pic>
        <p:nvPicPr>
          <p:cNvPr id="121" name="图片 120" descr="交换机.png"/>
          <p:cNvPicPr>
            <a:picLocks noChangeAspect="1"/>
          </p:cNvPicPr>
          <p:nvPr/>
        </p:nvPicPr>
        <p:blipFill>
          <a:blip r:embed="rId4" cstate="print"/>
          <a:stretch>
            <a:fillRect/>
          </a:stretch>
        </p:blipFill>
        <p:spPr>
          <a:xfrm>
            <a:off x="10340117" y="2836710"/>
            <a:ext cx="615761" cy="503803"/>
          </a:xfrm>
          <a:prstGeom prst="rect">
            <a:avLst/>
          </a:prstGeom>
        </p:spPr>
      </p:pic>
      <p:sp>
        <p:nvSpPr>
          <p:cNvPr id="124" name="TextBox 77"/>
          <p:cNvSpPr txBox="1"/>
          <p:nvPr/>
        </p:nvSpPr>
        <p:spPr bwMode="auto">
          <a:xfrm>
            <a:off x="6586899" y="3392953"/>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125" name="直接连接符 124"/>
          <p:cNvCxnSpPr>
            <a:stCxn id="121" idx="1"/>
            <a:endCxn id="118" idx="3"/>
          </p:cNvCxnSpPr>
          <p:nvPr/>
        </p:nvCxnSpPr>
        <p:spPr bwMode="auto">
          <a:xfrm flipH="1">
            <a:off x="7606469" y="3088612"/>
            <a:ext cx="27336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6" name="TextBox 77"/>
          <p:cNvSpPr txBox="1"/>
          <p:nvPr/>
        </p:nvSpPr>
        <p:spPr bwMode="auto">
          <a:xfrm>
            <a:off x="9962811" y="3394865"/>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server</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127" name="组合 126"/>
          <p:cNvGrpSpPr/>
          <p:nvPr/>
        </p:nvGrpSpPr>
        <p:grpSpPr>
          <a:xfrm>
            <a:off x="7671507" y="2680347"/>
            <a:ext cx="1068307" cy="185976"/>
            <a:chOff x="2278026" y="2622196"/>
            <a:chExt cx="1068724" cy="186049"/>
          </a:xfrm>
        </p:grpSpPr>
        <p:cxnSp>
          <p:nvCxnSpPr>
            <p:cNvPr id="128" name="直接箭头连接符 31"/>
            <p:cNvCxnSpPr>
              <a:cxnSpLocks noChangeShapeType="1"/>
            </p:cNvCxnSpPr>
            <p:nvPr/>
          </p:nvCxnSpPr>
          <p:spPr bwMode="auto">
            <a:xfrm>
              <a:off x="2469882" y="2717800"/>
              <a:ext cx="876868" cy="0"/>
            </a:xfrm>
            <a:prstGeom prst="straightConnector1">
              <a:avLst/>
            </a:prstGeom>
            <a:ln w="25400">
              <a:solidFill>
                <a:srgbClr val="00B0F0"/>
              </a:solidFill>
              <a:tailEnd type="triangle"/>
            </a:ln>
            <a:extLst/>
          </p:spPr>
          <p:style>
            <a:lnRef idx="1">
              <a:schemeClr val="accent1"/>
            </a:lnRef>
            <a:fillRef idx="0">
              <a:schemeClr val="accent1"/>
            </a:fillRef>
            <a:effectRef idx="0">
              <a:schemeClr val="accent1"/>
            </a:effectRef>
            <a:fontRef idx="minor">
              <a:schemeClr val="tx1"/>
            </a:fontRef>
          </p:style>
        </p:cxnSp>
        <p:sp>
          <p:nvSpPr>
            <p:cNvPr id="129" name="椭圆 128"/>
            <p:cNvSpPr>
              <a:spLocks noChangeAspect="1"/>
            </p:cNvSpPr>
            <p:nvPr/>
          </p:nvSpPr>
          <p:spPr>
            <a:xfrm>
              <a:off x="2278026" y="2622196"/>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0" name="文本框 129"/>
          <p:cNvSpPr txBox="1"/>
          <p:nvPr/>
        </p:nvSpPr>
        <p:spPr>
          <a:xfrm>
            <a:off x="6381302" y="1833047"/>
            <a:ext cx="2351866" cy="276891"/>
          </a:xfrm>
          <a:prstGeom prst="rect">
            <a:avLst/>
          </a:prstGeom>
          <a:noFill/>
        </p:spPr>
        <p:txBody>
          <a:bodyPr wrap="square" rtlCol="0">
            <a:spAutoFit/>
          </a:bodyPr>
          <a:lstStyle/>
          <a:p>
            <a:r>
              <a:rPr lang="en-US" sz="1200" dirty="0">
                <a:latin typeface="Huawei Sans" panose="020C0503030203020204" pitchFamily="34" charset="0"/>
              </a:rPr>
              <a:t>DHCP address request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椭圆 133"/>
          <p:cNvSpPr>
            <a:spLocks noChangeAspect="1"/>
          </p:cNvSpPr>
          <p:nvPr/>
        </p:nvSpPr>
        <p:spPr>
          <a:xfrm>
            <a:off x="6231496" y="1879551"/>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文本框 139"/>
          <p:cNvSpPr txBox="1"/>
          <p:nvPr/>
        </p:nvSpPr>
        <p:spPr>
          <a:xfrm>
            <a:off x="6381302" y="2162377"/>
            <a:ext cx="2351866" cy="276891"/>
          </a:xfrm>
          <a:prstGeom prst="rect">
            <a:avLst/>
          </a:prstGeom>
          <a:noFill/>
        </p:spPr>
        <p:txBody>
          <a:bodyPr wrap="square" rtlCol="0">
            <a:spAutoFit/>
          </a:bodyPr>
          <a:lstStyle/>
          <a:p>
            <a:r>
              <a:rPr lang="en-US" sz="1200" dirty="0">
                <a:latin typeface="Huawei Sans" panose="020C0503030203020204" pitchFamily="34" charset="0"/>
              </a:rPr>
              <a:t>DHCP address response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椭圆 140"/>
          <p:cNvSpPr>
            <a:spLocks noChangeAspect="1"/>
          </p:cNvSpPr>
          <p:nvPr/>
        </p:nvSpPr>
        <p:spPr>
          <a:xfrm>
            <a:off x="6231496" y="2189934"/>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44" name="组合 143"/>
          <p:cNvGrpSpPr/>
          <p:nvPr/>
        </p:nvGrpSpPr>
        <p:grpSpPr>
          <a:xfrm>
            <a:off x="8418227" y="3278068"/>
            <a:ext cx="1058488" cy="185976"/>
            <a:chOff x="8345560" y="3306235"/>
            <a:chExt cx="1058901" cy="186049"/>
          </a:xfrm>
        </p:grpSpPr>
        <p:cxnSp>
          <p:nvCxnSpPr>
            <p:cNvPr id="142" name="直接箭头连接符 24"/>
            <p:cNvCxnSpPr>
              <a:cxnSpLocks noChangeShapeType="1"/>
            </p:cNvCxnSpPr>
            <p:nvPr/>
          </p:nvCxnSpPr>
          <p:spPr bwMode="auto">
            <a:xfrm flipH="1">
              <a:off x="8345560" y="3399259"/>
              <a:ext cx="872852" cy="0"/>
            </a:xfrm>
            <a:prstGeom prst="straightConnector1">
              <a:avLst/>
            </a:prstGeom>
            <a:solidFill>
              <a:schemeClr val="bg1"/>
            </a:solidFill>
            <a:ln w="25400">
              <a:solidFill>
                <a:srgbClr val="EC7061"/>
              </a:solidFill>
              <a:headEnd type="none" w="med" len="med"/>
              <a:tailEnd type="arrow" w="med" len="med"/>
            </a:ln>
            <a:extLst/>
          </p:spPr>
          <p:style>
            <a:lnRef idx="2">
              <a:schemeClr val="accent1">
                <a:shade val="50000"/>
              </a:schemeClr>
            </a:lnRef>
            <a:fillRef idx="1">
              <a:schemeClr val="accent1"/>
            </a:fillRef>
            <a:effectRef idx="0">
              <a:schemeClr val="accent1"/>
            </a:effectRef>
            <a:fontRef idx="minor">
              <a:schemeClr val="lt1"/>
            </a:fontRef>
          </p:style>
        </p:cxnSp>
        <p:sp>
          <p:nvSpPr>
            <p:cNvPr id="143" name="椭圆 142"/>
            <p:cNvSpPr>
              <a:spLocks noChangeAspect="1"/>
            </p:cNvSpPr>
            <p:nvPr/>
          </p:nvSpPr>
          <p:spPr>
            <a:xfrm>
              <a:off x="9218412" y="3306235"/>
              <a:ext cx="186049" cy="186049"/>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2" name="组合 151"/>
          <p:cNvGrpSpPr/>
          <p:nvPr/>
        </p:nvGrpSpPr>
        <p:grpSpPr>
          <a:xfrm>
            <a:off x="8054006" y="4323727"/>
            <a:ext cx="1857884" cy="1011594"/>
            <a:chOff x="7756689" y="4063804"/>
            <a:chExt cx="1858610" cy="1011989"/>
          </a:xfrm>
        </p:grpSpPr>
        <p:sp>
          <p:nvSpPr>
            <p:cNvPr id="149" name="圆角矩形 148"/>
            <p:cNvSpPr/>
            <p:nvPr/>
          </p:nvSpPr>
          <p:spPr bwMode="auto">
            <a:xfrm>
              <a:off x="7756689" y="4429171"/>
              <a:ext cx="1723728" cy="281256"/>
            </a:xfrm>
            <a:prstGeom prst="roundRect">
              <a:avLst>
                <a:gd name="adj" fmla="val 6168"/>
              </a:avLst>
            </a:prstGeom>
            <a:solidFill>
              <a:schemeClr val="bg1">
                <a:lumMod val="75000"/>
              </a:schemeClr>
            </a:solidFill>
            <a:ln w="9525" algn="ctr">
              <a:noFill/>
              <a:miter lim="800000"/>
              <a:headEnd/>
              <a:tailEnd/>
            </a:ln>
          </p:spPr>
          <p:txBody>
            <a:bodyPr vert="horz" wrap="square" lIns="87768" tIns="43884" rIns="87768" bIns="43884" numCol="1" rtlCol="0" anchor="ctr" anchorCtr="0" compatLnSpc="1">
              <a:prstTxWarp prst="textNoShape">
                <a:avLst/>
              </a:prstTxWarp>
              <a:spAutoFit/>
            </a:bodyPr>
            <a:lstStyle/>
            <a:p>
              <a:endParaRPr lang="en-US" altLang="zh-CN"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文本框 149"/>
            <p:cNvSpPr txBox="1"/>
            <p:nvPr/>
          </p:nvSpPr>
          <p:spPr bwMode="auto">
            <a:xfrm>
              <a:off x="7756689" y="4063804"/>
              <a:ext cx="1858610" cy="1011989"/>
            </a:xfrm>
            <a:prstGeom prst="rect">
              <a:avLst/>
            </a:prstGeom>
            <a:solidFill>
              <a:srgbClr val="F4FBFE"/>
            </a:solidFill>
            <a:ln w="9525" algn="ctr">
              <a:solidFill>
                <a:srgbClr val="99DFF9"/>
              </a:solidFill>
              <a:miter lim="800000"/>
              <a:headEnd/>
              <a:tailEnd/>
            </a:ln>
          </p:spPr>
          <p:txBody>
            <a:bodyPr vert="horz" wrap="square" lIns="87768" tIns="43884" rIns="87768" bIns="43884" numCol="1" rtlCol="0" anchor="ctr" anchorCtr="0" compatLnSpc="1">
              <a:prstTxWarp prst="textNoShape">
                <a:avLst/>
              </a:prstTxWarp>
              <a:spAutoFit/>
            </a:bodyPr>
            <a:lstStyle>
              <a:defPPr>
                <a:defRPr lang="en-US"/>
              </a:defPPr>
              <a:lvl1pPr>
                <a:defRPr sz="1200" b="1">
                  <a:solidFill>
                    <a:schemeClr val="bg1"/>
                  </a:solidFill>
                </a:defRPr>
              </a:lvl1pPr>
            </a:lstStyle>
            <a:p>
              <a:r>
                <a:rPr lang="en-US" b="0" dirty="0">
                  <a:solidFill>
                    <a:schemeClr val="tx1"/>
                  </a:solidFill>
                  <a:latin typeface="Huawei Sans" panose="020C0503030203020204" pitchFamily="34" charset="0"/>
                </a:rPr>
                <a:t>IP:192.168.1.10</a:t>
              </a:r>
            </a:p>
            <a:p>
              <a:r>
                <a:rPr lang="en-US" b="0" dirty="0">
                  <a:solidFill>
                    <a:schemeClr val="tx1"/>
                  </a:solidFill>
                  <a:latin typeface="Huawei Sans" panose="020C0503030203020204" pitchFamily="34" charset="0"/>
                </a:rPr>
                <a:t>Network mask:24</a:t>
              </a:r>
            </a:p>
            <a:p>
              <a:r>
                <a:rPr lang="en-US" b="0" dirty="0">
                  <a:solidFill>
                    <a:schemeClr val="tx1"/>
                  </a:solidFill>
                  <a:latin typeface="Huawei Sans" panose="020C0503030203020204" pitchFamily="34" charset="0"/>
                </a:rPr>
                <a:t>Gateway:192.168.1.1</a:t>
              </a:r>
            </a:p>
            <a:p>
              <a:r>
                <a:rPr lang="en-US" b="0" dirty="0">
                  <a:solidFill>
                    <a:schemeClr val="tx1"/>
                  </a:solidFill>
                  <a:latin typeface="Huawei Sans" panose="020C0503030203020204" pitchFamily="34" charset="0"/>
                </a:rPr>
                <a:t>DNS: 114.114.114.114</a:t>
              </a:r>
            </a:p>
            <a:p>
              <a:r>
                <a:rPr lang="en-US" dirty="0">
                  <a:solidFill>
                    <a:srgbClr val="EC7061"/>
                  </a:solidFill>
                  <a:latin typeface="Huawei Sans" panose="020C0503030203020204" pitchFamily="34" charset="0"/>
                </a:rPr>
                <a:t>Lease: 8 hour</a:t>
              </a:r>
            </a:p>
          </p:txBody>
        </p:sp>
      </p:grpSp>
      <p:sp>
        <p:nvSpPr>
          <p:cNvPr id="59" name="圆角矩形 75"/>
          <p:cNvSpPr/>
          <p:nvPr/>
        </p:nvSpPr>
        <p:spPr>
          <a:xfrm>
            <a:off x="445914" y="1689752"/>
            <a:ext cx="5545194" cy="46908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1972" tIns="35986" rIns="71972" bIns="35986" rtlCol="0" anchor="t" anchorCtr="0">
            <a:noAutofit/>
          </a:bodyPr>
          <a:lstStyle/>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77729" indent="-177729" algn="just">
              <a:lnSpc>
                <a:spcPts val="2599"/>
              </a:lnSpc>
              <a:spcAft>
                <a:spcPts val="600"/>
              </a:spcAft>
              <a:buFont typeface="Arial" panose="020B0604020202020204" pitchFamily="34" charset="0"/>
              <a:buChar char="•"/>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ts val="2599"/>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a:lnSpc>
                <a:spcPct val="120000"/>
              </a:lnSpc>
              <a:spcAft>
                <a:spcPts val="600"/>
              </a:spcAft>
            </a:pPr>
            <a:endParaRPr lang="en-US" altLang="zh-CN" sz="15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75"/>
          <p:cNvSpPr/>
          <p:nvPr/>
        </p:nvSpPr>
        <p:spPr>
          <a:xfrm>
            <a:off x="6093620" y="1258416"/>
            <a:ext cx="5535972" cy="393866"/>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IP Address Lease</a:t>
            </a:r>
          </a:p>
        </p:txBody>
      </p:sp>
      <p:sp>
        <p:nvSpPr>
          <p:cNvPr id="3" name="矩形 2"/>
          <p:cNvSpPr/>
          <p:nvPr/>
        </p:nvSpPr>
        <p:spPr>
          <a:xfrm>
            <a:off x="445915" y="5524965"/>
            <a:ext cx="5545194" cy="756834"/>
          </a:xfrm>
          <a:prstGeom prst="rect">
            <a:avLst/>
          </a:prstGeom>
        </p:spPr>
        <p:txBody>
          <a:bodyPr wrap="square">
            <a:spAutoFit/>
          </a:bodyPr>
          <a:lstStyle/>
          <a:p>
            <a:pPr marL="177729" indent="-177729">
              <a:lnSpc>
                <a:spcPct val="120000"/>
              </a:lnSpc>
              <a:spcAft>
                <a:spcPts val="600"/>
              </a:spcAft>
              <a:buFont typeface="Arial" panose="020B0604020202020204" pitchFamily="34" charset="0"/>
              <a:buChar char="•"/>
            </a:pPr>
            <a:r>
              <a:rPr lang="en-US" sz="1200" dirty="0">
                <a:solidFill>
                  <a:prstClr val="black"/>
                </a:solidFill>
                <a:latin typeface="Huawei Sans" panose="020C0503030203020204" pitchFamily="34" charset="0"/>
              </a:rPr>
              <a:t>IP addresses are obtained from the address pool on the DHCP server. The DHCP server records and maintain the usage status of IP addresses for unified IP address assignment and management.</a:t>
            </a:r>
          </a:p>
        </p:txBody>
      </p:sp>
      <p:sp>
        <p:nvSpPr>
          <p:cNvPr id="12" name="矩形 11"/>
          <p:cNvSpPr/>
          <p:nvPr/>
        </p:nvSpPr>
        <p:spPr>
          <a:xfrm>
            <a:off x="6093620" y="5524965"/>
            <a:ext cx="5535972" cy="313809"/>
          </a:xfrm>
          <a:prstGeom prst="rect">
            <a:avLst/>
          </a:prstGeom>
        </p:spPr>
        <p:txBody>
          <a:bodyPr wrap="square">
            <a:spAutoFit/>
          </a:bodyPr>
          <a:lstStyle/>
          <a:p>
            <a:pPr marL="177729" indent="-177729">
              <a:lnSpc>
                <a:spcPct val="120000"/>
              </a:lnSpc>
              <a:spcAft>
                <a:spcPts val="600"/>
              </a:spcAft>
              <a:buFont typeface="Arial" panose="020B0604020202020204" pitchFamily="34" charset="0"/>
              <a:buChar char="•"/>
            </a:pPr>
            <a:r>
              <a:rPr lang="en-US" sz="1200" dirty="0">
                <a:solidFill>
                  <a:prstClr val="black"/>
                </a:solidFill>
                <a:latin typeface="Huawei Sans" panose="020C0503030203020204" pitchFamily="34" charset="0"/>
              </a:rPr>
              <a:t>DHCP defines the lease time to improve IP address utilization.</a:t>
            </a:r>
            <a:endPar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Right Arrow 157"/>
          <p:cNvSpPr/>
          <p:nvPr/>
        </p:nvSpPr>
        <p:spPr>
          <a:xfrm rot="5400000">
            <a:off x="4900556" y="3728025"/>
            <a:ext cx="481169" cy="480244"/>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Right Arrow 157"/>
          <p:cNvSpPr/>
          <p:nvPr/>
        </p:nvSpPr>
        <p:spPr>
          <a:xfrm rot="5400000">
            <a:off x="8732708" y="3728026"/>
            <a:ext cx="481169" cy="480244"/>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圆角矩形 75"/>
          <p:cNvSpPr/>
          <p:nvPr/>
        </p:nvSpPr>
        <p:spPr>
          <a:xfrm>
            <a:off x="445914" y="1258416"/>
            <a:ext cx="5535972" cy="393866"/>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99" b="1" dirty="0">
                <a:solidFill>
                  <a:prstClr val="white"/>
                </a:solidFill>
                <a:latin typeface="Huawei Sans" panose="020C0503030203020204" pitchFamily="34" charset="0"/>
              </a:rPr>
              <a:t>Unified Management</a:t>
            </a:r>
          </a:p>
        </p:txBody>
      </p:sp>
    </p:spTree>
    <p:extLst>
      <p:ext uri="{BB962C8B-B14F-4D97-AF65-F5344CB8AC3E}">
        <p14:creationId xmlns:p14="http://schemas.microsoft.com/office/powerpoint/2010/main" val="400189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DHCP Working Principle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文本占位符 3"/>
          <p:cNvSpPr>
            <a:spLocks noGrp="1"/>
          </p:cNvSpPr>
          <p:nvPr>
            <p:ph type="body" sz="quarter" idx="4294967295"/>
          </p:nvPr>
        </p:nvSpPr>
        <p:spPr>
          <a:xfrm>
            <a:off x="442913" y="5346918"/>
            <a:ext cx="11749087" cy="574458"/>
          </a:xfrm>
        </p:spPr>
        <p:txBody>
          <a:bodyPr/>
          <a:lstStyle/>
          <a:p>
            <a:pPr algn="l"/>
            <a:r>
              <a:rPr lang="en-US" sz="1800" dirty="0"/>
              <a:t>Question: Why does a DHCP client need to send a DHCP Request packet to the </a:t>
            </a:r>
            <a:r>
              <a:rPr lang="en-US" altLang="zh-CN" sz="1800" dirty="0"/>
              <a:t>DHCP server to </a:t>
            </a:r>
            <a:r>
              <a:rPr lang="en-US" sz="1800" dirty="0"/>
              <a:t>notify its use of a particular IP address after receiving a DHCP Offer packet</a:t>
            </a:r>
            <a:r>
              <a:rPr lang="en-US" altLang="zh-CN" sz="1800" dirty="0"/>
              <a:t>?</a:t>
            </a:r>
            <a:endParaRPr lang="en-US" altLang="zh-CN" sz="1800" dirty="0">
              <a:sym typeface="Huawei Sans" panose="020C0503030203020204" pitchFamily="34" charset="0"/>
            </a:endParaRPr>
          </a:p>
        </p:txBody>
      </p:sp>
      <p:sp>
        <p:nvSpPr>
          <p:cNvPr id="4" name="TextBox 19"/>
          <p:cNvSpPr txBox="1">
            <a:spLocks noChangeArrowheads="1"/>
          </p:cNvSpPr>
          <p:nvPr/>
        </p:nvSpPr>
        <p:spPr bwMode="auto">
          <a:xfrm>
            <a:off x="8746912" y="2651527"/>
            <a:ext cx="1085579"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 name="图片 4" descr="PC.png"/>
          <p:cNvPicPr>
            <a:picLocks noChangeAspect="1"/>
          </p:cNvPicPr>
          <p:nvPr/>
        </p:nvPicPr>
        <p:blipFill>
          <a:blip r:embed="rId3" cstate="print"/>
          <a:stretch>
            <a:fillRect/>
          </a:stretch>
        </p:blipFill>
        <p:spPr>
          <a:xfrm>
            <a:off x="2622327" y="2102199"/>
            <a:ext cx="711365" cy="546328"/>
          </a:xfrm>
          <a:prstGeom prst="rect">
            <a:avLst/>
          </a:prstGeom>
        </p:spPr>
      </p:pic>
      <p:pic>
        <p:nvPicPr>
          <p:cNvPr id="6" name="图片 5" descr="交换机.png"/>
          <p:cNvPicPr>
            <a:picLocks noChangeAspect="1"/>
          </p:cNvPicPr>
          <p:nvPr/>
        </p:nvPicPr>
        <p:blipFill>
          <a:blip r:embed="rId4" cstate="print"/>
          <a:stretch>
            <a:fillRect/>
          </a:stretch>
        </p:blipFill>
        <p:spPr>
          <a:xfrm>
            <a:off x="8894785" y="2102199"/>
            <a:ext cx="667735" cy="546328"/>
          </a:xfrm>
          <a:prstGeom prst="rect">
            <a:avLst/>
          </a:prstGeom>
        </p:spPr>
      </p:pic>
      <p:sp>
        <p:nvSpPr>
          <p:cNvPr id="7" name="TextBox 77"/>
          <p:cNvSpPr txBox="1"/>
          <p:nvPr/>
        </p:nvSpPr>
        <p:spPr bwMode="auto">
          <a:xfrm>
            <a:off x="2290083" y="2655980"/>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9" name="直接连接符 8"/>
          <p:cNvCxnSpPr>
            <a:stCxn id="5" idx="3"/>
            <a:endCxn id="6" idx="1"/>
          </p:cNvCxnSpPr>
          <p:nvPr/>
        </p:nvCxnSpPr>
        <p:spPr bwMode="auto">
          <a:xfrm>
            <a:off x="3333692" y="2375363"/>
            <a:ext cx="55610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文本框 14"/>
          <p:cNvSpPr txBox="1"/>
          <p:nvPr/>
        </p:nvSpPr>
        <p:spPr>
          <a:xfrm>
            <a:off x="1050577" y="3248129"/>
            <a:ext cx="2139052" cy="276891"/>
          </a:xfrm>
          <a:prstGeom prst="rect">
            <a:avLst/>
          </a:prstGeom>
          <a:noFill/>
        </p:spPr>
        <p:txBody>
          <a:bodyPr wrap="square" rtlCol="0">
            <a:spAutoFit/>
          </a:bodyPr>
          <a:lstStyle/>
          <a:p>
            <a:r>
              <a:rPr lang="en-US" altLang="zh-CN" sz="1200" dirty="0">
                <a:latin typeface="Huawei Sans" panose="020C0503030203020204" pitchFamily="34" charset="0"/>
              </a:rPr>
              <a:t>Sent by the </a:t>
            </a:r>
            <a:r>
              <a:rPr lang="en-US" sz="1200" dirty="0">
                <a:latin typeface="Huawei Sans" panose="020C0503030203020204" pitchFamily="34" charset="0"/>
              </a:rPr>
              <a:t>DHCP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椭圆 15"/>
          <p:cNvSpPr>
            <a:spLocks noChangeAspect="1"/>
          </p:cNvSpPr>
          <p:nvPr/>
        </p:nvSpPr>
        <p:spPr>
          <a:xfrm>
            <a:off x="900770" y="3275591"/>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1050577" y="3934561"/>
            <a:ext cx="2269636" cy="276891"/>
          </a:xfrm>
          <a:prstGeom prst="rect">
            <a:avLst/>
          </a:prstGeom>
          <a:noFill/>
        </p:spPr>
        <p:txBody>
          <a:bodyPr wrap="square" rtlCol="0">
            <a:spAutoFit/>
          </a:bodyPr>
          <a:lstStyle/>
          <a:p>
            <a:r>
              <a:rPr lang="en-US" sz="1200" dirty="0">
                <a:latin typeface="Huawei Sans" panose="020C0503030203020204" pitchFamily="34" charset="0"/>
              </a:rPr>
              <a:t>Sent by the 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椭圆 17"/>
          <p:cNvSpPr>
            <a:spLocks noChangeAspect="1"/>
          </p:cNvSpPr>
          <p:nvPr/>
        </p:nvSpPr>
        <p:spPr>
          <a:xfrm>
            <a:off x="900770" y="3962022"/>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1" name="组合 20"/>
          <p:cNvGrpSpPr/>
          <p:nvPr/>
        </p:nvGrpSpPr>
        <p:grpSpPr>
          <a:xfrm>
            <a:off x="4157938" y="3060388"/>
            <a:ext cx="3961958" cy="185976"/>
            <a:chOff x="4159562" y="3060243"/>
            <a:chExt cx="3963506" cy="186049"/>
          </a:xfrm>
        </p:grpSpPr>
        <p:cxnSp>
          <p:nvCxnSpPr>
            <p:cNvPr id="11" name="直接箭头连接符 10"/>
            <p:cNvCxnSpPr/>
            <p:nvPr/>
          </p:nvCxnSpPr>
          <p:spPr>
            <a:xfrm>
              <a:off x="4345611" y="3153269"/>
              <a:ext cx="37774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4160261" y="3551828"/>
            <a:ext cx="3961958" cy="185976"/>
            <a:chOff x="4159562" y="3341139"/>
            <a:chExt cx="3963506" cy="186049"/>
          </a:xfrm>
        </p:grpSpPr>
        <p:cxnSp>
          <p:nvCxnSpPr>
            <p:cNvPr id="14" name="直接箭头连接符 13"/>
            <p:cNvCxnSpPr/>
            <p:nvPr/>
          </p:nvCxnSpPr>
          <p:spPr>
            <a:xfrm>
              <a:off x="4159562" y="3431158"/>
              <a:ext cx="3777457"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椭圆 19"/>
            <p:cNvSpPr>
              <a:spLocks noChangeAspect="1"/>
            </p:cNvSpPr>
            <p:nvPr/>
          </p:nvSpPr>
          <p:spPr>
            <a:xfrm>
              <a:off x="7937019" y="3341139"/>
              <a:ext cx="186049" cy="186049"/>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3" name="组合 22"/>
          <p:cNvGrpSpPr/>
          <p:nvPr/>
        </p:nvGrpSpPr>
        <p:grpSpPr>
          <a:xfrm>
            <a:off x="4160261" y="4342492"/>
            <a:ext cx="3961958" cy="185976"/>
            <a:chOff x="4159562" y="3060243"/>
            <a:chExt cx="3963506" cy="186049"/>
          </a:xfrm>
        </p:grpSpPr>
        <p:cxnSp>
          <p:nvCxnSpPr>
            <p:cNvPr id="24" name="直接箭头连接符 23"/>
            <p:cNvCxnSpPr/>
            <p:nvPr/>
          </p:nvCxnSpPr>
          <p:spPr>
            <a:xfrm>
              <a:off x="4345611" y="3153269"/>
              <a:ext cx="37774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6" name="组合 25"/>
          <p:cNvGrpSpPr/>
          <p:nvPr/>
        </p:nvGrpSpPr>
        <p:grpSpPr>
          <a:xfrm>
            <a:off x="4160261" y="5046178"/>
            <a:ext cx="3961958" cy="185976"/>
            <a:chOff x="4159562" y="3341139"/>
            <a:chExt cx="3963506" cy="186049"/>
          </a:xfrm>
        </p:grpSpPr>
        <p:cxnSp>
          <p:nvCxnSpPr>
            <p:cNvPr id="27" name="直接箭头连接符 26"/>
            <p:cNvCxnSpPr/>
            <p:nvPr/>
          </p:nvCxnSpPr>
          <p:spPr>
            <a:xfrm>
              <a:off x="4159562" y="3431158"/>
              <a:ext cx="3777457"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椭圆 27"/>
            <p:cNvSpPr>
              <a:spLocks noChangeAspect="1"/>
            </p:cNvSpPr>
            <p:nvPr/>
          </p:nvSpPr>
          <p:spPr>
            <a:xfrm>
              <a:off x="7937019" y="3341139"/>
              <a:ext cx="186049" cy="186049"/>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9" name="矩形 28"/>
          <p:cNvSpPr/>
          <p:nvPr/>
        </p:nvSpPr>
        <p:spPr>
          <a:xfrm>
            <a:off x="4325718" y="2663478"/>
            <a:ext cx="3714311" cy="461485"/>
          </a:xfrm>
          <a:prstGeom prst="rect">
            <a:avLst/>
          </a:prstGeom>
        </p:spPr>
        <p:txBody>
          <a:bodyPr wrap="square">
            <a:spAutoFit/>
          </a:bodyPr>
          <a:lstStyle/>
          <a:p>
            <a:r>
              <a:rPr lang="en-US" sz="1200" dirty="0">
                <a:latin typeface="Huawei Sans" panose="020C0503030203020204" pitchFamily="34" charset="0"/>
              </a:rPr>
              <a:t>DHCP Discover (broadcast): used to discover the DHCP server on the current network.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4325718" y="3187018"/>
            <a:ext cx="3714311" cy="461485"/>
          </a:xfrm>
          <a:prstGeom prst="rect">
            <a:avLst/>
          </a:prstGeom>
        </p:spPr>
        <p:txBody>
          <a:bodyPr wrap="square">
            <a:spAutoFit/>
          </a:bodyPr>
          <a:lstStyle/>
          <a:p>
            <a:r>
              <a:rPr lang="en-US" sz="1200" dirty="0">
                <a:latin typeface="Huawei Sans" panose="020C0503030203020204" pitchFamily="34" charset="0"/>
              </a:rPr>
              <a:t>DHCP Offer (unicast): carries the IP address assigned to the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4325718" y="3973996"/>
            <a:ext cx="3714311" cy="461485"/>
          </a:xfrm>
          <a:prstGeom prst="rect">
            <a:avLst/>
          </a:prstGeom>
        </p:spPr>
        <p:txBody>
          <a:bodyPr wrap="square">
            <a:spAutoFit/>
          </a:bodyPr>
          <a:lstStyle/>
          <a:p>
            <a:r>
              <a:rPr lang="en-US" sz="1200" dirty="0">
                <a:latin typeface="Huawei Sans" panose="020C0503030203020204" pitchFamily="34" charset="0"/>
              </a:rPr>
              <a:t>DHCP Request (broadcast): informs the server that it will use this IP address.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4325717" y="4678536"/>
            <a:ext cx="3938754" cy="461485"/>
          </a:xfrm>
          <a:prstGeom prst="rect">
            <a:avLst/>
          </a:prstGeom>
        </p:spPr>
        <p:txBody>
          <a:bodyPr wrap="square">
            <a:spAutoFit/>
          </a:bodyPr>
          <a:lstStyle/>
          <a:p>
            <a:r>
              <a:rPr lang="en-US" sz="1200" dirty="0">
                <a:latin typeface="Huawei Sans" panose="020C0503030203020204" pitchFamily="34" charset="0"/>
              </a:rPr>
              <a:t>DHCP ACK (unicast): acknowledges the client’s use of this IP address.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5" name="组合 34"/>
          <p:cNvGrpSpPr/>
          <p:nvPr/>
        </p:nvGrpSpPr>
        <p:grpSpPr>
          <a:xfrm>
            <a:off x="5486952" y="2010320"/>
            <a:ext cx="988174" cy="535061"/>
            <a:chOff x="8133065" y="1699504"/>
            <a:chExt cx="751638" cy="406986"/>
          </a:xfrm>
        </p:grpSpPr>
        <p:sp>
          <p:nvSpPr>
            <p:cNvPr id="36" name="Freeform 159"/>
            <p:cNvSpPr/>
            <p:nvPr/>
          </p:nvSpPr>
          <p:spPr>
            <a:xfrm flipH="1">
              <a:off x="8133065"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8145680" y="1755469"/>
              <a:ext cx="688506" cy="351021"/>
            </a:xfrm>
            <a:prstGeom prst="rect">
              <a:avLst/>
            </a:prstGeom>
          </p:spPr>
          <p:txBody>
            <a:bodyPr wrap="square">
              <a:spAutoFit/>
            </a:bodyPr>
            <a:lstStyle/>
            <a:p>
              <a:pPr algn="ctr"/>
              <a:r>
                <a:rPr lang="en-US" sz="800" dirty="0">
                  <a:latin typeface="Huawei Sans" panose="020C0503030203020204" pitchFamily="34" charset="0"/>
                </a:rPr>
                <a:t>Layer 2 broadcast domain</a:t>
              </a:r>
              <a:endParaRPr lang="en-US" sz="8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aphicFrame>
        <p:nvGraphicFramePr>
          <p:cNvPr id="41" name="表格 40"/>
          <p:cNvGraphicFramePr>
            <a:graphicFrameLocks noGrp="1"/>
          </p:cNvGraphicFramePr>
          <p:nvPr>
            <p:extLst/>
          </p:nvPr>
        </p:nvGraphicFramePr>
        <p:xfrm>
          <a:off x="8427601" y="3286943"/>
          <a:ext cx="1730507" cy="863664"/>
        </p:xfrm>
        <a:graphic>
          <a:graphicData uri="http://schemas.openxmlformats.org/drawingml/2006/table">
            <a:tbl>
              <a:tblPr/>
              <a:tblGrid>
                <a:gridCol w="1203847"/>
                <a:gridCol w="526660"/>
              </a:tblGrid>
              <a:tr h="287888">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b="1" dirty="0" smtClean="0">
                          <a:solidFill>
                            <a:schemeClr val="bg1"/>
                          </a:solidFill>
                          <a:latin typeface="Huawei Sans" panose="020C0503030203020204" pitchFamily="34" charset="0"/>
                        </a:rPr>
                        <a:t>Pool-No</a:t>
                      </a:r>
                      <a:endParaRPr lang="en-US" altLang="zh-CN" sz="12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b="1" dirty="0" smtClean="0">
                          <a:solidFill>
                            <a:schemeClr val="bg1"/>
                          </a:solidFill>
                          <a:latin typeface="Huawei Sans" panose="020C0503030203020204" pitchFamily="34" charset="0"/>
                        </a:rPr>
                        <a:t>1</a:t>
                      </a:r>
                      <a:endParaRPr lang="en-US" altLang="zh-CN" sz="12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87888">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Total Address </a:t>
                      </a:r>
                      <a:endParaRPr lang="en-US"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255</a:t>
                      </a:r>
                      <a:endParaRPr lang="en-US" altLang="zh-CN" sz="120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r h="287888">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Used Address </a:t>
                      </a:r>
                      <a:endParaRPr lang="en-US"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2</a:t>
                      </a:r>
                      <a:endParaRPr lang="en-US" sz="120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8" name="Right Arrow 157"/>
          <p:cNvSpPr/>
          <p:nvPr/>
        </p:nvSpPr>
        <p:spPr>
          <a:xfrm rot="5400000">
            <a:off x="9092119" y="2905573"/>
            <a:ext cx="323193" cy="32257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66774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t>The Internet has </a:t>
            </a:r>
            <a:r>
              <a:rPr lang="en-US" altLang="zh-CN" smtClean="0"/>
              <a:t>become </a:t>
            </a:r>
            <a:r>
              <a:rPr lang="en-US" smtClean="0"/>
              <a:t>an integral part of our lives, with a wide range of applications such as file transfer, email sending, online video, web browsing, and online gaming. Because of the layered network model, common users can use various services provided by the application layer</a:t>
            </a:r>
            <a:r>
              <a:rPr lang="en-US" altLang="zh-CN" smtClean="0"/>
              <a:t>,</a:t>
            </a:r>
            <a:r>
              <a:rPr lang="en-US" smtClean="0"/>
              <a:t> without knowing technical details such as communication technology implementations.</a:t>
            </a:r>
            <a:endParaRPr lang="en-US" altLang="zh-CN" smtClean="0">
              <a:sym typeface="Huawei Sans" panose="020C0503030203020204" pitchFamily="34" charset="0"/>
            </a:endParaRPr>
          </a:p>
          <a:p>
            <a:r>
              <a:rPr lang="en-US" smtClean="0"/>
              <a:t>In previous courses, we have learned technologies related to the data link layer, network layer, and transport layer. This chapter will describe common network services and applications such as FTP, DHCP, and HTTP.</a:t>
            </a:r>
            <a:endParaRPr lang="en-US" altLang="zh-CN" dirty="0">
              <a:sym typeface="Huawei Sans" panose="020C0503030203020204" pitchFamily="34" charset="0"/>
            </a:endParaRPr>
          </a:p>
        </p:txBody>
      </p:sp>
    </p:spTree>
    <p:extLst>
      <p:ext uri="{BB962C8B-B14F-4D97-AF65-F5344CB8AC3E}">
        <p14:creationId xmlns:p14="http://schemas.microsoft.com/office/powerpoint/2010/main" val="208965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3"/>
          <p:cNvSpPr>
            <a:spLocks noGrp="1"/>
          </p:cNvSpPr>
          <p:nvPr>
            <p:ph type="body" sz="quarter" idx="10"/>
          </p:nvPr>
        </p:nvSpPr>
        <p:spPr>
          <a:xfrm>
            <a:off x="451877" y="4875472"/>
            <a:ext cx="11466854" cy="1383438"/>
          </a:xfrm>
        </p:spPr>
        <p:txBody>
          <a:bodyPr/>
          <a:lstStyle/>
          <a:p>
            <a:pPr algn="l"/>
            <a:r>
              <a:rPr lang="en-US" sz="1800" dirty="0"/>
              <a:t>If the DHCP client fails to receive a response from the original DHCP server at 50% of the lease (</a:t>
            </a:r>
            <a:r>
              <a:rPr lang="en-US" altLang="zh-CN" sz="1800" dirty="0"/>
              <a:t>known as T1</a:t>
            </a:r>
            <a:r>
              <a:rPr lang="en-US" sz="1800" dirty="0"/>
              <a:t>), the DHCP client </a:t>
            </a:r>
            <a:r>
              <a:rPr lang="en-US" altLang="zh-CN" sz="1800" dirty="0"/>
              <a:t>waits until 87.5% of the lease (known as T2) has passed. At T2, the client enters the rebinding state, and broadcasts a DHCP Request packet, to which a</a:t>
            </a:r>
            <a:r>
              <a:rPr lang="en-US" sz="1800" dirty="0"/>
              <a:t>ny DHCP server can respond.</a:t>
            </a:r>
            <a:endParaRPr lang="en-US" altLang="zh-CN" sz="1800" dirty="0">
              <a:sym typeface="Huawei Sans" panose="020C0503030203020204" pitchFamily="34" charset="0"/>
            </a:endParaRPr>
          </a:p>
        </p:txBody>
      </p:sp>
      <p:sp>
        <p:nvSpPr>
          <p:cNvPr id="2" name="标题 1"/>
          <p:cNvSpPr>
            <a:spLocks noGrp="1"/>
          </p:cNvSpPr>
          <p:nvPr>
            <p:ph type="title"/>
          </p:nvPr>
        </p:nvSpPr>
        <p:spPr/>
        <p:txBody>
          <a:bodyPr/>
          <a:lstStyle/>
          <a:p>
            <a:r>
              <a:rPr lang="en-US" dirty="0" smtClean="0">
                <a:latin typeface="Huawei Sans" panose="020C0503030203020204" pitchFamily="34" charset="0"/>
              </a:rPr>
              <a:t>DHCP Lease Renewal</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TextBox 19"/>
          <p:cNvSpPr txBox="1">
            <a:spLocks noChangeArrowheads="1"/>
          </p:cNvSpPr>
          <p:nvPr/>
        </p:nvSpPr>
        <p:spPr bwMode="auto">
          <a:xfrm>
            <a:off x="8708827" y="2651527"/>
            <a:ext cx="1085579"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TextBox 77"/>
          <p:cNvSpPr txBox="1"/>
          <p:nvPr/>
        </p:nvSpPr>
        <p:spPr bwMode="auto">
          <a:xfrm>
            <a:off x="2285687" y="2655980"/>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19" name="组合 18"/>
          <p:cNvGrpSpPr/>
          <p:nvPr/>
        </p:nvGrpSpPr>
        <p:grpSpPr>
          <a:xfrm>
            <a:off x="4157938" y="3338169"/>
            <a:ext cx="3961958" cy="185976"/>
            <a:chOff x="4159562" y="3060243"/>
            <a:chExt cx="3963506" cy="186049"/>
          </a:xfrm>
        </p:grpSpPr>
        <p:cxnSp>
          <p:nvCxnSpPr>
            <p:cNvPr id="20" name="直接箭头连接符 19"/>
            <p:cNvCxnSpPr/>
            <p:nvPr/>
          </p:nvCxnSpPr>
          <p:spPr>
            <a:xfrm>
              <a:off x="4345611" y="3153269"/>
              <a:ext cx="3777457"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4157938" y="4137068"/>
            <a:ext cx="3961958" cy="185976"/>
            <a:chOff x="4159562" y="3341139"/>
            <a:chExt cx="3963506" cy="186049"/>
          </a:xfrm>
        </p:grpSpPr>
        <p:cxnSp>
          <p:nvCxnSpPr>
            <p:cNvPr id="23" name="直接箭头连接符 22"/>
            <p:cNvCxnSpPr/>
            <p:nvPr/>
          </p:nvCxnSpPr>
          <p:spPr>
            <a:xfrm>
              <a:off x="4159562" y="3431158"/>
              <a:ext cx="3777457"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椭圆 23"/>
            <p:cNvSpPr>
              <a:spLocks noChangeAspect="1"/>
            </p:cNvSpPr>
            <p:nvPr/>
          </p:nvSpPr>
          <p:spPr>
            <a:xfrm>
              <a:off x="7937019" y="3341139"/>
              <a:ext cx="186049" cy="186049"/>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8" name="矩形 27"/>
          <p:cNvSpPr/>
          <p:nvPr/>
        </p:nvSpPr>
        <p:spPr>
          <a:xfrm>
            <a:off x="4325718" y="2769727"/>
            <a:ext cx="3329392" cy="461485"/>
          </a:xfrm>
          <a:prstGeom prst="rect">
            <a:avLst/>
          </a:prstGeom>
        </p:spPr>
        <p:txBody>
          <a:bodyPr wrap="square">
            <a:spAutoFit/>
          </a:bodyPr>
          <a:lstStyle/>
          <a:p>
            <a:r>
              <a:rPr lang="en-US" sz="1200" dirty="0">
                <a:latin typeface="Huawei Sans" panose="020C0503030203020204" pitchFamily="34" charset="0"/>
              </a:rPr>
              <a:t>DHCP Request (unicast): requests the server for an IP address lease renewal.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4325718" y="3559958"/>
            <a:ext cx="3529339" cy="646079"/>
          </a:xfrm>
          <a:prstGeom prst="rect">
            <a:avLst/>
          </a:prstGeom>
        </p:spPr>
        <p:txBody>
          <a:bodyPr wrap="square">
            <a:spAutoFit/>
          </a:bodyPr>
          <a:lstStyle/>
          <a:p>
            <a:r>
              <a:rPr lang="en-US" sz="1200" dirty="0">
                <a:latin typeface="Huawei Sans" panose="020C0503030203020204" pitchFamily="34" charset="0"/>
              </a:rPr>
              <a:t>DHCP ACK (unicast): notifies the client that the IP address can be renewed and the lease is updated.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3012320" y="3123499"/>
            <a:ext cx="1234535" cy="523016"/>
          </a:xfrm>
          <a:prstGeom prst="rect">
            <a:avLst/>
          </a:prstGeom>
        </p:spPr>
        <p:txBody>
          <a:bodyPr wrap="square">
            <a:spAutoFit/>
          </a:bodyPr>
          <a:lstStyle/>
          <a:p>
            <a:r>
              <a:rPr lang="en-US" sz="1399" dirty="0">
                <a:latin typeface="Huawei Sans" panose="020C0503030203020204" pitchFamily="34" charset="0"/>
              </a:rPr>
              <a:t>50% of the lease</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2" name="图片 31" descr="PC.png"/>
          <p:cNvPicPr>
            <a:picLocks noChangeAspect="1"/>
          </p:cNvPicPr>
          <p:nvPr/>
        </p:nvPicPr>
        <p:blipFill>
          <a:blip r:embed="rId3" cstate="print"/>
          <a:stretch>
            <a:fillRect/>
          </a:stretch>
        </p:blipFill>
        <p:spPr>
          <a:xfrm>
            <a:off x="2622327" y="2102199"/>
            <a:ext cx="711365" cy="546328"/>
          </a:xfrm>
          <a:prstGeom prst="rect">
            <a:avLst/>
          </a:prstGeom>
        </p:spPr>
      </p:pic>
      <p:pic>
        <p:nvPicPr>
          <p:cNvPr id="34" name="图片 33" descr="交换机.png"/>
          <p:cNvPicPr>
            <a:picLocks noChangeAspect="1"/>
          </p:cNvPicPr>
          <p:nvPr/>
        </p:nvPicPr>
        <p:blipFill>
          <a:blip r:embed="rId4" cstate="print"/>
          <a:stretch>
            <a:fillRect/>
          </a:stretch>
        </p:blipFill>
        <p:spPr>
          <a:xfrm>
            <a:off x="8894785" y="2102199"/>
            <a:ext cx="667735" cy="546328"/>
          </a:xfrm>
          <a:prstGeom prst="rect">
            <a:avLst/>
          </a:prstGeom>
        </p:spPr>
      </p:pic>
      <p:cxnSp>
        <p:nvCxnSpPr>
          <p:cNvPr id="35" name="直接连接符 34"/>
          <p:cNvCxnSpPr>
            <a:stCxn id="32" idx="3"/>
            <a:endCxn id="34" idx="1"/>
          </p:cNvCxnSpPr>
          <p:nvPr/>
        </p:nvCxnSpPr>
        <p:spPr bwMode="auto">
          <a:xfrm>
            <a:off x="3333692" y="2375363"/>
            <a:ext cx="55610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36" name="组合 35"/>
          <p:cNvGrpSpPr/>
          <p:nvPr/>
        </p:nvGrpSpPr>
        <p:grpSpPr>
          <a:xfrm>
            <a:off x="5486941" y="2010319"/>
            <a:ext cx="988173" cy="522058"/>
            <a:chOff x="8133063" y="1699504"/>
            <a:chExt cx="751638" cy="397096"/>
          </a:xfrm>
        </p:grpSpPr>
        <p:sp>
          <p:nvSpPr>
            <p:cNvPr id="37"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p:nvPr/>
          </p:nvSpPr>
          <p:spPr>
            <a:xfrm>
              <a:off x="8138970" y="1745578"/>
              <a:ext cx="723500" cy="351022"/>
            </a:xfrm>
            <a:prstGeom prst="rect">
              <a:avLst/>
            </a:prstGeom>
          </p:spPr>
          <p:txBody>
            <a:bodyPr wrap="square">
              <a:spAutoFit/>
            </a:bodyPr>
            <a:lstStyle/>
            <a:p>
              <a:pPr algn="ctr"/>
              <a:r>
                <a:rPr lang="en-US" sz="800" dirty="0">
                  <a:latin typeface="Huawei Sans" panose="020C0503030203020204" pitchFamily="34" charset="0"/>
                </a:rPr>
                <a:t>Layer 2 broadcast domain</a:t>
              </a:r>
              <a:endParaRPr lang="en-US" sz="8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aphicFrame>
        <p:nvGraphicFramePr>
          <p:cNvPr id="39" name="表格 38"/>
          <p:cNvGraphicFramePr>
            <a:graphicFrameLocks noGrp="1"/>
          </p:cNvGraphicFramePr>
          <p:nvPr>
            <p:extLst/>
          </p:nvPr>
        </p:nvGraphicFramePr>
        <p:xfrm>
          <a:off x="8481653" y="3314381"/>
          <a:ext cx="1851069" cy="1151552"/>
        </p:xfrm>
        <a:graphic>
          <a:graphicData uri="http://schemas.openxmlformats.org/drawingml/2006/table">
            <a:tbl>
              <a:tblPr/>
              <a:tblGrid>
                <a:gridCol w="1148427"/>
                <a:gridCol w="702642"/>
              </a:tblGrid>
              <a:tr h="287888">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b="1" dirty="0" smtClean="0">
                          <a:solidFill>
                            <a:schemeClr val="bg1"/>
                          </a:solidFill>
                          <a:latin typeface="Huawei Sans" panose="020C0503030203020204" pitchFamily="34" charset="0"/>
                        </a:rPr>
                        <a:t>Pool-No</a:t>
                      </a:r>
                      <a:endParaRPr lang="en-US" altLang="zh-CN" sz="12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b="1" dirty="0" smtClean="0">
                          <a:solidFill>
                            <a:schemeClr val="bg1"/>
                          </a:solidFill>
                          <a:latin typeface="Huawei Sans" panose="020C0503030203020204" pitchFamily="34" charset="0"/>
                        </a:rPr>
                        <a:t>1</a:t>
                      </a:r>
                      <a:endParaRPr lang="en-US" altLang="zh-CN" sz="12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87888">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Total Address </a:t>
                      </a:r>
                      <a:endParaRPr lang="en-US"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255</a:t>
                      </a:r>
                      <a:endParaRPr lang="en-US" altLang="zh-CN" sz="120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r h="287888">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Used Address </a:t>
                      </a:r>
                      <a:endParaRPr lang="en-US"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Arial"/>
                        </a:defRPr>
                      </a:lvl1pPr>
                      <a:lvl2pPr marL="457017" algn="l" defTabSz="914034" rtl="0" eaLnBrk="1" latinLnBrk="0" hangingPunct="1">
                        <a:defRPr sz="1799" kern="1200">
                          <a:solidFill>
                            <a:schemeClr val="tx1"/>
                          </a:solidFill>
                          <a:latin typeface="Arial"/>
                        </a:defRPr>
                      </a:lvl2pPr>
                      <a:lvl3pPr marL="914034" algn="l" defTabSz="914034" rtl="0" eaLnBrk="1" latinLnBrk="0" hangingPunct="1">
                        <a:defRPr sz="1799" kern="1200">
                          <a:solidFill>
                            <a:schemeClr val="tx1"/>
                          </a:solidFill>
                          <a:latin typeface="Arial"/>
                        </a:defRPr>
                      </a:lvl3pPr>
                      <a:lvl4pPr marL="1371051" algn="l" defTabSz="914034" rtl="0" eaLnBrk="1" latinLnBrk="0" hangingPunct="1">
                        <a:defRPr sz="1799" kern="1200">
                          <a:solidFill>
                            <a:schemeClr val="tx1"/>
                          </a:solidFill>
                          <a:latin typeface="Arial"/>
                        </a:defRPr>
                      </a:lvl4pPr>
                      <a:lvl5pPr marL="1828068" algn="l" defTabSz="914034" rtl="0" eaLnBrk="1" latinLnBrk="0" hangingPunct="1">
                        <a:defRPr sz="1799" kern="1200">
                          <a:solidFill>
                            <a:schemeClr val="tx1"/>
                          </a:solidFill>
                          <a:latin typeface="Arial"/>
                        </a:defRPr>
                      </a:lvl5pPr>
                      <a:lvl6pPr marL="2285086" algn="l" defTabSz="914034" rtl="0" eaLnBrk="1" latinLnBrk="0" hangingPunct="1">
                        <a:defRPr sz="1799" kern="1200">
                          <a:solidFill>
                            <a:schemeClr val="tx1"/>
                          </a:solidFill>
                          <a:latin typeface="Arial"/>
                        </a:defRPr>
                      </a:lvl6pPr>
                      <a:lvl7pPr marL="2742103" algn="l" defTabSz="914034" rtl="0" eaLnBrk="1" latinLnBrk="0" hangingPunct="1">
                        <a:defRPr sz="1799" kern="1200">
                          <a:solidFill>
                            <a:schemeClr val="tx1"/>
                          </a:solidFill>
                          <a:latin typeface="Arial"/>
                        </a:defRPr>
                      </a:lvl7pPr>
                      <a:lvl8pPr marL="3199120" algn="l" defTabSz="914034" rtl="0" eaLnBrk="1" latinLnBrk="0" hangingPunct="1">
                        <a:defRPr sz="1799" kern="1200">
                          <a:solidFill>
                            <a:schemeClr val="tx1"/>
                          </a:solidFill>
                          <a:latin typeface="Arial"/>
                        </a:defRPr>
                      </a:lvl8pPr>
                      <a:lvl9pPr marL="3656137" algn="l" defTabSz="914034" rtl="0" eaLnBrk="1" latinLnBrk="0" hangingPunct="1">
                        <a:defRPr sz="1799" kern="1200">
                          <a:solidFill>
                            <a:schemeClr val="tx1"/>
                          </a:solidFill>
                          <a:latin typeface="Arial"/>
                        </a:defRPr>
                      </a:lvl9pPr>
                    </a:lstStyle>
                    <a:p>
                      <a:pPr algn="l"/>
                      <a:r>
                        <a:rPr lang="en-US" sz="1200" dirty="0" smtClean="0">
                          <a:latin typeface="Huawei Sans" panose="020C0503030203020204" pitchFamily="34" charset="0"/>
                        </a:rPr>
                        <a:t>2</a:t>
                      </a:r>
                      <a:endParaRPr lang="en-US" sz="120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r h="287888">
                <a:tc>
                  <a:txBody>
                    <a:bodyPr/>
                    <a:lstStyle/>
                    <a:p>
                      <a:pPr algn="l"/>
                      <a:r>
                        <a:rPr lang="en-US" sz="1200" dirty="0" smtClean="0">
                          <a:latin typeface="Huawei Sans" panose="020C0503030203020204" pitchFamily="34" charset="0"/>
                        </a:rPr>
                        <a:t>Lease </a:t>
                      </a:r>
                      <a:endParaRPr lang="en-US"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smtClean="0">
                          <a:latin typeface="Huawei Sans" panose="020C0503030203020204" pitchFamily="34" charset="0"/>
                        </a:rPr>
                        <a:t>8 Hours</a:t>
                      </a:r>
                      <a:endParaRPr lang="en-US" sz="1200" dirty="0">
                        <a:latin typeface="Huawei Sans" panose="020C0503030203020204" pitchFamily="34" charset="0"/>
                      </a:endParaRPr>
                    </a:p>
                  </a:txBody>
                  <a:tcPr marL="71972" marR="71972" marT="35986" marB="35986"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Right Arrow 157"/>
          <p:cNvSpPr/>
          <p:nvPr/>
        </p:nvSpPr>
        <p:spPr>
          <a:xfrm rot="5400000">
            <a:off x="9160313" y="2931730"/>
            <a:ext cx="323193" cy="32257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文本框 30"/>
          <p:cNvSpPr txBox="1"/>
          <p:nvPr/>
        </p:nvSpPr>
        <p:spPr>
          <a:xfrm>
            <a:off x="1050576" y="3248129"/>
            <a:ext cx="1961744" cy="276891"/>
          </a:xfrm>
          <a:prstGeom prst="rect">
            <a:avLst/>
          </a:prstGeom>
          <a:noFill/>
        </p:spPr>
        <p:txBody>
          <a:bodyPr wrap="square" rtlCol="0">
            <a:spAutoFit/>
          </a:bodyPr>
          <a:lstStyle/>
          <a:p>
            <a:r>
              <a:rPr lang="en-US" altLang="zh-CN" sz="1200" dirty="0">
                <a:latin typeface="Huawei Sans" panose="020C0503030203020204" pitchFamily="34" charset="0"/>
              </a:rPr>
              <a:t>Sent by the DHCP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椭圆 39"/>
          <p:cNvSpPr>
            <a:spLocks noChangeAspect="1"/>
          </p:cNvSpPr>
          <p:nvPr/>
        </p:nvSpPr>
        <p:spPr>
          <a:xfrm>
            <a:off x="900770" y="3275591"/>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文本框 40"/>
          <p:cNvSpPr txBox="1"/>
          <p:nvPr/>
        </p:nvSpPr>
        <p:spPr>
          <a:xfrm>
            <a:off x="1050576" y="3934561"/>
            <a:ext cx="2237301" cy="276891"/>
          </a:xfrm>
          <a:prstGeom prst="rect">
            <a:avLst/>
          </a:prstGeom>
          <a:noFill/>
        </p:spPr>
        <p:txBody>
          <a:bodyPr wrap="square" rtlCol="0">
            <a:spAutoFit/>
          </a:bodyPr>
          <a:lstStyle/>
          <a:p>
            <a:r>
              <a:rPr lang="en-US" sz="1200" dirty="0">
                <a:latin typeface="Huawei Sans" panose="020C0503030203020204" pitchFamily="34" charset="0"/>
              </a:rPr>
              <a:t>Sent by the 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椭圆 41"/>
          <p:cNvSpPr>
            <a:spLocks noChangeAspect="1"/>
          </p:cNvSpPr>
          <p:nvPr/>
        </p:nvSpPr>
        <p:spPr>
          <a:xfrm>
            <a:off x="900770" y="3962022"/>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083423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Commands (1)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矩形 3"/>
          <p:cNvSpPr/>
          <p:nvPr/>
        </p:nvSpPr>
        <p:spPr>
          <a:xfrm>
            <a:off x="1031515" y="1783520"/>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 </a:t>
            </a:r>
            <a:r>
              <a:rPr lang="en-US" sz="1599" b="1" dirty="0" err="1">
                <a:latin typeface="Huawei Sans" panose="020C0503030203020204" pitchFamily="34" charset="0"/>
              </a:rPr>
              <a:t>dhcp</a:t>
            </a:r>
            <a:r>
              <a:rPr lang="en-US" sz="1599" b="1" dirty="0">
                <a:latin typeface="Huawei Sans" panose="020C0503030203020204" pitchFamily="34" charset="0"/>
              </a:rPr>
              <a:t> enable</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5" name="矩形 4"/>
          <p:cNvSpPr/>
          <p:nvPr/>
        </p:nvSpPr>
        <p:spPr>
          <a:xfrm>
            <a:off x="551169" y="1366118"/>
            <a:ext cx="11084902" cy="338422"/>
          </a:xfrm>
          <a:prstGeom prst="rect">
            <a:avLst/>
          </a:prstGeom>
        </p:spPr>
        <p:txBody>
          <a:bodyPr wrap="square">
            <a:spAutoFit/>
          </a:bodyPr>
          <a:lstStyle/>
          <a:p>
            <a:pPr marL="342763" indent="-342763">
              <a:buFont typeface="+mj-lt"/>
              <a:buAutoNum type="arabicPeriod"/>
            </a:pPr>
            <a:r>
              <a:rPr lang="en-US" sz="1599" dirty="0">
                <a:latin typeface="Huawei Sans" panose="020C0503030203020204" pitchFamily="34" charset="0"/>
              </a:rPr>
              <a:t>Enable DHCP.</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7" name="矩形 6"/>
          <p:cNvSpPr/>
          <p:nvPr/>
        </p:nvSpPr>
        <p:spPr>
          <a:xfrm>
            <a:off x="1031515" y="2618324"/>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[Huawei-Gigabitthernet0/0/0]</a:t>
            </a:r>
            <a:r>
              <a:rPr lang="en-US" sz="1599" b="1" dirty="0" err="1">
                <a:latin typeface="Huawei Sans" panose="020C0503030203020204" pitchFamily="34" charset="0"/>
              </a:rPr>
              <a:t>dhcp</a:t>
            </a:r>
            <a:r>
              <a:rPr lang="en-US" sz="1599" b="1" dirty="0">
                <a:latin typeface="Huawei Sans" panose="020C0503030203020204" pitchFamily="34" charset="0"/>
              </a:rPr>
              <a:t> select interface</a:t>
            </a:r>
            <a:endParaRPr lang="en-US" altLang="zh-CN" sz="1599"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8" name="矩形 7"/>
          <p:cNvSpPr/>
          <p:nvPr/>
        </p:nvSpPr>
        <p:spPr>
          <a:xfrm>
            <a:off x="551169" y="2200922"/>
            <a:ext cx="11084902" cy="338422"/>
          </a:xfrm>
          <a:prstGeom prst="rect">
            <a:avLst/>
          </a:prstGeom>
        </p:spPr>
        <p:txBody>
          <a:bodyPr wrap="square">
            <a:spAutoFit/>
          </a:bodyPr>
          <a:lstStyle/>
          <a:p>
            <a:pPr marL="342763" indent="-342763">
              <a:buFont typeface="+mj-lt"/>
              <a:buAutoNum type="arabicPeriod" startAt="2"/>
            </a:pPr>
            <a:r>
              <a:rPr lang="en-US" sz="1599" dirty="0">
                <a:latin typeface="Huawei Sans" panose="020C0503030203020204" pitchFamily="34" charset="0"/>
              </a:rPr>
              <a:t>Enable the interface to use the interface address pool to provide the DHCP server function.</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9" name="矩形 8"/>
          <p:cNvSpPr/>
          <p:nvPr/>
        </p:nvSpPr>
        <p:spPr>
          <a:xfrm>
            <a:off x="1031515" y="3453127"/>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[Huawei-Gigabitthernet0/0/0]</a:t>
            </a:r>
            <a:r>
              <a:rPr lang="en-US" sz="1599" b="1" dirty="0" err="1">
                <a:latin typeface="Huawei Sans" panose="020C0503030203020204" pitchFamily="34" charset="0"/>
              </a:rPr>
              <a:t>dhcp</a:t>
            </a:r>
            <a:r>
              <a:rPr lang="en-US" sz="1599" b="1" dirty="0">
                <a:latin typeface="Huawei Sans" panose="020C0503030203020204" pitchFamily="34" charset="0"/>
              </a:rPr>
              <a:t> server </a:t>
            </a:r>
            <a:r>
              <a:rPr lang="en-US" sz="1599" b="1" dirty="0" err="1">
                <a:latin typeface="Huawei Sans" panose="020C0503030203020204" pitchFamily="34" charset="0"/>
              </a:rPr>
              <a:t>dns</a:t>
            </a:r>
            <a:r>
              <a:rPr lang="en-US" sz="1599" b="1" dirty="0">
                <a:latin typeface="Huawei Sans" panose="020C0503030203020204" pitchFamily="34" charset="0"/>
              </a:rPr>
              <a:t>-list </a:t>
            </a:r>
            <a:r>
              <a:rPr lang="en-US" sz="1599" i="1" dirty="0" err="1">
                <a:latin typeface="Huawei Sans" panose="020C0503030203020204" pitchFamily="34" charset="0"/>
              </a:rPr>
              <a:t>ip</a:t>
            </a:r>
            <a:r>
              <a:rPr lang="en-US" sz="1599" i="1" dirty="0">
                <a:latin typeface="Huawei Sans" panose="020C0503030203020204" pitchFamily="34" charset="0"/>
              </a:rPr>
              <a:t>-address</a:t>
            </a:r>
            <a:endParaRPr lang="en-US" altLang="zh-CN" sz="1599"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0" name="矩形 9"/>
          <p:cNvSpPr/>
          <p:nvPr/>
        </p:nvSpPr>
        <p:spPr>
          <a:xfrm>
            <a:off x="551169" y="3035726"/>
            <a:ext cx="11084902" cy="338422"/>
          </a:xfrm>
          <a:prstGeom prst="rect">
            <a:avLst/>
          </a:prstGeom>
        </p:spPr>
        <p:txBody>
          <a:bodyPr wrap="square">
            <a:spAutoFit/>
          </a:bodyPr>
          <a:lstStyle/>
          <a:p>
            <a:pPr marL="342763" indent="-342763">
              <a:buFont typeface="+mj-lt"/>
              <a:buAutoNum type="arabicPeriod" startAt="3"/>
            </a:pPr>
            <a:r>
              <a:rPr lang="en-US" sz="1599" dirty="0">
                <a:latin typeface="Huawei Sans" panose="020C0503030203020204" pitchFamily="34" charset="0"/>
              </a:rPr>
              <a:t>Specify a DNS server IP address for the interface address pool.</a:t>
            </a:r>
          </a:p>
        </p:txBody>
      </p:sp>
      <p:sp>
        <p:nvSpPr>
          <p:cNvPr id="11" name="矩形 10"/>
          <p:cNvSpPr/>
          <p:nvPr/>
        </p:nvSpPr>
        <p:spPr>
          <a:xfrm>
            <a:off x="1031515" y="453405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[Huawei-Gigabitthernet0/0/0]</a:t>
            </a:r>
            <a:r>
              <a:rPr lang="en-US" sz="1599" b="1" dirty="0" err="1">
                <a:latin typeface="Huawei Sans" panose="020C0503030203020204" pitchFamily="34" charset="0"/>
              </a:rPr>
              <a:t>dhcp</a:t>
            </a:r>
            <a:r>
              <a:rPr lang="en-US" sz="1599" b="1" dirty="0">
                <a:latin typeface="Huawei Sans" panose="020C0503030203020204" pitchFamily="34" charset="0"/>
              </a:rPr>
              <a:t> server excluded-</a:t>
            </a:r>
            <a:r>
              <a:rPr lang="en-US" sz="1599" b="1" dirty="0" err="1">
                <a:latin typeface="Huawei Sans" panose="020C0503030203020204" pitchFamily="34" charset="0"/>
              </a:rPr>
              <a:t>ip</a:t>
            </a:r>
            <a:r>
              <a:rPr lang="en-US" sz="1599" b="1" dirty="0">
                <a:latin typeface="Huawei Sans" panose="020C0503030203020204" pitchFamily="34" charset="0"/>
              </a:rPr>
              <a:t>-address </a:t>
            </a:r>
            <a:r>
              <a:rPr lang="en-US" sz="1599" i="1" dirty="0">
                <a:latin typeface="Huawei Sans" panose="020C0503030203020204" pitchFamily="34" charset="0"/>
              </a:rPr>
              <a:t>start-</a:t>
            </a:r>
            <a:r>
              <a:rPr lang="en-US" sz="1599" i="1" dirty="0" err="1">
                <a:latin typeface="Huawei Sans" panose="020C0503030203020204" pitchFamily="34" charset="0"/>
              </a:rPr>
              <a:t>ip</a:t>
            </a:r>
            <a:r>
              <a:rPr lang="en-US" sz="1599" i="1" dirty="0">
                <a:latin typeface="Huawei Sans" panose="020C0503030203020204" pitchFamily="34" charset="0"/>
              </a:rPr>
              <a:t>-address [ end-</a:t>
            </a:r>
            <a:r>
              <a:rPr lang="en-US" sz="1599" i="1" dirty="0" err="1">
                <a:latin typeface="Huawei Sans" panose="020C0503030203020204" pitchFamily="34" charset="0"/>
              </a:rPr>
              <a:t>ip</a:t>
            </a:r>
            <a:r>
              <a:rPr lang="en-US" sz="1599" i="1" dirty="0">
                <a:latin typeface="Huawei Sans" panose="020C0503030203020204" pitchFamily="34" charset="0"/>
              </a:rPr>
              <a:t>-address ] </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2" name="矩形 11"/>
          <p:cNvSpPr/>
          <p:nvPr/>
        </p:nvSpPr>
        <p:spPr>
          <a:xfrm>
            <a:off x="551169" y="3870530"/>
            <a:ext cx="10726789" cy="584547"/>
          </a:xfrm>
          <a:prstGeom prst="rect">
            <a:avLst/>
          </a:prstGeom>
        </p:spPr>
        <p:txBody>
          <a:bodyPr wrap="square">
            <a:spAutoFit/>
          </a:bodyPr>
          <a:lstStyle/>
          <a:p>
            <a:pPr marL="342763" indent="-342763">
              <a:buFont typeface="+mj-lt"/>
              <a:buAutoNum type="arabicPeriod" startAt="4"/>
            </a:pPr>
            <a:r>
              <a:rPr lang="en-US" sz="1599" dirty="0">
                <a:latin typeface="Huawei Sans" panose="020C0503030203020204" pitchFamily="34" charset="0"/>
              </a:rPr>
              <a:t>Configure the range of IP addresses that cannot be automatically assigned to clients from the interface address pool.</a:t>
            </a:r>
          </a:p>
        </p:txBody>
      </p:sp>
      <p:sp>
        <p:nvSpPr>
          <p:cNvPr id="13" name="矩形 12"/>
          <p:cNvSpPr/>
          <p:nvPr/>
        </p:nvSpPr>
        <p:spPr>
          <a:xfrm>
            <a:off x="1031515" y="5368860"/>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[Huawei-Gigabitthernet0/0/0]</a:t>
            </a:r>
            <a:r>
              <a:rPr lang="en-US" sz="1599" b="1" dirty="0" err="1">
                <a:latin typeface="Huawei Sans" panose="020C0503030203020204" pitchFamily="34" charset="0"/>
              </a:rPr>
              <a:t>dhcp</a:t>
            </a:r>
            <a:r>
              <a:rPr lang="en-US" sz="1599" b="1" dirty="0">
                <a:latin typeface="Huawei Sans" panose="020C0503030203020204" pitchFamily="34" charset="0"/>
              </a:rPr>
              <a:t> server lease </a:t>
            </a:r>
            <a:r>
              <a:rPr lang="en-US" sz="1599" dirty="0">
                <a:solidFill>
                  <a:srgbClr val="333333"/>
                </a:solidFill>
                <a:latin typeface="Huawei Sans" panose="020C0503030203020204" pitchFamily="34" charset="0"/>
              </a:rPr>
              <a:t>{ </a:t>
            </a:r>
            <a:r>
              <a:rPr lang="en-US" sz="1599" b="1" dirty="0">
                <a:solidFill>
                  <a:srgbClr val="333333"/>
                </a:solidFill>
                <a:latin typeface="Huawei Sans" panose="020C0503030203020204" pitchFamily="34" charset="0"/>
              </a:rPr>
              <a:t>day</a:t>
            </a:r>
            <a:r>
              <a:rPr lang="en-US" sz="1599" dirty="0">
                <a:solidFill>
                  <a:srgbClr val="333333"/>
                </a:solidFill>
                <a:latin typeface="Huawei Sans" panose="020C0503030203020204" pitchFamily="34" charset="0"/>
              </a:rPr>
              <a:t> </a:t>
            </a:r>
            <a:r>
              <a:rPr lang="en-US" sz="1599" i="1" dirty="0" err="1">
                <a:solidFill>
                  <a:srgbClr val="333333"/>
                </a:solidFill>
                <a:latin typeface="Huawei Sans" panose="020C0503030203020204" pitchFamily="34" charset="0"/>
              </a:rPr>
              <a:t>day</a:t>
            </a:r>
            <a:r>
              <a:rPr lang="en-US" sz="1599" dirty="0">
                <a:solidFill>
                  <a:srgbClr val="333333"/>
                </a:solidFill>
                <a:latin typeface="Huawei Sans" panose="020C0503030203020204" pitchFamily="34" charset="0"/>
              </a:rPr>
              <a:t> [ </a:t>
            </a:r>
            <a:r>
              <a:rPr lang="en-US" sz="1599" b="1" dirty="0">
                <a:solidFill>
                  <a:srgbClr val="333333"/>
                </a:solidFill>
                <a:latin typeface="Huawei Sans" panose="020C0503030203020204" pitchFamily="34" charset="0"/>
              </a:rPr>
              <a:t>hour</a:t>
            </a:r>
            <a:r>
              <a:rPr lang="en-US" sz="1599" dirty="0">
                <a:solidFill>
                  <a:srgbClr val="333333"/>
                </a:solidFill>
                <a:latin typeface="Huawei Sans" panose="020C0503030203020204" pitchFamily="34" charset="0"/>
              </a:rPr>
              <a:t> </a:t>
            </a:r>
            <a:r>
              <a:rPr lang="en-US" sz="1599" i="1" dirty="0" err="1">
                <a:solidFill>
                  <a:srgbClr val="333333"/>
                </a:solidFill>
                <a:latin typeface="Huawei Sans" panose="020C0503030203020204" pitchFamily="34" charset="0"/>
              </a:rPr>
              <a:t>hour</a:t>
            </a:r>
            <a:r>
              <a:rPr lang="en-US" sz="1599" dirty="0">
                <a:solidFill>
                  <a:srgbClr val="333333"/>
                </a:solidFill>
                <a:latin typeface="Huawei Sans" panose="020C0503030203020204" pitchFamily="34" charset="0"/>
              </a:rPr>
              <a:t> [ </a:t>
            </a:r>
            <a:r>
              <a:rPr lang="en-US" sz="1599" b="1" dirty="0">
                <a:solidFill>
                  <a:srgbClr val="333333"/>
                </a:solidFill>
                <a:latin typeface="Huawei Sans" panose="020C0503030203020204" pitchFamily="34" charset="0"/>
              </a:rPr>
              <a:t>minute</a:t>
            </a:r>
            <a:r>
              <a:rPr lang="en-US" sz="1599" dirty="0">
                <a:solidFill>
                  <a:srgbClr val="333333"/>
                </a:solidFill>
                <a:latin typeface="Huawei Sans" panose="020C0503030203020204" pitchFamily="34" charset="0"/>
              </a:rPr>
              <a:t> </a:t>
            </a:r>
            <a:r>
              <a:rPr lang="en-US" sz="1599" i="1" dirty="0" err="1">
                <a:solidFill>
                  <a:srgbClr val="333333"/>
                </a:solidFill>
                <a:latin typeface="Huawei Sans" panose="020C0503030203020204" pitchFamily="34" charset="0"/>
              </a:rPr>
              <a:t>minute</a:t>
            </a:r>
            <a:r>
              <a:rPr lang="en-US" sz="1599" dirty="0">
                <a:solidFill>
                  <a:srgbClr val="333333"/>
                </a:solidFill>
                <a:latin typeface="Huawei Sans" panose="020C0503030203020204" pitchFamily="34" charset="0"/>
              </a:rPr>
              <a:t> ] ] | </a:t>
            </a:r>
            <a:r>
              <a:rPr lang="en-US" sz="1599" b="1" dirty="0">
                <a:solidFill>
                  <a:srgbClr val="333333"/>
                </a:solidFill>
                <a:latin typeface="Huawei Sans" panose="020C0503030203020204" pitchFamily="34" charset="0"/>
              </a:rPr>
              <a:t>unlimited</a:t>
            </a:r>
            <a:r>
              <a:rPr lang="en-US" sz="1599" dirty="0">
                <a:solidFill>
                  <a:srgbClr val="333333"/>
                </a:solidFill>
                <a:latin typeface="Huawei Sans" panose="020C0503030203020204" pitchFamily="34" charset="0"/>
              </a:rPr>
              <a:t> }</a:t>
            </a:r>
            <a:r>
              <a:rPr lang="en-US" sz="1599" b="1" dirty="0">
                <a:latin typeface="Huawei Sans" panose="020C0503030203020204" pitchFamily="34" charset="0"/>
              </a:rPr>
              <a:t>  </a:t>
            </a:r>
            <a:endParaRPr lang="en-US" altLang="zh-CN" sz="1599"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4" name="矩形 13"/>
          <p:cNvSpPr/>
          <p:nvPr/>
        </p:nvSpPr>
        <p:spPr>
          <a:xfrm>
            <a:off x="551169" y="4951458"/>
            <a:ext cx="11084902" cy="338422"/>
          </a:xfrm>
          <a:prstGeom prst="rect">
            <a:avLst/>
          </a:prstGeom>
        </p:spPr>
        <p:txBody>
          <a:bodyPr wrap="square">
            <a:spAutoFit/>
          </a:bodyPr>
          <a:lstStyle/>
          <a:p>
            <a:pPr marL="342763" indent="-342763">
              <a:buFont typeface="+mj-lt"/>
              <a:buAutoNum type="arabicPeriod" startAt="5"/>
            </a:pPr>
            <a:r>
              <a:rPr lang="en-US" sz="1599" dirty="0">
                <a:latin typeface="Huawei Sans" panose="020C0503030203020204" pitchFamily="34" charset="0"/>
              </a:rPr>
              <a:t>Configure the lease of IP addresses in the interface address pool of the DHCP server.</a:t>
            </a:r>
          </a:p>
        </p:txBody>
      </p:sp>
      <p:sp>
        <p:nvSpPr>
          <p:cNvPr id="16" name="矩形 15"/>
          <p:cNvSpPr/>
          <p:nvPr/>
        </p:nvSpPr>
        <p:spPr>
          <a:xfrm>
            <a:off x="923565" y="5786267"/>
            <a:ext cx="10712506" cy="399954"/>
          </a:xfrm>
          <a:prstGeom prst="rect">
            <a:avLst/>
          </a:prstGeom>
        </p:spPr>
        <p:txBody>
          <a:bodyPr wrap="square">
            <a:spAutoFit/>
          </a:bodyPr>
          <a:lstStyle/>
          <a:p>
            <a:pPr>
              <a:lnSpc>
                <a:spcPts val="2399"/>
              </a:lnSpc>
            </a:pPr>
            <a:r>
              <a:rPr lang="en-US" sz="1599" dirty="0">
                <a:latin typeface="Huawei Sans" panose="020C0503030203020204" pitchFamily="34" charset="0"/>
              </a:rPr>
              <a:t>By default, the IP address lease is one day.</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Tree>
    <p:extLst>
      <p:ext uri="{BB962C8B-B14F-4D97-AF65-F5344CB8AC3E}">
        <p14:creationId xmlns:p14="http://schemas.microsoft.com/office/powerpoint/2010/main" val="3276467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Configuration Commands (2)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矩形 3"/>
          <p:cNvSpPr/>
          <p:nvPr/>
        </p:nvSpPr>
        <p:spPr>
          <a:xfrm>
            <a:off x="1031515" y="179809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a:t>
            </a:r>
            <a:r>
              <a:rPr lang="en-US" sz="1599" b="1" dirty="0" err="1">
                <a:latin typeface="Huawei Sans" panose="020C0503030203020204" pitchFamily="34" charset="0"/>
              </a:rPr>
              <a:t>ip</a:t>
            </a:r>
            <a:r>
              <a:rPr lang="en-US" sz="1599" b="1" dirty="0">
                <a:latin typeface="Huawei Sans" panose="020C0503030203020204" pitchFamily="34" charset="0"/>
              </a:rPr>
              <a:t> pool </a:t>
            </a:r>
            <a:r>
              <a:rPr lang="en-US" sz="1599" i="1" dirty="0" err="1">
                <a:latin typeface="Huawei Sans" panose="020C0503030203020204" pitchFamily="34" charset="0"/>
              </a:rPr>
              <a:t>ip</a:t>
            </a:r>
            <a:r>
              <a:rPr lang="en-US" sz="1599" i="1" dirty="0">
                <a:latin typeface="Huawei Sans" panose="020C0503030203020204" pitchFamily="34" charset="0"/>
              </a:rPr>
              <a:t>-pool-name</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5" name="矩形 4"/>
          <p:cNvSpPr/>
          <p:nvPr/>
        </p:nvSpPr>
        <p:spPr>
          <a:xfrm>
            <a:off x="551169" y="1366118"/>
            <a:ext cx="11084902" cy="338422"/>
          </a:xfrm>
          <a:prstGeom prst="rect">
            <a:avLst/>
          </a:prstGeom>
        </p:spPr>
        <p:txBody>
          <a:bodyPr wrap="square">
            <a:spAutoFit/>
          </a:bodyPr>
          <a:lstStyle/>
          <a:p>
            <a:pPr marL="342763" indent="-342763">
              <a:buFont typeface="+mj-lt"/>
              <a:buAutoNum type="arabicPeriod" startAt="6"/>
            </a:pPr>
            <a:r>
              <a:rPr lang="en-US" sz="1599" dirty="0">
                <a:latin typeface="Huawei Sans" panose="020C0503030203020204" pitchFamily="34" charset="0"/>
              </a:rPr>
              <a:t>Create a global address pool.</a:t>
            </a:r>
            <a:endParaRPr lang="en-US" altLang="zh-CN" sz="15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7" name="矩形 6"/>
          <p:cNvSpPr/>
          <p:nvPr/>
        </p:nvSpPr>
        <p:spPr>
          <a:xfrm>
            <a:off x="1031515" y="2652463"/>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[Huawei-ip-pool-2]</a:t>
            </a:r>
            <a:r>
              <a:rPr lang="en-US" sz="1599" b="1" dirty="0">
                <a:latin typeface="Huawei Sans" panose="020C0503030203020204" pitchFamily="34" charset="0"/>
              </a:rPr>
              <a:t>network </a:t>
            </a:r>
            <a:r>
              <a:rPr lang="en-US" sz="1599" b="1" dirty="0" err="1">
                <a:latin typeface="Huawei Sans" panose="020C0503030203020204" pitchFamily="34" charset="0"/>
              </a:rPr>
              <a:t>ip</a:t>
            </a:r>
            <a:r>
              <a:rPr lang="en-US" sz="1599" b="1" dirty="0">
                <a:latin typeface="Huawei Sans" panose="020C0503030203020204" pitchFamily="34" charset="0"/>
              </a:rPr>
              <a:t>-address [ mask { </a:t>
            </a:r>
            <a:r>
              <a:rPr lang="en-US" sz="1599" i="1" dirty="0">
                <a:latin typeface="Huawei Sans" panose="020C0503030203020204" pitchFamily="34" charset="0"/>
              </a:rPr>
              <a:t>mask </a:t>
            </a:r>
            <a:r>
              <a:rPr lang="en-US" sz="1599" dirty="0">
                <a:latin typeface="Huawei Sans" panose="020C0503030203020204" pitchFamily="34" charset="0"/>
              </a:rPr>
              <a:t>| </a:t>
            </a:r>
            <a:r>
              <a:rPr lang="en-US" sz="1599" i="1" dirty="0">
                <a:latin typeface="Huawei Sans" panose="020C0503030203020204" pitchFamily="34" charset="0"/>
              </a:rPr>
              <a:t>mask-length </a:t>
            </a:r>
            <a:r>
              <a:rPr lang="en-US" sz="1599" b="1" dirty="0">
                <a:latin typeface="Huawei Sans" panose="020C0503030203020204" pitchFamily="34" charset="0"/>
              </a:rPr>
              <a:t>} ]</a:t>
            </a:r>
            <a:endParaRPr lang="en-US" altLang="zh-CN" sz="1599" b="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8" name="矩形 7"/>
          <p:cNvSpPr/>
          <p:nvPr/>
        </p:nvSpPr>
        <p:spPr>
          <a:xfrm>
            <a:off x="551169" y="2243922"/>
            <a:ext cx="11084902" cy="338422"/>
          </a:xfrm>
          <a:prstGeom prst="rect">
            <a:avLst/>
          </a:prstGeom>
        </p:spPr>
        <p:txBody>
          <a:bodyPr wrap="square">
            <a:spAutoFit/>
          </a:bodyPr>
          <a:lstStyle/>
          <a:p>
            <a:pPr marL="342763" indent="-342763">
              <a:buFont typeface="+mj-lt"/>
              <a:buAutoNum type="arabicPeriod" startAt="7"/>
            </a:pPr>
            <a:r>
              <a:rPr lang="en-US" sz="1599" dirty="0">
                <a:latin typeface="Huawei Sans" panose="020C0503030203020204" pitchFamily="34" charset="0"/>
              </a:rPr>
              <a:t>Specify the range of IP addresses that can be assigned dynamically in the global address pool.</a:t>
            </a:r>
          </a:p>
        </p:txBody>
      </p:sp>
      <p:sp>
        <p:nvSpPr>
          <p:cNvPr id="9" name="矩形 8"/>
          <p:cNvSpPr/>
          <p:nvPr/>
        </p:nvSpPr>
        <p:spPr>
          <a:xfrm>
            <a:off x="1031515" y="3515767"/>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[Huawei-ip-pool-2]</a:t>
            </a:r>
            <a:r>
              <a:rPr lang="en-US" sz="1599" b="1" dirty="0">
                <a:latin typeface="Huawei Sans" panose="020C0503030203020204" pitchFamily="34" charset="0"/>
              </a:rPr>
              <a:t>gateway-list</a:t>
            </a:r>
            <a:r>
              <a:rPr lang="en-US" sz="1599" dirty="0">
                <a:latin typeface="Huawei Sans" panose="020C0503030203020204" pitchFamily="34" charset="0"/>
              </a:rPr>
              <a:t> </a:t>
            </a:r>
            <a:r>
              <a:rPr lang="en-US" sz="1599" i="1" dirty="0" err="1">
                <a:latin typeface="Huawei Sans" panose="020C0503030203020204" pitchFamily="34" charset="0"/>
              </a:rPr>
              <a:t>ip</a:t>
            </a:r>
            <a:r>
              <a:rPr lang="en-US" sz="1599" i="1" dirty="0">
                <a:latin typeface="Huawei Sans" panose="020C0503030203020204" pitchFamily="34" charset="0"/>
              </a:rPr>
              <a:t>-address</a:t>
            </a:r>
            <a:endParaRPr lang="en-US" altLang="zh-CN" sz="1599" b="1"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0" name="矩形 9"/>
          <p:cNvSpPr/>
          <p:nvPr/>
        </p:nvSpPr>
        <p:spPr>
          <a:xfrm>
            <a:off x="551169" y="3107226"/>
            <a:ext cx="11084902" cy="338422"/>
          </a:xfrm>
          <a:prstGeom prst="rect">
            <a:avLst/>
          </a:prstGeom>
        </p:spPr>
        <p:txBody>
          <a:bodyPr wrap="square">
            <a:spAutoFit/>
          </a:bodyPr>
          <a:lstStyle/>
          <a:p>
            <a:pPr marL="342763" indent="-342763">
              <a:buFont typeface="+mj-lt"/>
              <a:buAutoNum type="arabicPeriod" startAt="8"/>
            </a:pPr>
            <a:r>
              <a:rPr lang="en-US" sz="1599" dirty="0">
                <a:latin typeface="Huawei Sans" panose="020C0503030203020204" pitchFamily="34" charset="0"/>
              </a:rPr>
              <a:t>Configure the gateway address for DHCP clients.</a:t>
            </a:r>
          </a:p>
        </p:txBody>
      </p:sp>
      <p:sp>
        <p:nvSpPr>
          <p:cNvPr id="11" name="矩形 10"/>
          <p:cNvSpPr/>
          <p:nvPr/>
        </p:nvSpPr>
        <p:spPr>
          <a:xfrm>
            <a:off x="1031515" y="4366281"/>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[Huawei-ip-pool-2]</a:t>
            </a:r>
            <a:r>
              <a:rPr lang="en-US" sz="1599" b="1" dirty="0" err="1">
                <a:latin typeface="Huawei Sans" panose="020C0503030203020204" pitchFamily="34" charset="0"/>
              </a:rPr>
              <a:t>dns</a:t>
            </a:r>
            <a:r>
              <a:rPr lang="en-US" sz="1599" b="1" dirty="0">
                <a:latin typeface="Huawei Sans" panose="020C0503030203020204" pitchFamily="34" charset="0"/>
              </a:rPr>
              <a:t>-list</a:t>
            </a:r>
            <a:r>
              <a:rPr lang="en-US" sz="1599" dirty="0">
                <a:latin typeface="Huawei Sans" panose="020C0503030203020204" pitchFamily="34" charset="0"/>
              </a:rPr>
              <a:t> </a:t>
            </a:r>
            <a:r>
              <a:rPr lang="en-US" sz="1599" i="1" dirty="0" err="1">
                <a:latin typeface="Huawei Sans" panose="020C0503030203020204" pitchFamily="34" charset="0"/>
              </a:rPr>
              <a:t>ip</a:t>
            </a:r>
            <a:r>
              <a:rPr lang="en-US" sz="1599" i="1" dirty="0">
                <a:latin typeface="Huawei Sans" panose="020C0503030203020204" pitchFamily="34" charset="0"/>
              </a:rPr>
              <a:t>-address</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2" name="矩形 11"/>
          <p:cNvSpPr/>
          <p:nvPr/>
        </p:nvSpPr>
        <p:spPr>
          <a:xfrm>
            <a:off x="551169" y="3969458"/>
            <a:ext cx="11084902" cy="338422"/>
          </a:xfrm>
          <a:prstGeom prst="rect">
            <a:avLst/>
          </a:prstGeom>
        </p:spPr>
        <p:txBody>
          <a:bodyPr wrap="square">
            <a:spAutoFit/>
          </a:bodyPr>
          <a:lstStyle/>
          <a:p>
            <a:pPr marL="342763" indent="-342763">
              <a:buFont typeface="+mj-lt"/>
              <a:buAutoNum type="arabicPeriod" startAt="9"/>
            </a:pPr>
            <a:r>
              <a:rPr lang="en-US" sz="1599" dirty="0">
                <a:latin typeface="Huawei Sans" panose="020C0503030203020204" pitchFamily="34" charset="0"/>
              </a:rPr>
              <a:t>Specify the DNS server IP address that the DHCP server delivers to DHCP clients.</a:t>
            </a:r>
          </a:p>
        </p:txBody>
      </p:sp>
      <p:sp>
        <p:nvSpPr>
          <p:cNvPr id="13" name="矩形 12"/>
          <p:cNvSpPr/>
          <p:nvPr/>
        </p:nvSpPr>
        <p:spPr>
          <a:xfrm>
            <a:off x="1031515" y="5226167"/>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[Huawei-ip-pool-2]</a:t>
            </a:r>
            <a:r>
              <a:rPr lang="en-US" sz="1599" b="1" dirty="0">
                <a:latin typeface="Huawei Sans" panose="020C0503030203020204" pitchFamily="34" charset="0"/>
              </a:rPr>
              <a:t> lease { day </a:t>
            </a:r>
            <a:r>
              <a:rPr lang="en-US" sz="1599" i="1" dirty="0" err="1">
                <a:latin typeface="Huawei Sans" panose="020C0503030203020204" pitchFamily="34" charset="0"/>
              </a:rPr>
              <a:t>day</a:t>
            </a:r>
            <a:r>
              <a:rPr lang="en-US" sz="1599" b="1" dirty="0">
                <a:latin typeface="Huawei Sans" panose="020C0503030203020204" pitchFamily="34" charset="0"/>
              </a:rPr>
              <a:t> [ hour </a:t>
            </a:r>
            <a:r>
              <a:rPr lang="en-US" sz="1599" i="1" dirty="0" err="1">
                <a:latin typeface="Huawei Sans" panose="020C0503030203020204" pitchFamily="34" charset="0"/>
              </a:rPr>
              <a:t>hour</a:t>
            </a:r>
            <a:r>
              <a:rPr lang="en-US" sz="1599" b="1" dirty="0">
                <a:latin typeface="Huawei Sans" panose="020C0503030203020204" pitchFamily="34" charset="0"/>
              </a:rPr>
              <a:t> [ minute </a:t>
            </a:r>
            <a:r>
              <a:rPr lang="en-US" sz="1599" i="1" dirty="0" err="1">
                <a:latin typeface="Huawei Sans" panose="020C0503030203020204" pitchFamily="34" charset="0"/>
              </a:rPr>
              <a:t>minute</a:t>
            </a:r>
            <a:r>
              <a:rPr lang="en-US" sz="1599" b="1" dirty="0">
                <a:latin typeface="Huawei Sans" panose="020C0503030203020204" pitchFamily="34" charset="0"/>
              </a:rPr>
              <a:t> ] ] | unlimited }</a:t>
            </a:r>
            <a:endParaRPr lang="en-US" altLang="zh-CN" sz="1599"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4" name="矩形 13"/>
          <p:cNvSpPr/>
          <p:nvPr/>
        </p:nvSpPr>
        <p:spPr>
          <a:xfrm>
            <a:off x="551169" y="4805907"/>
            <a:ext cx="11084902" cy="338422"/>
          </a:xfrm>
          <a:prstGeom prst="rect">
            <a:avLst/>
          </a:prstGeom>
        </p:spPr>
        <p:txBody>
          <a:bodyPr wrap="square">
            <a:spAutoFit/>
          </a:bodyPr>
          <a:lstStyle/>
          <a:p>
            <a:pPr marL="342763" indent="-342763">
              <a:buFont typeface="+mj-lt"/>
              <a:buAutoNum type="arabicPeriod" startAt="10"/>
            </a:pPr>
            <a:r>
              <a:rPr lang="en-US" sz="1599" dirty="0">
                <a:latin typeface="Huawei Sans" panose="020C0503030203020204" pitchFamily="34" charset="0"/>
              </a:rPr>
              <a:t>Set the IP address lease.</a:t>
            </a:r>
          </a:p>
        </p:txBody>
      </p:sp>
      <p:sp>
        <p:nvSpPr>
          <p:cNvPr id="15" name="矩形 14"/>
          <p:cNvSpPr/>
          <p:nvPr/>
        </p:nvSpPr>
        <p:spPr>
          <a:xfrm>
            <a:off x="1031515" y="5980346"/>
            <a:ext cx="10211532" cy="338422"/>
          </a:xfrm>
          <a:prstGeom prst="rect">
            <a:avLst/>
          </a:prstGeom>
          <a:solidFill>
            <a:srgbClr val="F4FBFE"/>
          </a:solidFill>
          <a:ln>
            <a:solidFill>
              <a:srgbClr val="99DFF9"/>
            </a:solidFill>
          </a:ln>
        </p:spPr>
        <p:txBody>
          <a:bodyPr wrap="square">
            <a:spAutoFit/>
          </a:bodyPr>
          <a:lstStyle/>
          <a:p>
            <a:pPr fontAlgn="base"/>
            <a:r>
              <a:rPr lang="en-US" sz="1599" dirty="0">
                <a:latin typeface="Huawei Sans" panose="020C0503030203020204" pitchFamily="34" charset="0"/>
              </a:rPr>
              <a:t>[Huawei-Gigabitthernet0/0/0]</a:t>
            </a:r>
            <a:r>
              <a:rPr lang="en-US" sz="1599" b="1" dirty="0" err="1">
                <a:latin typeface="Huawei Sans" panose="020C0503030203020204" pitchFamily="34" charset="0"/>
              </a:rPr>
              <a:t>dhcp</a:t>
            </a:r>
            <a:r>
              <a:rPr lang="en-US" sz="1599" b="1" dirty="0">
                <a:latin typeface="Huawei Sans" panose="020C0503030203020204" pitchFamily="34" charset="0"/>
              </a:rPr>
              <a:t> select global</a:t>
            </a:r>
            <a:endParaRPr lang="en-US" altLang="zh-CN" sz="1599" b="1" i="1"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7" name="矩形 16"/>
          <p:cNvSpPr/>
          <p:nvPr/>
        </p:nvSpPr>
        <p:spPr>
          <a:xfrm>
            <a:off x="551169" y="5595242"/>
            <a:ext cx="11084902" cy="338422"/>
          </a:xfrm>
          <a:prstGeom prst="rect">
            <a:avLst/>
          </a:prstGeom>
        </p:spPr>
        <p:txBody>
          <a:bodyPr wrap="square">
            <a:spAutoFit/>
          </a:bodyPr>
          <a:lstStyle/>
          <a:p>
            <a:pPr marL="342763" indent="-342763">
              <a:buFont typeface="+mj-lt"/>
              <a:buAutoNum type="arabicPeriod" startAt="11"/>
            </a:pPr>
            <a:r>
              <a:rPr lang="en-US" sz="1599" dirty="0">
                <a:latin typeface="Huawei Sans" panose="020C0503030203020204" pitchFamily="34" charset="0"/>
              </a:rPr>
              <a:t>Enable the DHCP server function on the interface.</a:t>
            </a:r>
          </a:p>
        </p:txBody>
      </p:sp>
    </p:spTree>
    <p:extLst>
      <p:ext uri="{BB962C8B-B14F-4D97-AF65-F5344CB8AC3E}">
        <p14:creationId xmlns:p14="http://schemas.microsoft.com/office/powerpoint/2010/main" val="2852434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smtClean="0">
                <a:latin typeface="Huawei Sans" panose="020C0503030203020204" pitchFamily="34" charset="0"/>
              </a:rPr>
              <a:t>DHCP Interface Address Pool Configuration</a:t>
            </a:r>
            <a:endParaRPr lang="en-US" dirty="0">
              <a:latin typeface="Huawei Sans" panose="020C0503030203020204" pitchFamily="34" charset="0"/>
            </a:endParaRPr>
          </a:p>
        </p:txBody>
      </p:sp>
      <p:sp>
        <p:nvSpPr>
          <p:cNvPr id="11" name="文本框 10"/>
          <p:cNvSpPr txBox="1"/>
          <p:nvPr/>
        </p:nvSpPr>
        <p:spPr>
          <a:xfrm>
            <a:off x="625231" y="4047091"/>
            <a:ext cx="6905744" cy="1569047"/>
          </a:xfrm>
          <a:prstGeom prst="rect">
            <a:avLst/>
          </a:prstGeom>
          <a:solidFill>
            <a:srgbClr val="F4FBFE"/>
          </a:solidFill>
          <a:ln>
            <a:solidFill>
              <a:srgbClr val="99DFF9"/>
            </a:solidFill>
          </a:ln>
        </p:spPr>
        <p:txBody>
          <a:bodyPr wrap="square" rtlCol="0">
            <a:spAutoFit/>
          </a:bodyPr>
          <a:lstStyle/>
          <a:p>
            <a:r>
              <a:rPr lang="en-US" sz="1599" dirty="0">
                <a:latin typeface="Huawei Sans" panose="020C0503030203020204" pitchFamily="34" charset="0"/>
              </a:rPr>
              <a:t>[Huawei]</a:t>
            </a:r>
            <a:r>
              <a:rPr lang="en-US" sz="1599" dirty="0" err="1">
                <a:latin typeface="Huawei Sans" panose="020C0503030203020204" pitchFamily="34" charset="0"/>
              </a:rPr>
              <a:t>dhcp</a:t>
            </a:r>
            <a:r>
              <a:rPr lang="en-US" sz="1599" dirty="0">
                <a:latin typeface="Huawei Sans" panose="020C0503030203020204" pitchFamily="34" charset="0"/>
              </a:rPr>
              <a:t> enable</a:t>
            </a:r>
          </a:p>
          <a:p>
            <a:r>
              <a:rPr lang="en-US" sz="1599" dirty="0">
                <a:latin typeface="Huawei Sans" panose="020C0503030203020204" pitchFamily="34" charset="0"/>
              </a:rPr>
              <a:t>[Huawei]interface GigabitEthernet0/0/0</a:t>
            </a:r>
          </a:p>
          <a:p>
            <a:r>
              <a:rPr lang="en-US" sz="1599" dirty="0">
                <a:latin typeface="Huawei Sans" panose="020C0503030203020204" pitchFamily="34" charset="0"/>
              </a:rPr>
              <a:t>[Huawei-GigabitEthernet0/0/0]</a:t>
            </a:r>
            <a:r>
              <a:rPr lang="en-US" sz="1599" dirty="0" err="1">
                <a:solidFill>
                  <a:srgbClr val="EC7061"/>
                </a:solidFill>
                <a:latin typeface="Huawei Sans" panose="020C0503030203020204" pitchFamily="34" charset="0"/>
              </a:rPr>
              <a:t>dhcp</a:t>
            </a:r>
            <a:r>
              <a:rPr lang="en-US" sz="1599" dirty="0">
                <a:solidFill>
                  <a:srgbClr val="C00000"/>
                </a:solidFill>
                <a:latin typeface="Huawei Sans" panose="020C0503030203020204" pitchFamily="34" charset="0"/>
              </a:rPr>
              <a:t> </a:t>
            </a:r>
            <a:r>
              <a:rPr lang="en-US" sz="1599" dirty="0">
                <a:solidFill>
                  <a:srgbClr val="EC7061"/>
                </a:solidFill>
                <a:latin typeface="Huawei Sans" panose="020C0503030203020204" pitchFamily="34" charset="0"/>
              </a:rPr>
              <a:t>select interface</a:t>
            </a:r>
          </a:p>
          <a:p>
            <a:r>
              <a:rPr lang="en-US" sz="1599" dirty="0">
                <a:latin typeface="Huawei Sans" panose="020C0503030203020204" pitchFamily="34" charset="0"/>
              </a:rPr>
              <a:t>[Huawei-GigabitEthernet0/0/0]</a:t>
            </a:r>
            <a:r>
              <a:rPr lang="en-US" sz="1599" dirty="0" err="1">
                <a:latin typeface="Huawei Sans" panose="020C0503030203020204" pitchFamily="34" charset="0"/>
              </a:rPr>
              <a:t>dhcp</a:t>
            </a:r>
            <a:r>
              <a:rPr lang="en-US" sz="1599" dirty="0">
                <a:latin typeface="Huawei Sans" panose="020C0503030203020204" pitchFamily="34" charset="0"/>
              </a:rPr>
              <a:t> server </a:t>
            </a:r>
            <a:r>
              <a:rPr lang="en-US" sz="1599" dirty="0" err="1">
                <a:latin typeface="Huawei Sans" panose="020C0503030203020204" pitchFamily="34" charset="0"/>
              </a:rPr>
              <a:t>dns</a:t>
            </a:r>
            <a:r>
              <a:rPr lang="en-US" sz="1599" dirty="0">
                <a:latin typeface="Huawei Sans" panose="020C0503030203020204" pitchFamily="34" charset="0"/>
              </a:rPr>
              <a:t>-list 10.1.1.2</a:t>
            </a:r>
          </a:p>
          <a:p>
            <a:r>
              <a:rPr lang="en-US" sz="1599" dirty="0">
                <a:latin typeface="Huawei Sans" panose="020C0503030203020204" pitchFamily="34" charset="0"/>
              </a:rPr>
              <a:t>[Huawei-GigabitEthernet0/0/0]</a:t>
            </a:r>
            <a:r>
              <a:rPr lang="en-US" sz="1599" dirty="0" err="1">
                <a:latin typeface="Huawei Sans" panose="020C0503030203020204" pitchFamily="34" charset="0"/>
              </a:rPr>
              <a:t>dhcp</a:t>
            </a:r>
            <a:r>
              <a:rPr lang="en-US" sz="1599" dirty="0">
                <a:latin typeface="Huawei Sans" panose="020C0503030203020204" pitchFamily="34" charset="0"/>
              </a:rPr>
              <a:t> server excluded-</a:t>
            </a:r>
            <a:r>
              <a:rPr lang="en-US" sz="1599" dirty="0" err="1">
                <a:latin typeface="Huawei Sans" panose="020C0503030203020204" pitchFamily="34" charset="0"/>
              </a:rPr>
              <a:t>ip</a:t>
            </a:r>
            <a:r>
              <a:rPr lang="en-US" sz="1599" dirty="0">
                <a:latin typeface="Huawei Sans" panose="020C0503030203020204" pitchFamily="34" charset="0"/>
              </a:rPr>
              <a:t>-address 10.1.1.2</a:t>
            </a:r>
          </a:p>
          <a:p>
            <a:r>
              <a:rPr lang="en-US" sz="1599" dirty="0">
                <a:latin typeface="Huawei Sans" panose="020C0503030203020204" pitchFamily="34" charset="0"/>
              </a:rPr>
              <a:t>[Huawei-GigabitEthernet0/0/0]</a:t>
            </a:r>
            <a:r>
              <a:rPr lang="en-US" sz="1599" dirty="0" err="1">
                <a:latin typeface="Huawei Sans" panose="020C0503030203020204" pitchFamily="34" charset="0"/>
              </a:rPr>
              <a:t>dhcp</a:t>
            </a:r>
            <a:r>
              <a:rPr lang="en-US" sz="1599" dirty="0">
                <a:latin typeface="Huawei Sans" panose="020C0503030203020204" pitchFamily="34" charset="0"/>
              </a:rPr>
              <a:t> server lease day 3</a:t>
            </a:r>
          </a:p>
        </p:txBody>
      </p:sp>
      <p:sp>
        <p:nvSpPr>
          <p:cNvPr id="12" name="文本框 11"/>
          <p:cNvSpPr txBox="1"/>
          <p:nvPr/>
        </p:nvSpPr>
        <p:spPr>
          <a:xfrm>
            <a:off x="536724" y="3660266"/>
            <a:ext cx="3487093" cy="338422"/>
          </a:xfrm>
          <a:prstGeom prst="rect">
            <a:avLst/>
          </a:prstGeom>
          <a:noFill/>
        </p:spPr>
        <p:txBody>
          <a:bodyPr wrap="none" rtlCol="0">
            <a:spAutoFit/>
          </a:bodyPr>
          <a:lstStyle/>
          <a:p>
            <a:r>
              <a:rPr lang="en-US" sz="1599" dirty="0">
                <a:solidFill>
                  <a:prstClr val="black"/>
                </a:solidFill>
                <a:latin typeface="Huawei Sans" panose="020C0503030203020204" pitchFamily="34" charset="0"/>
              </a:rPr>
              <a:t>Configuration on the DHCP server:</a:t>
            </a: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7628910" y="4041535"/>
            <a:ext cx="3614136" cy="1574602"/>
          </a:xfrm>
          <a:prstGeom prst="roundRect">
            <a:avLst>
              <a:gd name="adj" fmla="val 2303"/>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en-US" sz="1299" dirty="0">
                <a:solidFill>
                  <a:schemeClr val="tx1"/>
                </a:solidFill>
                <a:latin typeface="Huawei Sans" panose="020C0503030203020204" pitchFamily="34" charset="0"/>
              </a:rPr>
              <a:t>Enable the DHCP service globally, enter the interface view, associate the current interface with the DHCP address pool, configure the DNS address and excluded IP address (excluding the interface IP address) in the interface view, and configure the lease of the IP addresses assigned to clients.</a:t>
            </a:r>
          </a:p>
        </p:txBody>
      </p:sp>
      <p:sp>
        <p:nvSpPr>
          <p:cNvPr id="23" name="文本框 22"/>
          <p:cNvSpPr txBox="1"/>
          <p:nvPr/>
        </p:nvSpPr>
        <p:spPr>
          <a:xfrm>
            <a:off x="6102284" y="1934462"/>
            <a:ext cx="5324117" cy="1707493"/>
          </a:xfrm>
          <a:prstGeom prst="rect">
            <a:avLst/>
          </a:prstGeom>
          <a:noFill/>
        </p:spPr>
        <p:txBody>
          <a:bodyPr wrap="square" rtlCol="0">
            <a:spAutoFit/>
          </a:bodyPr>
          <a:lstStyle/>
          <a:p>
            <a:pPr>
              <a:lnSpc>
                <a:spcPts val="2399"/>
              </a:lnSpc>
              <a:spcAft>
                <a:spcPts val="600"/>
              </a:spcAft>
            </a:pPr>
            <a:r>
              <a:rPr lang="en-US" sz="1399" dirty="0">
                <a:solidFill>
                  <a:prstClr val="black"/>
                </a:solidFill>
                <a:latin typeface="Huawei Sans" panose="020C0503030203020204" pitchFamily="34" charset="0"/>
              </a:rPr>
              <a:t>Requirement:</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85664" indent="-185664">
              <a:lnSpc>
                <a:spcPts val="2399"/>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Configure a router as the DHCP server, configure the subnet to which GE0/0/0 belongs as the address pool of DHCP clients, set the IP address of </a:t>
            </a:r>
            <a:r>
              <a:rPr lang="en-US" altLang="zh-CN" sz="1399" dirty="0">
                <a:solidFill>
                  <a:prstClr val="black"/>
                </a:solidFill>
                <a:latin typeface="Huawei Sans" panose="020C0503030203020204" pitchFamily="34" charset="0"/>
              </a:rPr>
              <a:t>GE0/0/0 </a:t>
            </a:r>
            <a:r>
              <a:rPr lang="en-US" sz="1399" dirty="0">
                <a:solidFill>
                  <a:prstClr val="black"/>
                </a:solidFill>
                <a:latin typeface="Huawei Sans" panose="020C0503030203020204" pitchFamily="34" charset="0"/>
              </a:rPr>
              <a:t>to that of the DNS server, and set the lease to three days.</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TextBox 19"/>
          <p:cNvSpPr txBox="1">
            <a:spLocks noChangeArrowheads="1"/>
          </p:cNvSpPr>
          <p:nvPr/>
        </p:nvSpPr>
        <p:spPr bwMode="auto">
          <a:xfrm>
            <a:off x="4498510" y="2816583"/>
            <a:ext cx="1085578"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TextBox 77"/>
          <p:cNvSpPr txBox="1"/>
          <p:nvPr/>
        </p:nvSpPr>
        <p:spPr bwMode="auto">
          <a:xfrm>
            <a:off x="722031" y="2823394"/>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29" name="直接连接符 28"/>
          <p:cNvCxnSpPr>
            <a:stCxn id="32" idx="3"/>
            <a:endCxn id="36" idx="1"/>
          </p:cNvCxnSpPr>
          <p:nvPr/>
        </p:nvCxnSpPr>
        <p:spPr bwMode="auto">
          <a:xfrm flipV="1">
            <a:off x="1708003" y="2531438"/>
            <a:ext cx="3063401" cy="122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 name="TextBox 10"/>
          <p:cNvSpPr txBox="1">
            <a:spLocks noChangeArrowheads="1"/>
          </p:cNvSpPr>
          <p:nvPr/>
        </p:nvSpPr>
        <p:spPr bwMode="auto">
          <a:xfrm>
            <a:off x="4103852" y="2271394"/>
            <a:ext cx="756641" cy="2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sz="1200" dirty="0">
                <a:latin typeface="Huawei Sans" panose="020C0503030203020204" pitchFamily="34" charset="0"/>
              </a:rPr>
              <a:t>GE0/0/0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TextBox 11"/>
          <p:cNvSpPr txBox="1">
            <a:spLocks noChangeArrowheads="1"/>
          </p:cNvSpPr>
          <p:nvPr/>
        </p:nvSpPr>
        <p:spPr bwMode="auto">
          <a:xfrm>
            <a:off x="3857725" y="2519025"/>
            <a:ext cx="988988" cy="2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sz="1200" dirty="0">
                <a:latin typeface="Huawei Sans" panose="020C0503030203020204" pitchFamily="34" charset="0"/>
              </a:rPr>
              <a:t>10.1.1.1/24</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2" name="图片 31" descr="PC.png"/>
          <p:cNvPicPr>
            <a:picLocks noChangeAspect="1"/>
          </p:cNvPicPr>
          <p:nvPr/>
        </p:nvPicPr>
        <p:blipFill>
          <a:blip r:embed="rId3" cstate="print"/>
          <a:stretch>
            <a:fillRect/>
          </a:stretch>
        </p:blipFill>
        <p:spPr>
          <a:xfrm>
            <a:off x="1126806" y="2309478"/>
            <a:ext cx="581198" cy="446360"/>
          </a:xfrm>
          <a:prstGeom prst="rect">
            <a:avLst/>
          </a:prstGeom>
        </p:spPr>
      </p:pic>
      <p:grpSp>
        <p:nvGrpSpPr>
          <p:cNvPr id="33" name="组合 32"/>
          <p:cNvGrpSpPr/>
          <p:nvPr/>
        </p:nvGrpSpPr>
        <p:grpSpPr>
          <a:xfrm>
            <a:off x="2382249" y="2107601"/>
            <a:ext cx="1254135" cy="732923"/>
            <a:chOff x="8015920" y="1669843"/>
            <a:chExt cx="1006022" cy="587925"/>
          </a:xfrm>
        </p:grpSpPr>
        <p:sp>
          <p:nvSpPr>
            <p:cNvPr id="34" name="Freeform 159"/>
            <p:cNvSpPr/>
            <p:nvPr/>
          </p:nvSpPr>
          <p:spPr>
            <a:xfrm flipH="1">
              <a:off x="8015920" y="1669843"/>
              <a:ext cx="1006022" cy="544524"/>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矩形 34"/>
            <p:cNvSpPr/>
            <p:nvPr/>
          </p:nvSpPr>
          <p:spPr>
            <a:xfrm>
              <a:off x="8116835" y="1739304"/>
              <a:ext cx="756917" cy="518464"/>
            </a:xfrm>
            <a:prstGeom prst="rect">
              <a:avLst/>
            </a:prstGeom>
          </p:spPr>
          <p:txBody>
            <a:bodyPr wrap="square">
              <a:spAutoFit/>
            </a:bodyPr>
            <a:lstStyle/>
            <a:p>
              <a:pPr algn="ctr"/>
              <a:r>
                <a:rPr lang="en-US" sz="1200" dirty="0">
                  <a:latin typeface="Huawei Sans" panose="020C0503030203020204" pitchFamily="34" charset="0"/>
                </a:rPr>
                <a:t>Layer 2 broadcast domain</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36" name="图片 3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71404" y="2310125"/>
            <a:ext cx="539789" cy="442627"/>
          </a:xfrm>
          <a:prstGeom prst="rect">
            <a:avLst/>
          </a:prstGeom>
        </p:spPr>
      </p:pic>
    </p:spTree>
    <p:extLst>
      <p:ext uri="{BB962C8B-B14F-4D97-AF65-F5344CB8AC3E}">
        <p14:creationId xmlns:p14="http://schemas.microsoft.com/office/powerpoint/2010/main" val="1991933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smtClean="0">
                <a:latin typeface="Huawei Sans" panose="020C0503030203020204" pitchFamily="34" charset="0"/>
              </a:rPr>
              <a:t>DHCP Global Address Pool Configuration</a:t>
            </a:r>
            <a:endParaRPr lang="en-US" dirty="0">
              <a:latin typeface="Huawei Sans" panose="020C0503030203020204" pitchFamily="34" charset="0"/>
            </a:endParaRPr>
          </a:p>
        </p:txBody>
      </p:sp>
      <p:sp>
        <p:nvSpPr>
          <p:cNvPr id="13" name="文本框 12"/>
          <p:cNvSpPr txBox="1"/>
          <p:nvPr/>
        </p:nvSpPr>
        <p:spPr>
          <a:xfrm>
            <a:off x="638046" y="4047091"/>
            <a:ext cx="6905744" cy="2245892"/>
          </a:xfrm>
          <a:prstGeom prst="rect">
            <a:avLst/>
          </a:prstGeom>
          <a:solidFill>
            <a:srgbClr val="F4FBFE"/>
          </a:solidFill>
          <a:ln>
            <a:solidFill>
              <a:srgbClr val="99DFF9"/>
            </a:solidFill>
          </a:ln>
        </p:spPr>
        <p:txBody>
          <a:bodyPr wrap="square" rtlCol="0">
            <a:spAutoFit/>
          </a:bodyPr>
          <a:lstStyle/>
          <a:p>
            <a:r>
              <a:rPr lang="en-US" sz="1399" dirty="0">
                <a:latin typeface="Huawei Sans" panose="020C0503030203020204" pitchFamily="34" charset="0"/>
              </a:rPr>
              <a:t>[Huawei]</a:t>
            </a:r>
            <a:r>
              <a:rPr lang="en-US" sz="1399" dirty="0" err="1">
                <a:latin typeface="Huawei Sans" panose="020C0503030203020204" pitchFamily="34" charset="0"/>
              </a:rPr>
              <a:t>dhcp</a:t>
            </a:r>
            <a:r>
              <a:rPr lang="en-US" sz="1399" dirty="0">
                <a:latin typeface="Huawei Sans" panose="020C0503030203020204" pitchFamily="34" charset="0"/>
              </a:rPr>
              <a:t> enable </a:t>
            </a:r>
            <a:endParaRPr lang="en-US" altLang="zh-CN" sz="13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r>
              <a:rPr lang="en-US" sz="1399" dirty="0">
                <a:latin typeface="Huawei Sans" panose="020C0503030203020204" pitchFamily="34" charset="0"/>
              </a:rPr>
              <a:t>[Huawei]</a:t>
            </a:r>
            <a:r>
              <a:rPr lang="en-US" sz="1399" dirty="0" err="1">
                <a:latin typeface="Huawei Sans" panose="020C0503030203020204" pitchFamily="34" charset="0"/>
              </a:rPr>
              <a:t>ip</a:t>
            </a:r>
            <a:r>
              <a:rPr lang="en-US" sz="1399" dirty="0">
                <a:latin typeface="Huawei Sans" panose="020C0503030203020204" pitchFamily="34" charset="0"/>
              </a:rPr>
              <a:t> pool pool2</a:t>
            </a:r>
          </a:p>
          <a:p>
            <a:r>
              <a:rPr lang="en-US" sz="1399" dirty="0">
                <a:latin typeface="Huawei Sans" panose="020C0503030203020204" pitchFamily="34" charset="0"/>
              </a:rPr>
              <a:t>Info: It's successful to create an IP address pool.</a:t>
            </a:r>
          </a:p>
          <a:p>
            <a:r>
              <a:rPr lang="en-US" sz="1399" dirty="0">
                <a:latin typeface="Huawei Sans" panose="020C0503030203020204" pitchFamily="34" charset="0"/>
              </a:rPr>
              <a:t>[Huawei-ip-pool-pool2]network 1.1.1.0 mask 24</a:t>
            </a:r>
          </a:p>
          <a:p>
            <a:r>
              <a:rPr lang="en-US" sz="1399" dirty="0">
                <a:latin typeface="Huawei Sans" panose="020C0503030203020204" pitchFamily="34" charset="0"/>
              </a:rPr>
              <a:t>[Huawei-ip-pool-pool2]gateway-list 1.1.1.1</a:t>
            </a:r>
          </a:p>
          <a:p>
            <a:r>
              <a:rPr lang="en-US" sz="1399" dirty="0">
                <a:latin typeface="Huawei Sans" panose="020C0503030203020204" pitchFamily="34" charset="0"/>
              </a:rPr>
              <a:t>[Huawei-ip-pool-pool2]</a:t>
            </a:r>
            <a:r>
              <a:rPr lang="en-US" sz="1399" dirty="0" err="1">
                <a:latin typeface="Huawei Sans" panose="020C0503030203020204" pitchFamily="34" charset="0"/>
              </a:rPr>
              <a:t>dns</a:t>
            </a:r>
            <a:r>
              <a:rPr lang="en-US" sz="1399" dirty="0">
                <a:latin typeface="Huawei Sans" panose="020C0503030203020204" pitchFamily="34" charset="0"/>
              </a:rPr>
              <a:t>-list 1.1.1.1</a:t>
            </a:r>
          </a:p>
          <a:p>
            <a:r>
              <a:rPr lang="en-US" sz="1399" dirty="0">
                <a:latin typeface="Huawei Sans" panose="020C0503030203020204" pitchFamily="34" charset="0"/>
              </a:rPr>
              <a:t>[Huawei-ip-pool-pool2]lease day 10</a:t>
            </a:r>
          </a:p>
          <a:p>
            <a:r>
              <a:rPr lang="en-US" sz="1399" dirty="0">
                <a:latin typeface="Huawei Sans" panose="020C0503030203020204" pitchFamily="34" charset="0"/>
              </a:rPr>
              <a:t>[Huawei-ip-pool-pool2]quit</a:t>
            </a:r>
          </a:p>
          <a:p>
            <a:r>
              <a:rPr lang="en-US" sz="1399" dirty="0">
                <a:latin typeface="Huawei Sans" panose="020C0503030203020204" pitchFamily="34" charset="0"/>
              </a:rPr>
              <a:t>[Huawei]interface GigabitEthernet0/0/0</a:t>
            </a:r>
            <a:endParaRPr lang="en-US" altLang="zh-CN" sz="1399"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r>
              <a:rPr lang="en-US" sz="1399" dirty="0">
                <a:latin typeface="Huawei Sans" panose="020C0503030203020204" pitchFamily="34" charset="0"/>
              </a:rPr>
              <a:t>[Huawei-GigabitEthernet0/0/1]</a:t>
            </a:r>
            <a:r>
              <a:rPr lang="en-US" sz="1399" dirty="0" err="1">
                <a:solidFill>
                  <a:srgbClr val="EC7061"/>
                </a:solidFill>
                <a:latin typeface="Huawei Sans" panose="020C0503030203020204" pitchFamily="34" charset="0"/>
              </a:rPr>
              <a:t>dhcp</a:t>
            </a:r>
            <a:r>
              <a:rPr lang="en-US" sz="1399" dirty="0">
                <a:solidFill>
                  <a:srgbClr val="C00000"/>
                </a:solidFill>
                <a:latin typeface="Huawei Sans" panose="020C0503030203020204" pitchFamily="34" charset="0"/>
              </a:rPr>
              <a:t> </a:t>
            </a:r>
            <a:r>
              <a:rPr lang="en-US" sz="1399" dirty="0">
                <a:solidFill>
                  <a:srgbClr val="EC7061"/>
                </a:solidFill>
                <a:latin typeface="Huawei Sans" panose="020C0503030203020204" pitchFamily="34" charset="0"/>
              </a:rPr>
              <a:t>select global</a:t>
            </a:r>
            <a:endParaRPr lang="en-US" altLang="zh-CN" sz="1399"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4" name="文本框 13"/>
          <p:cNvSpPr txBox="1"/>
          <p:nvPr/>
        </p:nvSpPr>
        <p:spPr>
          <a:xfrm>
            <a:off x="541848" y="3641955"/>
            <a:ext cx="3487093" cy="338422"/>
          </a:xfrm>
          <a:prstGeom prst="rect">
            <a:avLst/>
          </a:prstGeom>
          <a:noFill/>
        </p:spPr>
        <p:txBody>
          <a:bodyPr wrap="none" rtlCol="0">
            <a:spAutoFit/>
          </a:bodyPr>
          <a:lstStyle/>
          <a:p>
            <a:r>
              <a:rPr lang="en-US" sz="1599" dirty="0">
                <a:solidFill>
                  <a:prstClr val="black"/>
                </a:solidFill>
                <a:latin typeface="Huawei Sans" panose="020C0503030203020204" pitchFamily="34" charset="0"/>
              </a:rPr>
              <a:t>Configuration on the DHCP server:</a:t>
            </a: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角矩形 18"/>
          <p:cNvSpPr/>
          <p:nvPr/>
        </p:nvSpPr>
        <p:spPr>
          <a:xfrm>
            <a:off x="7676272" y="4047091"/>
            <a:ext cx="3566775" cy="2245892"/>
          </a:xfrm>
          <a:prstGeom prst="roundRect">
            <a:avLst>
              <a:gd name="adj" fmla="val 2303"/>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636" indent="-285636">
              <a:lnSpc>
                <a:spcPct val="140000"/>
              </a:lnSpc>
              <a:spcAft>
                <a:spcPts val="600"/>
              </a:spcAft>
              <a:buFont typeface="Arial" panose="020B0604020202020204" pitchFamily="34" charset="0"/>
              <a:buChar char="•"/>
            </a:pPr>
            <a:r>
              <a:rPr lang="en-US" sz="1200" dirty="0">
                <a:solidFill>
                  <a:schemeClr val="tx1"/>
                </a:solidFill>
                <a:latin typeface="Huawei Sans" panose="020C0503030203020204" pitchFamily="34" charset="0"/>
              </a:rPr>
              <a:t>Enable the DHCP service globally and configure the global address pool </a:t>
            </a:r>
            <a:r>
              <a:rPr lang="en-US" sz="1200" b="1" dirty="0">
                <a:solidFill>
                  <a:schemeClr val="tx1"/>
                </a:solidFill>
                <a:latin typeface="Huawei Sans" panose="020C0503030203020204" pitchFamily="34" charset="0"/>
              </a:rPr>
              <a:t>pool2</a:t>
            </a:r>
            <a:r>
              <a:rPr lang="en-US" sz="1200" dirty="0">
                <a:solidFill>
                  <a:schemeClr val="tx1"/>
                </a:solidFill>
                <a:latin typeface="Huawei Sans" panose="020C0503030203020204" pitchFamily="34" charset="0"/>
              </a:rPr>
              <a:t>. Configure the address range, gateway address, DNS address, and lease for </a:t>
            </a:r>
            <a:r>
              <a:rPr lang="en-US" sz="1200" b="1" dirty="0">
                <a:solidFill>
                  <a:schemeClr val="tx1"/>
                </a:solidFill>
                <a:latin typeface="Huawei Sans" panose="020C0503030203020204" pitchFamily="34" charset="0"/>
              </a:rPr>
              <a:t>pool2</a:t>
            </a:r>
            <a:r>
              <a:rPr lang="en-US" sz="1200" dirty="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285636" indent="-285636">
              <a:lnSpc>
                <a:spcPct val="140000"/>
              </a:lnSpc>
              <a:spcAft>
                <a:spcPts val="600"/>
              </a:spcAft>
              <a:buFont typeface="Arial" panose="020B0604020202020204" pitchFamily="34" charset="0"/>
              <a:buChar char="•"/>
            </a:pPr>
            <a:r>
              <a:rPr lang="en-US" sz="1200" dirty="0">
                <a:solidFill>
                  <a:schemeClr val="tx1"/>
                </a:solidFill>
                <a:latin typeface="Huawei Sans" panose="020C0503030203020204" pitchFamily="34" charset="0"/>
              </a:rPr>
              <a:t>Select the global address pool on a specific interface (</a:t>
            </a:r>
            <a:r>
              <a:rPr lang="en-US" altLang="zh-CN" sz="1200" dirty="0">
                <a:solidFill>
                  <a:schemeClr val="tx1"/>
                </a:solidFill>
                <a:latin typeface="Huawei Sans" panose="020C0503030203020204" pitchFamily="34" charset="0"/>
              </a:rPr>
              <a:t>GE0/0/0</a:t>
            </a:r>
            <a:r>
              <a:rPr lang="en-US" sz="1200" dirty="0">
                <a:solidFill>
                  <a:schemeClr val="tx1"/>
                </a:solidFill>
                <a:latin typeface="Huawei Sans" panose="020C0503030203020204" pitchFamily="34" charset="0"/>
              </a:rPr>
              <a:t>). When GE0/0/0 receives a DHCP request, it assigns an IP address from the global address pool.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TextBox 19"/>
          <p:cNvSpPr txBox="1">
            <a:spLocks noChangeArrowheads="1"/>
          </p:cNvSpPr>
          <p:nvPr/>
        </p:nvSpPr>
        <p:spPr bwMode="auto">
          <a:xfrm>
            <a:off x="4498510" y="2819467"/>
            <a:ext cx="1085578" cy="276891"/>
          </a:xfrm>
          <a:prstGeom prst="rect">
            <a:avLst/>
          </a:prstGeom>
          <a:noFill/>
          <a:ln w="9525">
            <a:noFill/>
            <a:miter lim="800000"/>
            <a:headEnd/>
            <a:tailEnd/>
          </a:ln>
        </p:spPr>
        <p:txBody>
          <a:bodyPr wrap="none">
            <a:spAutoFit/>
          </a:bodyPr>
          <a:lstStyle/>
          <a:p>
            <a:pPr algn="ctr">
              <a:defRPr/>
            </a:pPr>
            <a:r>
              <a:rPr lang="en-US" sz="1200" dirty="0">
                <a:latin typeface="Huawei Sans" panose="020C0503030203020204" pitchFamily="34" charset="0"/>
              </a:rPr>
              <a:t>DHCP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TextBox 77"/>
          <p:cNvSpPr txBox="1"/>
          <p:nvPr/>
        </p:nvSpPr>
        <p:spPr bwMode="auto">
          <a:xfrm>
            <a:off x="722031" y="2835047"/>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DHCP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21" name="直接连接符 20"/>
          <p:cNvCxnSpPr>
            <a:stCxn id="24" idx="3"/>
            <a:endCxn id="40" idx="1"/>
          </p:cNvCxnSpPr>
          <p:nvPr/>
        </p:nvCxnSpPr>
        <p:spPr bwMode="auto">
          <a:xfrm flipV="1">
            <a:off x="1708003" y="2531438"/>
            <a:ext cx="3063401" cy="122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 name="TextBox 10"/>
          <p:cNvSpPr txBox="1">
            <a:spLocks noChangeArrowheads="1"/>
          </p:cNvSpPr>
          <p:nvPr/>
        </p:nvSpPr>
        <p:spPr bwMode="auto">
          <a:xfrm>
            <a:off x="4065767" y="2271394"/>
            <a:ext cx="756641" cy="2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sz="1200" dirty="0">
                <a:latin typeface="Huawei Sans" panose="020C0503030203020204" pitchFamily="34" charset="0"/>
              </a:rPr>
              <a:t>GE0/0/0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Box 11"/>
          <p:cNvSpPr txBox="1">
            <a:spLocks noChangeArrowheads="1"/>
          </p:cNvSpPr>
          <p:nvPr/>
        </p:nvSpPr>
        <p:spPr bwMode="auto">
          <a:xfrm>
            <a:off x="3833420" y="2519025"/>
            <a:ext cx="988988" cy="2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sz="1200" dirty="0">
                <a:latin typeface="Huawei Sans" panose="020C0503030203020204" pitchFamily="34" charset="0"/>
              </a:rPr>
              <a:t>10.1.1.1/24</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4" name="图片 23" descr="PC.png"/>
          <p:cNvPicPr>
            <a:picLocks noChangeAspect="1"/>
          </p:cNvPicPr>
          <p:nvPr/>
        </p:nvPicPr>
        <p:blipFill>
          <a:blip r:embed="rId3" cstate="print"/>
          <a:stretch>
            <a:fillRect/>
          </a:stretch>
        </p:blipFill>
        <p:spPr>
          <a:xfrm>
            <a:off x="1126806" y="2309478"/>
            <a:ext cx="581198" cy="446360"/>
          </a:xfrm>
          <a:prstGeom prst="rect">
            <a:avLst/>
          </a:prstGeom>
        </p:spPr>
      </p:pic>
      <p:pic>
        <p:nvPicPr>
          <p:cNvPr id="40" name="图片 3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71404" y="2310125"/>
            <a:ext cx="539789" cy="442627"/>
          </a:xfrm>
          <a:prstGeom prst="rect">
            <a:avLst/>
          </a:prstGeom>
        </p:spPr>
      </p:pic>
      <p:sp>
        <p:nvSpPr>
          <p:cNvPr id="41" name="文本框 40"/>
          <p:cNvSpPr txBox="1"/>
          <p:nvPr/>
        </p:nvSpPr>
        <p:spPr>
          <a:xfrm>
            <a:off x="6102284" y="1671040"/>
            <a:ext cx="5140763" cy="2015149"/>
          </a:xfrm>
          <a:prstGeom prst="rect">
            <a:avLst/>
          </a:prstGeom>
          <a:noFill/>
        </p:spPr>
        <p:txBody>
          <a:bodyPr wrap="square" rtlCol="0">
            <a:spAutoFit/>
          </a:bodyPr>
          <a:lstStyle/>
          <a:p>
            <a:pPr>
              <a:lnSpc>
                <a:spcPts val="2399"/>
              </a:lnSpc>
              <a:spcAft>
                <a:spcPts val="600"/>
              </a:spcAft>
            </a:pPr>
            <a:r>
              <a:rPr lang="en-US" sz="1399" dirty="0">
                <a:solidFill>
                  <a:prstClr val="black"/>
                </a:solidFill>
                <a:latin typeface="Huawei Sans" panose="020C0503030203020204" pitchFamily="34" charset="0"/>
              </a:rPr>
              <a:t>Requirement:</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185664" indent="-185664">
              <a:lnSpc>
                <a:spcPts val="2399"/>
              </a:lnSpc>
              <a:spcAft>
                <a:spcPts val="600"/>
              </a:spcAft>
              <a:buFont typeface="Arial" panose="020B0604020202020204" pitchFamily="34" charset="0"/>
              <a:buChar char="•"/>
            </a:pPr>
            <a:r>
              <a:rPr lang="en-US" sz="1399" dirty="0">
                <a:solidFill>
                  <a:prstClr val="black"/>
                </a:solidFill>
                <a:latin typeface="Huawei Sans" panose="020C0503030203020204" pitchFamily="34" charset="0"/>
              </a:rPr>
              <a:t>Configure a router as the DHCP server and configure the global address pool </a:t>
            </a:r>
            <a:r>
              <a:rPr lang="en-US" sz="1399" b="1" dirty="0">
                <a:solidFill>
                  <a:prstClr val="black"/>
                </a:solidFill>
                <a:latin typeface="Huawei Sans" panose="020C0503030203020204" pitchFamily="34" charset="0"/>
              </a:rPr>
              <a:t>pool2</a:t>
            </a:r>
            <a:r>
              <a:rPr lang="en-US" sz="1399" dirty="0">
                <a:solidFill>
                  <a:prstClr val="black"/>
                </a:solidFill>
                <a:latin typeface="Huawei Sans" panose="020C0503030203020204" pitchFamily="34" charset="0"/>
              </a:rPr>
              <a:t> to assign IP addresses (</a:t>
            </a:r>
            <a:r>
              <a:rPr lang="en-US" altLang="zh-CN" sz="1399" dirty="0">
                <a:solidFill>
                  <a:prstClr val="black"/>
                </a:solidFill>
                <a:latin typeface="Huawei Sans" panose="020C0503030203020204" pitchFamily="34" charset="0"/>
              </a:rPr>
              <a:t>on the subnet 1.1.1.0/24</a:t>
            </a:r>
            <a:r>
              <a:rPr lang="en-US" sz="1399" dirty="0">
                <a:solidFill>
                  <a:prstClr val="black"/>
                </a:solidFill>
                <a:latin typeface="Huawei Sans" panose="020C0503030203020204" pitchFamily="34" charset="0"/>
              </a:rPr>
              <a:t>) to DHCP clients. Set both the gateway address and DNS address to 1.1.1.1, set the lease to 10 days, and enable </a:t>
            </a:r>
            <a:r>
              <a:rPr lang="en-US" altLang="zh-CN" sz="1399" dirty="0">
                <a:solidFill>
                  <a:prstClr val="black"/>
                </a:solidFill>
                <a:latin typeface="Huawei Sans" panose="020C0503030203020204" pitchFamily="34" charset="0"/>
              </a:rPr>
              <a:t>GE0/0/0</a:t>
            </a:r>
            <a:r>
              <a:rPr lang="en-US" sz="1399" dirty="0">
                <a:solidFill>
                  <a:prstClr val="black"/>
                </a:solidFill>
                <a:latin typeface="Huawei Sans" panose="020C0503030203020204" pitchFamily="34" charset="0"/>
              </a:rPr>
              <a:t> to use the global address pool.</a:t>
            </a:r>
            <a:endParaRPr lang="en-US" altLang="zh-CN"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 name="组合 16"/>
          <p:cNvGrpSpPr/>
          <p:nvPr/>
        </p:nvGrpSpPr>
        <p:grpSpPr>
          <a:xfrm>
            <a:off x="2382249" y="2107601"/>
            <a:ext cx="1254135" cy="732923"/>
            <a:chOff x="8015920" y="1669843"/>
            <a:chExt cx="1006022" cy="587925"/>
          </a:xfrm>
        </p:grpSpPr>
        <p:sp>
          <p:nvSpPr>
            <p:cNvPr id="18" name="Freeform 159"/>
            <p:cNvSpPr/>
            <p:nvPr/>
          </p:nvSpPr>
          <p:spPr>
            <a:xfrm flipH="1">
              <a:off x="8015920" y="1669843"/>
              <a:ext cx="1006022" cy="544524"/>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矩形 24"/>
            <p:cNvSpPr/>
            <p:nvPr/>
          </p:nvSpPr>
          <p:spPr>
            <a:xfrm>
              <a:off x="8116835" y="1739304"/>
              <a:ext cx="756917" cy="518464"/>
            </a:xfrm>
            <a:prstGeom prst="rect">
              <a:avLst/>
            </a:prstGeom>
          </p:spPr>
          <p:txBody>
            <a:bodyPr wrap="square">
              <a:spAutoFit/>
            </a:bodyPr>
            <a:lstStyle/>
            <a:p>
              <a:pPr algn="ctr"/>
              <a:r>
                <a:rPr lang="en-US" sz="1200" dirty="0">
                  <a:latin typeface="Huawei Sans" panose="020C0503030203020204" pitchFamily="34" charset="0"/>
                </a:rPr>
                <a:t>Layer 2 broadcast domain</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727044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Clr>
                <a:schemeClr val="bg1">
                  <a:lumMod val="50000"/>
                </a:schemeClr>
              </a:buClr>
            </a:pPr>
            <a:r>
              <a:rPr lang="en-US" dirty="0" smtClean="0">
                <a:solidFill>
                  <a:schemeClr val="bg1">
                    <a:lumMod val="50000"/>
                  </a:schemeClr>
                </a:solidFill>
                <a:latin typeface="Huawei Sans" panose="020C0503030203020204" pitchFamily="34" charset="0"/>
              </a:rPr>
              <a:t>File Transfer</a:t>
            </a:r>
          </a:p>
          <a:p>
            <a:r>
              <a:rPr lang="en-US" dirty="0" smtClean="0">
                <a:solidFill>
                  <a:schemeClr val="bg1">
                    <a:lumMod val="50000"/>
                  </a:schemeClr>
                </a:solidFill>
                <a:latin typeface="Huawei Sans" panose="020C0503030203020204" pitchFamily="34" charset="0"/>
              </a:rPr>
              <a:t>Telnet</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DHCP</a:t>
            </a:r>
          </a:p>
          <a:p>
            <a:r>
              <a:rPr lang="en-US" b="1" dirty="0" smtClean="0">
                <a:latin typeface="Huawei Sans" panose="020C0503030203020204" pitchFamily="34" charset="0"/>
              </a:rPr>
              <a:t>HTTP</a:t>
            </a:r>
          </a:p>
          <a:p>
            <a:r>
              <a:rPr lang="en-US" dirty="0" smtClean="0">
                <a:solidFill>
                  <a:schemeClr val="bg1">
                    <a:lumMod val="50000"/>
                  </a:schemeClr>
                </a:solidFill>
                <a:latin typeface="Huawei Sans" panose="020C0503030203020204" pitchFamily="34" charset="0"/>
              </a:rPr>
              <a:t>DNS</a:t>
            </a:r>
          </a:p>
          <a:p>
            <a:r>
              <a:rPr lang="en-US" dirty="0" smtClean="0">
                <a:solidFill>
                  <a:schemeClr val="bg1">
                    <a:lumMod val="50000"/>
                  </a:schemeClr>
                </a:solidFill>
                <a:latin typeface="Huawei Sans" panose="020C0503030203020204" pitchFamily="34" charset="0"/>
              </a:rPr>
              <a:t>NTP</a:t>
            </a:r>
          </a:p>
          <a:p>
            <a:pPr marL="0" indent="0">
              <a:buNone/>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814565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latin typeface="Huawei Sans" panose="020C0503030203020204" pitchFamily="34" charset="0"/>
              </a:rPr>
              <a:t>Web Page Access Using a Browser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 name="组合 5"/>
          <p:cNvGrpSpPr/>
          <p:nvPr/>
        </p:nvGrpSpPr>
        <p:grpSpPr>
          <a:xfrm>
            <a:off x="4784231" y="1726167"/>
            <a:ext cx="3961958" cy="185976"/>
            <a:chOff x="4159562" y="3060243"/>
            <a:chExt cx="3963506" cy="186049"/>
          </a:xfrm>
        </p:grpSpPr>
        <p:cxnSp>
          <p:nvCxnSpPr>
            <p:cNvPr id="7" name="直接箭头连接符 6"/>
            <p:cNvCxnSpPr/>
            <p:nvPr/>
          </p:nvCxnSpPr>
          <p:spPr>
            <a:xfrm>
              <a:off x="4345611" y="3153269"/>
              <a:ext cx="37774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3" name="组合 22"/>
          <p:cNvGrpSpPr/>
          <p:nvPr/>
        </p:nvGrpSpPr>
        <p:grpSpPr>
          <a:xfrm>
            <a:off x="1314004" y="1632725"/>
            <a:ext cx="3319358" cy="2210800"/>
            <a:chOff x="1322564" y="1959424"/>
            <a:chExt cx="3320655" cy="2211664"/>
          </a:xfrm>
        </p:grpSpPr>
        <p:pic>
          <p:nvPicPr>
            <p:cNvPr id="5" name="图片 4"/>
            <p:cNvPicPr>
              <a:picLocks noChangeAspect="1"/>
            </p:cNvPicPr>
            <p:nvPr/>
          </p:nvPicPr>
          <p:blipFill>
            <a:blip r:embed="rId3"/>
            <a:stretch>
              <a:fillRect/>
            </a:stretch>
          </p:blipFill>
          <p:spPr>
            <a:xfrm>
              <a:off x="1322564" y="1959424"/>
              <a:ext cx="3320655" cy="2211664"/>
            </a:xfrm>
            <a:prstGeom prst="rect">
              <a:avLst/>
            </a:prstGeom>
            <a:effectLst/>
          </p:spPr>
        </p:pic>
        <p:sp>
          <p:nvSpPr>
            <p:cNvPr id="14" name="圆角矩形 13"/>
            <p:cNvSpPr/>
            <p:nvPr/>
          </p:nvSpPr>
          <p:spPr bwMode="auto">
            <a:xfrm>
              <a:off x="1979752" y="2029961"/>
              <a:ext cx="2212181" cy="160497"/>
            </a:xfrm>
            <a:prstGeom prst="roundRect">
              <a:avLst/>
            </a:prstGeom>
            <a:noFill/>
            <a:ln w="19050" cap="flat" cmpd="sng" algn="ctr">
              <a:noFill/>
              <a:prstDash val="dash"/>
              <a:round/>
              <a:headEnd type="none" w="med" len="med"/>
              <a:tailEnd type="arrow"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1000" dirty="0">
                  <a:latin typeface="Huawei Sans" panose="020C0503030203020204" pitchFamily="34" charset="0"/>
                </a:rPr>
                <a:t>www.huawei.com</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7" name="图片 16"/>
            <p:cNvPicPr>
              <a:picLocks noChangeAspect="1"/>
            </p:cNvPicPr>
            <p:nvPr/>
          </p:nvPicPr>
          <p:blipFill>
            <a:blip r:embed="rId4"/>
            <a:stretch>
              <a:fillRect/>
            </a:stretch>
          </p:blipFill>
          <p:spPr>
            <a:xfrm>
              <a:off x="1643836" y="2260994"/>
              <a:ext cx="2697396" cy="1830001"/>
            </a:xfrm>
            <a:prstGeom prst="rect">
              <a:avLst/>
            </a:prstGeom>
          </p:spPr>
        </p:pic>
      </p:grpSp>
      <p:sp>
        <p:nvSpPr>
          <p:cNvPr id="19" name="圆角矩形 75"/>
          <p:cNvSpPr/>
          <p:nvPr/>
        </p:nvSpPr>
        <p:spPr>
          <a:xfrm>
            <a:off x="445914" y="4160022"/>
            <a:ext cx="10797132" cy="1989874"/>
          </a:xfrm>
          <a:prstGeom prst="roundRect">
            <a:avLst>
              <a:gd name="adj" fmla="val 87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301504" indent="-301504" defTabSz="801367" fontAlgn="ctr">
              <a:lnSpc>
                <a:spcPct val="140000"/>
              </a:lnSpc>
              <a:spcBef>
                <a:spcPct val="30000"/>
              </a:spcBef>
              <a:spcAft>
                <a:spcPct val="0"/>
              </a:spcAft>
              <a:buSzPct val="100000"/>
              <a:buFont typeface="Arial" panose="020B0604020202020204" pitchFamily="34" charset="0"/>
              <a:buChar char="•"/>
            </a:pPr>
            <a:r>
              <a:rPr lang="en-US" sz="1600" dirty="0">
                <a:solidFill>
                  <a:schemeClr val="tx1"/>
                </a:solidFill>
                <a:latin typeface="Huawei Sans" panose="020C0503030203020204" pitchFamily="34" charset="0"/>
              </a:rPr>
              <a:t>When you enter a uniform resource locator (URL) in a browser, the browser can obtain data from a web server and display the content on the </a:t>
            </a:r>
            <a:r>
              <a:rPr lang="en-US" altLang="zh-CN" sz="1600" dirty="0">
                <a:solidFill>
                  <a:schemeClr val="tx1"/>
                </a:solidFill>
                <a:latin typeface="Huawei Sans" panose="020C0503030203020204" pitchFamily="34" charset="0"/>
              </a:rPr>
              <a:t>page</a:t>
            </a:r>
            <a:r>
              <a:rPr lang="en-US" sz="1600" dirty="0">
                <a:solidFill>
                  <a:schemeClr val="tx1"/>
                </a:solidFill>
                <a:latin typeface="Huawei Sans" panose="020C0503030203020204" pitchFamily="34" charset="0"/>
              </a:rPr>
              <a:t>.</a:t>
            </a:r>
            <a:endParaRPr lang="en-US" altLang="zh-CN" sz="16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504" indent="-301504" defTabSz="801367" fontAlgn="ctr">
              <a:lnSpc>
                <a:spcPct val="140000"/>
              </a:lnSpc>
              <a:spcBef>
                <a:spcPct val="30000"/>
              </a:spcBef>
              <a:spcAft>
                <a:spcPct val="0"/>
              </a:spcAft>
              <a:buSzPct val="100000"/>
              <a:buFont typeface="Arial" panose="020B0604020202020204" pitchFamily="34" charset="0"/>
              <a:buChar char="•"/>
            </a:pPr>
            <a:r>
              <a:rPr lang="en-US" sz="1600" dirty="0">
                <a:solidFill>
                  <a:schemeClr val="tx1"/>
                </a:solidFill>
                <a:latin typeface="Huawei Sans" panose="020C0503030203020204" pitchFamily="34" charset="0"/>
              </a:rPr>
              <a:t>Hypertext Transfer Protocol (HTTP): an application layer protocol for </a:t>
            </a:r>
            <a:r>
              <a:rPr lang="en-US" altLang="zh-CN" sz="1600" dirty="0">
                <a:solidFill>
                  <a:schemeClr val="tx1"/>
                </a:solidFill>
                <a:latin typeface="Huawei Sans" panose="020C0503030203020204" pitchFamily="34" charset="0"/>
              </a:rPr>
              <a:t>communication </a:t>
            </a:r>
            <a:r>
              <a:rPr lang="en-US" sz="1600" dirty="0">
                <a:solidFill>
                  <a:schemeClr val="tx1"/>
                </a:solidFill>
                <a:latin typeface="Huawei Sans" panose="020C0503030203020204" pitchFamily="34" charset="0"/>
              </a:rPr>
              <a:t>between a client browser or another program and a web server</a:t>
            </a:r>
            <a:endParaRPr lang="en-US" altLang="zh-CN" sz="16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504" indent="-301504" defTabSz="801367" fontAlgn="ctr">
              <a:lnSpc>
                <a:spcPct val="140000"/>
              </a:lnSpc>
              <a:spcBef>
                <a:spcPct val="30000"/>
              </a:spcBef>
              <a:spcAft>
                <a:spcPct val="0"/>
              </a:spcAft>
              <a:buSzPct val="100000"/>
              <a:buFont typeface="Arial" panose="020B0604020202020204" pitchFamily="34" charset="0"/>
              <a:buChar char="•"/>
            </a:pPr>
            <a:r>
              <a:rPr lang="en-US" sz="1600" dirty="0">
                <a:solidFill>
                  <a:schemeClr val="tx1"/>
                </a:solidFill>
                <a:latin typeface="Huawei Sans" panose="020C0503030203020204" pitchFamily="34" charset="0"/>
              </a:rPr>
              <a:t>HTTP adopts the typical C/S architecture, and uses TCP for transmission.</a:t>
            </a:r>
            <a:endParaRPr lang="en-US" altLang="zh-CN" sz="16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0" name="组合 19"/>
          <p:cNvGrpSpPr/>
          <p:nvPr/>
        </p:nvGrpSpPr>
        <p:grpSpPr>
          <a:xfrm>
            <a:off x="4784231" y="2635981"/>
            <a:ext cx="3961958" cy="185976"/>
            <a:chOff x="4159562" y="3341139"/>
            <a:chExt cx="3963506" cy="186049"/>
          </a:xfrm>
        </p:grpSpPr>
        <p:cxnSp>
          <p:nvCxnSpPr>
            <p:cNvPr id="21" name="直接箭头连接符 20"/>
            <p:cNvCxnSpPr/>
            <p:nvPr/>
          </p:nvCxnSpPr>
          <p:spPr>
            <a:xfrm>
              <a:off x="4159562" y="3431158"/>
              <a:ext cx="3777457"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椭圆 21"/>
            <p:cNvSpPr>
              <a:spLocks noChangeAspect="1"/>
            </p:cNvSpPr>
            <p:nvPr/>
          </p:nvSpPr>
          <p:spPr>
            <a:xfrm>
              <a:off x="7937019" y="3341139"/>
              <a:ext cx="186049" cy="186049"/>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4" name="文本框 23"/>
          <p:cNvSpPr txBox="1"/>
          <p:nvPr/>
        </p:nvSpPr>
        <p:spPr>
          <a:xfrm>
            <a:off x="7444467" y="3545151"/>
            <a:ext cx="1374973" cy="276891"/>
          </a:xfrm>
          <a:prstGeom prst="rect">
            <a:avLst/>
          </a:prstGeom>
          <a:noFill/>
        </p:spPr>
        <p:txBody>
          <a:bodyPr wrap="square" rtlCol="0">
            <a:spAutoFit/>
          </a:bodyPr>
          <a:lstStyle/>
          <a:p>
            <a:r>
              <a:rPr lang="en-US" sz="1200" dirty="0">
                <a:latin typeface="Huawei Sans" panose="020C0503030203020204" pitchFamily="34" charset="0"/>
              </a:rPr>
              <a:t>HTTP request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椭圆 24"/>
          <p:cNvSpPr>
            <a:spLocks noChangeAspect="1"/>
          </p:cNvSpPr>
          <p:nvPr/>
        </p:nvSpPr>
        <p:spPr>
          <a:xfrm>
            <a:off x="7281545" y="3575504"/>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8834329" y="3548367"/>
            <a:ext cx="1374973" cy="276891"/>
          </a:xfrm>
          <a:prstGeom prst="rect">
            <a:avLst/>
          </a:prstGeom>
          <a:noFill/>
        </p:spPr>
        <p:txBody>
          <a:bodyPr wrap="square" rtlCol="0">
            <a:spAutoFit/>
          </a:bodyPr>
          <a:lstStyle/>
          <a:p>
            <a:r>
              <a:rPr lang="en-US" sz="1200" dirty="0">
                <a:latin typeface="Huawei Sans" panose="020C0503030203020204" pitchFamily="34" charset="0"/>
              </a:rPr>
              <a:t>HTTP response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椭圆 26"/>
          <p:cNvSpPr>
            <a:spLocks noChangeAspect="1"/>
          </p:cNvSpPr>
          <p:nvPr/>
        </p:nvSpPr>
        <p:spPr>
          <a:xfrm>
            <a:off x="8648354" y="3575504"/>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4938889" y="1332421"/>
            <a:ext cx="3714311" cy="461485"/>
          </a:xfrm>
          <a:prstGeom prst="rect">
            <a:avLst/>
          </a:prstGeom>
        </p:spPr>
        <p:txBody>
          <a:bodyPr wrap="square">
            <a:spAutoFit/>
          </a:bodyPr>
          <a:lstStyle/>
          <a:p>
            <a:r>
              <a:rPr lang="en-US" sz="1200" dirty="0">
                <a:latin typeface="Huawei Sans" panose="020C0503030203020204" pitchFamily="34" charset="0"/>
              </a:rPr>
              <a:t>The browser sends an HTTP request to the server to obtain page resources.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4938889" y="2239422"/>
            <a:ext cx="3714311" cy="461485"/>
          </a:xfrm>
          <a:prstGeom prst="rect">
            <a:avLst/>
          </a:prstGeom>
        </p:spPr>
        <p:txBody>
          <a:bodyPr wrap="square">
            <a:spAutoFit/>
          </a:bodyPr>
          <a:lstStyle/>
          <a:p>
            <a:r>
              <a:rPr lang="en-US" sz="1200" dirty="0">
                <a:latin typeface="Huawei Sans" panose="020C0503030203020204" pitchFamily="34" charset="0"/>
              </a:rPr>
              <a:t>The server returns the corresponding page content through an HTTP response.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2" name="组合 31"/>
          <p:cNvGrpSpPr/>
          <p:nvPr/>
        </p:nvGrpSpPr>
        <p:grpSpPr>
          <a:xfrm>
            <a:off x="8653200" y="1956766"/>
            <a:ext cx="1087741" cy="715725"/>
            <a:chOff x="8750021" y="2171738"/>
            <a:chExt cx="1088166" cy="716005"/>
          </a:xfrm>
        </p:grpSpPr>
        <p:pic>
          <p:nvPicPr>
            <p:cNvPr id="30" name="图片 29" descr="Web服务器-蓝.png"/>
            <p:cNvPicPr>
              <a:picLocks noChangeAspect="1"/>
            </p:cNvPicPr>
            <p:nvPr/>
          </p:nvPicPr>
          <p:blipFill>
            <a:blip r:embed="rId5" cstate="print"/>
            <a:stretch>
              <a:fillRect/>
            </a:stretch>
          </p:blipFill>
          <p:spPr>
            <a:xfrm>
              <a:off x="9024104" y="2171738"/>
              <a:ext cx="540000" cy="441818"/>
            </a:xfrm>
            <a:prstGeom prst="rect">
              <a:avLst/>
            </a:prstGeom>
          </p:spPr>
        </p:pic>
        <p:sp>
          <p:nvSpPr>
            <p:cNvPr id="31" name="TextBox 77"/>
            <p:cNvSpPr txBox="1"/>
            <p:nvPr/>
          </p:nvSpPr>
          <p:spPr bwMode="auto">
            <a:xfrm>
              <a:off x="8750021" y="2602129"/>
              <a:ext cx="1088166" cy="285614"/>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Web server</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spTree>
    <p:extLst>
      <p:ext uri="{BB962C8B-B14F-4D97-AF65-F5344CB8AC3E}">
        <p14:creationId xmlns:p14="http://schemas.microsoft.com/office/powerpoint/2010/main" val="2678504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5"/>
          <p:cNvSpPr>
            <a:spLocks noEditPoints="1"/>
          </p:cNvSpPr>
          <p:nvPr/>
        </p:nvSpPr>
        <p:spPr bwMode="auto">
          <a:xfrm>
            <a:off x="1428478" y="1325570"/>
            <a:ext cx="9330284" cy="3620977"/>
          </a:xfrm>
          <a:custGeom>
            <a:avLst/>
            <a:gdLst>
              <a:gd name="T0" fmla="*/ 931 w 3049"/>
              <a:gd name="T1" fmla="*/ 327 h 1650"/>
              <a:gd name="T2" fmla="*/ 2580 w 3049"/>
              <a:gd name="T3" fmla="*/ 1074 h 1650"/>
              <a:gd name="T4" fmla="*/ 1052 w 3049"/>
              <a:gd name="T5" fmla="*/ 283 h 1650"/>
              <a:gd name="T6" fmla="*/ 2860 w 3049"/>
              <a:gd name="T7" fmla="*/ 1504 h 1650"/>
              <a:gd name="T8" fmla="*/ 2448 w 3049"/>
              <a:gd name="T9" fmla="*/ 1054 h 1650"/>
              <a:gd name="T10" fmla="*/ 2868 w 3049"/>
              <a:gd name="T11" fmla="*/ 238 h 1650"/>
              <a:gd name="T12" fmla="*/ 2430 w 3049"/>
              <a:gd name="T13" fmla="*/ 177 h 1650"/>
              <a:gd name="T14" fmla="*/ 2092 w 3049"/>
              <a:gd name="T15" fmla="*/ 190 h 1650"/>
              <a:gd name="T16" fmla="*/ 1841 w 3049"/>
              <a:gd name="T17" fmla="*/ 283 h 1650"/>
              <a:gd name="T18" fmla="*/ 1553 w 3049"/>
              <a:gd name="T19" fmla="*/ 333 h 1650"/>
              <a:gd name="T20" fmla="*/ 1411 w 3049"/>
              <a:gd name="T21" fmla="*/ 586 h 1650"/>
              <a:gd name="T22" fmla="*/ 1690 w 3049"/>
              <a:gd name="T23" fmla="*/ 716 h 1650"/>
              <a:gd name="T24" fmla="*/ 1427 w 3049"/>
              <a:gd name="T25" fmla="*/ 996 h 1650"/>
              <a:gd name="T26" fmla="*/ 1698 w 3049"/>
              <a:gd name="T27" fmla="*/ 1389 h 1650"/>
              <a:gd name="T28" fmla="*/ 1898 w 3049"/>
              <a:gd name="T29" fmla="*/ 935 h 1650"/>
              <a:gd name="T30" fmla="*/ 2041 w 3049"/>
              <a:gd name="T31" fmla="*/ 809 h 1650"/>
              <a:gd name="T32" fmla="*/ 2285 w 3049"/>
              <a:gd name="T33" fmla="*/ 946 h 1650"/>
              <a:gd name="T34" fmla="*/ 2332 w 3049"/>
              <a:gd name="T35" fmla="*/ 945 h 1650"/>
              <a:gd name="T36" fmla="*/ 2602 w 3049"/>
              <a:gd name="T37" fmla="*/ 467 h 1650"/>
              <a:gd name="T38" fmla="*/ 2930 w 3049"/>
              <a:gd name="T39" fmla="*/ 346 h 1650"/>
              <a:gd name="T40" fmla="*/ 1682 w 3049"/>
              <a:gd name="T41" fmla="*/ 313 h 1650"/>
              <a:gd name="T42" fmla="*/ 1880 w 3049"/>
              <a:gd name="T43" fmla="*/ 548 h 1650"/>
              <a:gd name="T44" fmla="*/ 1628 w 3049"/>
              <a:gd name="T45" fmla="*/ 73 h 1650"/>
              <a:gd name="T46" fmla="*/ 2409 w 3049"/>
              <a:gd name="T47" fmla="*/ 1116 h 1650"/>
              <a:gd name="T48" fmla="*/ 1171 w 3049"/>
              <a:gd name="T49" fmla="*/ 4 h 1650"/>
              <a:gd name="T50" fmla="*/ 958 w 3049"/>
              <a:gd name="T51" fmla="*/ 133 h 1650"/>
              <a:gd name="T52" fmla="*/ 1198 w 3049"/>
              <a:gd name="T53" fmla="*/ 292 h 1650"/>
              <a:gd name="T54" fmla="*/ 1445 w 3049"/>
              <a:gd name="T55" fmla="*/ 501 h 1650"/>
              <a:gd name="T56" fmla="*/ 1029 w 3049"/>
              <a:gd name="T57" fmla="*/ 495 h 1650"/>
              <a:gd name="T58" fmla="*/ 908 w 3049"/>
              <a:gd name="T59" fmla="*/ 857 h 1650"/>
              <a:gd name="T60" fmla="*/ 1935 w 3049"/>
              <a:gd name="T61" fmla="*/ 201 h 1650"/>
              <a:gd name="T62" fmla="*/ 856 w 3049"/>
              <a:gd name="T63" fmla="*/ 837 h 1650"/>
              <a:gd name="T64" fmla="*/ 2421 w 3049"/>
              <a:gd name="T65" fmla="*/ 1258 h 1650"/>
              <a:gd name="T66" fmla="*/ 2691 w 3049"/>
              <a:gd name="T67" fmla="*/ 1438 h 1650"/>
              <a:gd name="T68" fmla="*/ 2550 w 3049"/>
              <a:gd name="T69" fmla="*/ 1070 h 1650"/>
              <a:gd name="T70" fmla="*/ 1656 w 3049"/>
              <a:gd name="T71" fmla="*/ 111 h 1650"/>
              <a:gd name="T72" fmla="*/ 2686 w 3049"/>
              <a:gd name="T73" fmla="*/ 1101 h 1650"/>
              <a:gd name="T74" fmla="*/ 2016 w 3049"/>
              <a:gd name="T75" fmla="*/ 54 h 1650"/>
              <a:gd name="T76" fmla="*/ 1597 w 3049"/>
              <a:gd name="T77" fmla="*/ 118 h 1650"/>
              <a:gd name="T78" fmla="*/ 2446 w 3049"/>
              <a:gd name="T79" fmla="*/ 1131 h 1650"/>
              <a:gd name="T80" fmla="*/ 549 w 3049"/>
              <a:gd name="T81" fmla="*/ 106 h 1650"/>
              <a:gd name="T82" fmla="*/ 1645 w 3049"/>
              <a:gd name="T83" fmla="*/ 85 h 1650"/>
              <a:gd name="T84" fmla="*/ 925 w 3049"/>
              <a:gd name="T85" fmla="*/ 14 h 1650"/>
              <a:gd name="T86" fmla="*/ 2854 w 3049"/>
              <a:gd name="T87" fmla="*/ 236 h 1650"/>
              <a:gd name="T88" fmla="*/ 1929 w 3049"/>
              <a:gd name="T89" fmla="*/ 1256 h 1650"/>
              <a:gd name="T90" fmla="*/ 1938 w 3049"/>
              <a:gd name="T91" fmla="*/ 42 h 1650"/>
              <a:gd name="T92" fmla="*/ 850 w 3049"/>
              <a:gd name="T93" fmla="*/ 237 h 1650"/>
              <a:gd name="T94" fmla="*/ 2461 w 3049"/>
              <a:gd name="T95" fmla="*/ 814 h 1650"/>
              <a:gd name="T96" fmla="*/ 581 w 3049"/>
              <a:gd name="T97" fmla="*/ 148 h 1650"/>
              <a:gd name="T98" fmla="*/ 604 w 3049"/>
              <a:gd name="T99" fmla="*/ 185 h 1650"/>
              <a:gd name="T100" fmla="*/ 917 w 3049"/>
              <a:gd name="T101" fmla="*/ 924 h 1650"/>
              <a:gd name="T102" fmla="*/ 781 w 3049"/>
              <a:gd name="T103" fmla="*/ 726 h 1650"/>
              <a:gd name="T104" fmla="*/ 963 w 3049"/>
              <a:gd name="T105" fmla="*/ 520 h 1650"/>
              <a:gd name="T106" fmla="*/ 821 w 3049"/>
              <a:gd name="T107" fmla="*/ 469 h 1650"/>
              <a:gd name="T108" fmla="*/ 670 w 3049"/>
              <a:gd name="T109" fmla="*/ 264 h 1650"/>
              <a:gd name="T110" fmla="*/ 143 w 3049"/>
              <a:gd name="T111" fmla="*/ 280 h 1650"/>
              <a:gd name="T112" fmla="*/ 265 w 3049"/>
              <a:gd name="T113" fmla="*/ 375 h 1650"/>
              <a:gd name="T114" fmla="*/ 568 w 3049"/>
              <a:gd name="T115" fmla="*/ 766 h 1650"/>
              <a:gd name="T116" fmla="*/ 833 w 3049"/>
              <a:gd name="T117" fmla="*/ 955 h 1650"/>
              <a:gd name="T118" fmla="*/ 879 w 3049"/>
              <a:gd name="T119" fmla="*/ 1560 h 1650"/>
              <a:gd name="T120" fmla="*/ 1014 w 3049"/>
              <a:gd name="T121" fmla="*/ 1406 h 1650"/>
              <a:gd name="T122" fmla="*/ 1071 w 3049"/>
              <a:gd name="T123" fmla="*/ 1037 h 1650"/>
              <a:gd name="T124" fmla="*/ 990 w 3049"/>
              <a:gd name="T125" fmla="*/ 937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9" h="1650">
                <a:moveTo>
                  <a:pt x="1305" y="44"/>
                </a:moveTo>
                <a:cubicBezTo>
                  <a:pt x="1305" y="44"/>
                  <a:pt x="1305" y="44"/>
                  <a:pt x="1305" y="44"/>
                </a:cubicBezTo>
                <a:cubicBezTo>
                  <a:pt x="1305" y="44"/>
                  <a:pt x="1305" y="44"/>
                  <a:pt x="1305" y="44"/>
                </a:cubicBezTo>
                <a:close/>
                <a:moveTo>
                  <a:pt x="1215" y="277"/>
                </a:moveTo>
                <a:cubicBezTo>
                  <a:pt x="1215" y="277"/>
                  <a:pt x="1215" y="277"/>
                  <a:pt x="1215" y="277"/>
                </a:cubicBezTo>
                <a:cubicBezTo>
                  <a:pt x="1215" y="277"/>
                  <a:pt x="1215" y="277"/>
                  <a:pt x="1215" y="277"/>
                </a:cubicBezTo>
                <a:close/>
                <a:moveTo>
                  <a:pt x="958" y="133"/>
                </a:moveTo>
                <a:cubicBezTo>
                  <a:pt x="958" y="133"/>
                  <a:pt x="958" y="133"/>
                  <a:pt x="958" y="133"/>
                </a:cubicBezTo>
                <a:cubicBezTo>
                  <a:pt x="958" y="133"/>
                  <a:pt x="958" y="133"/>
                  <a:pt x="958" y="133"/>
                </a:cubicBezTo>
                <a:close/>
                <a:moveTo>
                  <a:pt x="985" y="131"/>
                </a:moveTo>
                <a:cubicBezTo>
                  <a:pt x="985" y="131"/>
                  <a:pt x="985" y="131"/>
                  <a:pt x="985" y="131"/>
                </a:cubicBezTo>
                <a:cubicBezTo>
                  <a:pt x="985" y="131"/>
                  <a:pt x="985" y="131"/>
                  <a:pt x="985" y="131"/>
                </a:cubicBezTo>
                <a:close/>
                <a:moveTo>
                  <a:pt x="952" y="133"/>
                </a:moveTo>
                <a:cubicBezTo>
                  <a:pt x="952" y="133"/>
                  <a:pt x="952" y="133"/>
                  <a:pt x="952" y="133"/>
                </a:cubicBezTo>
                <a:cubicBezTo>
                  <a:pt x="952" y="133"/>
                  <a:pt x="952" y="133"/>
                  <a:pt x="952" y="133"/>
                </a:cubicBezTo>
                <a:close/>
                <a:moveTo>
                  <a:pt x="1002" y="139"/>
                </a:moveTo>
                <a:cubicBezTo>
                  <a:pt x="1002" y="139"/>
                  <a:pt x="1002" y="138"/>
                  <a:pt x="1002" y="138"/>
                </a:cubicBezTo>
                <a:cubicBezTo>
                  <a:pt x="1002" y="138"/>
                  <a:pt x="1002" y="138"/>
                  <a:pt x="1002" y="138"/>
                </a:cubicBezTo>
                <a:lnTo>
                  <a:pt x="1002" y="139"/>
                </a:lnTo>
                <a:close/>
                <a:moveTo>
                  <a:pt x="902" y="93"/>
                </a:moveTo>
                <a:cubicBezTo>
                  <a:pt x="902" y="93"/>
                  <a:pt x="902" y="93"/>
                  <a:pt x="902" y="93"/>
                </a:cubicBezTo>
                <a:cubicBezTo>
                  <a:pt x="902" y="93"/>
                  <a:pt x="902" y="93"/>
                  <a:pt x="902" y="92"/>
                </a:cubicBezTo>
                <a:lnTo>
                  <a:pt x="902" y="93"/>
                </a:lnTo>
                <a:close/>
                <a:moveTo>
                  <a:pt x="1040" y="29"/>
                </a:moveTo>
                <a:cubicBezTo>
                  <a:pt x="1040" y="29"/>
                  <a:pt x="1040" y="29"/>
                  <a:pt x="1040" y="29"/>
                </a:cubicBezTo>
                <a:cubicBezTo>
                  <a:pt x="1040" y="29"/>
                  <a:pt x="1040" y="29"/>
                  <a:pt x="1040" y="29"/>
                </a:cubicBezTo>
                <a:close/>
                <a:moveTo>
                  <a:pt x="1048" y="29"/>
                </a:moveTo>
                <a:cubicBezTo>
                  <a:pt x="1048" y="29"/>
                  <a:pt x="1048" y="29"/>
                  <a:pt x="1048" y="29"/>
                </a:cubicBezTo>
                <a:cubicBezTo>
                  <a:pt x="1048" y="29"/>
                  <a:pt x="1048" y="29"/>
                  <a:pt x="1048" y="29"/>
                </a:cubicBezTo>
                <a:close/>
                <a:moveTo>
                  <a:pt x="1050" y="33"/>
                </a:moveTo>
                <a:cubicBezTo>
                  <a:pt x="1050" y="33"/>
                  <a:pt x="1050" y="33"/>
                  <a:pt x="1050" y="33"/>
                </a:cubicBezTo>
                <a:cubicBezTo>
                  <a:pt x="1050" y="33"/>
                  <a:pt x="1050" y="33"/>
                  <a:pt x="1050" y="33"/>
                </a:cubicBezTo>
                <a:close/>
                <a:moveTo>
                  <a:pt x="906" y="117"/>
                </a:moveTo>
                <a:cubicBezTo>
                  <a:pt x="906" y="117"/>
                  <a:pt x="906" y="117"/>
                  <a:pt x="906" y="117"/>
                </a:cubicBezTo>
                <a:cubicBezTo>
                  <a:pt x="906" y="117"/>
                  <a:pt x="906" y="117"/>
                  <a:pt x="906" y="117"/>
                </a:cubicBezTo>
                <a:close/>
                <a:moveTo>
                  <a:pt x="900" y="94"/>
                </a:moveTo>
                <a:cubicBezTo>
                  <a:pt x="900" y="94"/>
                  <a:pt x="900" y="94"/>
                  <a:pt x="900" y="94"/>
                </a:cubicBezTo>
                <a:cubicBezTo>
                  <a:pt x="900" y="94"/>
                  <a:pt x="900" y="94"/>
                  <a:pt x="900" y="94"/>
                </a:cubicBezTo>
                <a:close/>
                <a:moveTo>
                  <a:pt x="919" y="135"/>
                </a:moveTo>
                <a:cubicBezTo>
                  <a:pt x="919" y="135"/>
                  <a:pt x="919" y="135"/>
                  <a:pt x="919" y="135"/>
                </a:cubicBezTo>
                <a:cubicBezTo>
                  <a:pt x="919" y="135"/>
                  <a:pt x="919" y="135"/>
                  <a:pt x="919" y="135"/>
                </a:cubicBezTo>
                <a:close/>
                <a:moveTo>
                  <a:pt x="941" y="133"/>
                </a:moveTo>
                <a:cubicBezTo>
                  <a:pt x="940" y="133"/>
                  <a:pt x="940" y="133"/>
                  <a:pt x="940" y="133"/>
                </a:cubicBezTo>
                <a:cubicBezTo>
                  <a:pt x="940" y="133"/>
                  <a:pt x="940" y="133"/>
                  <a:pt x="940" y="133"/>
                </a:cubicBezTo>
                <a:lnTo>
                  <a:pt x="941" y="133"/>
                </a:lnTo>
                <a:close/>
                <a:moveTo>
                  <a:pt x="2624" y="1214"/>
                </a:moveTo>
                <a:cubicBezTo>
                  <a:pt x="2624" y="1214"/>
                  <a:pt x="2624" y="1214"/>
                  <a:pt x="2624" y="1214"/>
                </a:cubicBezTo>
                <a:cubicBezTo>
                  <a:pt x="2624" y="1214"/>
                  <a:pt x="2624" y="1214"/>
                  <a:pt x="2624" y="1214"/>
                </a:cubicBezTo>
                <a:close/>
                <a:moveTo>
                  <a:pt x="2628" y="1198"/>
                </a:moveTo>
                <a:cubicBezTo>
                  <a:pt x="2628" y="1198"/>
                  <a:pt x="2628" y="1198"/>
                  <a:pt x="2628" y="1198"/>
                </a:cubicBezTo>
                <a:cubicBezTo>
                  <a:pt x="2628" y="1198"/>
                  <a:pt x="2628" y="1198"/>
                  <a:pt x="2628" y="1198"/>
                </a:cubicBezTo>
                <a:close/>
                <a:moveTo>
                  <a:pt x="222" y="398"/>
                </a:moveTo>
                <a:cubicBezTo>
                  <a:pt x="222" y="398"/>
                  <a:pt x="222" y="398"/>
                  <a:pt x="222" y="398"/>
                </a:cubicBezTo>
                <a:cubicBezTo>
                  <a:pt x="222" y="398"/>
                  <a:pt x="222" y="398"/>
                  <a:pt x="222" y="398"/>
                </a:cubicBezTo>
                <a:close/>
                <a:moveTo>
                  <a:pt x="1315" y="225"/>
                </a:moveTo>
                <a:cubicBezTo>
                  <a:pt x="1315" y="225"/>
                  <a:pt x="1315" y="225"/>
                  <a:pt x="1315" y="225"/>
                </a:cubicBezTo>
                <a:cubicBezTo>
                  <a:pt x="1315" y="225"/>
                  <a:pt x="1315" y="225"/>
                  <a:pt x="1315" y="225"/>
                </a:cubicBezTo>
                <a:close/>
                <a:moveTo>
                  <a:pt x="1311" y="208"/>
                </a:moveTo>
                <a:cubicBezTo>
                  <a:pt x="1311" y="208"/>
                  <a:pt x="1311" y="208"/>
                  <a:pt x="1311" y="208"/>
                </a:cubicBezTo>
                <a:cubicBezTo>
                  <a:pt x="1311" y="208"/>
                  <a:pt x="1311" y="208"/>
                  <a:pt x="1311" y="208"/>
                </a:cubicBezTo>
                <a:close/>
                <a:moveTo>
                  <a:pt x="873" y="189"/>
                </a:moveTo>
                <a:cubicBezTo>
                  <a:pt x="873" y="189"/>
                  <a:pt x="873" y="189"/>
                  <a:pt x="873" y="189"/>
                </a:cubicBezTo>
                <a:cubicBezTo>
                  <a:pt x="873" y="189"/>
                  <a:pt x="873" y="189"/>
                  <a:pt x="873" y="189"/>
                </a:cubicBezTo>
                <a:close/>
                <a:moveTo>
                  <a:pt x="885" y="189"/>
                </a:moveTo>
                <a:cubicBezTo>
                  <a:pt x="885" y="189"/>
                  <a:pt x="885" y="189"/>
                  <a:pt x="885" y="189"/>
                </a:cubicBezTo>
                <a:cubicBezTo>
                  <a:pt x="885" y="189"/>
                  <a:pt x="885" y="189"/>
                  <a:pt x="885" y="189"/>
                </a:cubicBezTo>
                <a:close/>
                <a:moveTo>
                  <a:pt x="925" y="215"/>
                </a:moveTo>
                <a:cubicBezTo>
                  <a:pt x="925" y="215"/>
                  <a:pt x="925" y="215"/>
                  <a:pt x="925" y="215"/>
                </a:cubicBezTo>
                <a:cubicBezTo>
                  <a:pt x="925" y="215"/>
                  <a:pt x="925" y="215"/>
                  <a:pt x="925" y="215"/>
                </a:cubicBezTo>
                <a:close/>
                <a:moveTo>
                  <a:pt x="907" y="208"/>
                </a:moveTo>
                <a:cubicBezTo>
                  <a:pt x="907" y="208"/>
                  <a:pt x="906" y="208"/>
                  <a:pt x="906" y="208"/>
                </a:cubicBezTo>
                <a:cubicBezTo>
                  <a:pt x="904" y="206"/>
                  <a:pt x="904" y="203"/>
                  <a:pt x="900" y="204"/>
                </a:cubicBezTo>
                <a:cubicBezTo>
                  <a:pt x="900" y="204"/>
                  <a:pt x="900" y="204"/>
                  <a:pt x="900" y="204"/>
                </a:cubicBezTo>
                <a:cubicBezTo>
                  <a:pt x="895" y="206"/>
                  <a:pt x="889" y="207"/>
                  <a:pt x="889" y="198"/>
                </a:cubicBezTo>
                <a:cubicBezTo>
                  <a:pt x="889" y="196"/>
                  <a:pt x="888" y="194"/>
                  <a:pt x="887" y="192"/>
                </a:cubicBezTo>
                <a:cubicBezTo>
                  <a:pt x="886" y="192"/>
                  <a:pt x="886" y="191"/>
                  <a:pt x="886" y="191"/>
                </a:cubicBezTo>
                <a:cubicBezTo>
                  <a:pt x="886" y="190"/>
                  <a:pt x="885" y="189"/>
                  <a:pt x="885" y="189"/>
                </a:cubicBezTo>
                <a:cubicBezTo>
                  <a:pt x="881" y="187"/>
                  <a:pt x="877" y="187"/>
                  <a:pt x="873" y="189"/>
                </a:cubicBezTo>
                <a:cubicBezTo>
                  <a:pt x="873" y="189"/>
                  <a:pt x="873" y="189"/>
                  <a:pt x="873" y="189"/>
                </a:cubicBezTo>
                <a:cubicBezTo>
                  <a:pt x="872" y="189"/>
                  <a:pt x="872" y="189"/>
                  <a:pt x="871" y="189"/>
                </a:cubicBezTo>
                <a:cubicBezTo>
                  <a:pt x="871" y="189"/>
                  <a:pt x="871" y="189"/>
                  <a:pt x="871" y="189"/>
                </a:cubicBezTo>
                <a:cubicBezTo>
                  <a:pt x="870" y="187"/>
                  <a:pt x="868" y="188"/>
                  <a:pt x="867" y="187"/>
                </a:cubicBezTo>
                <a:cubicBezTo>
                  <a:pt x="867" y="187"/>
                  <a:pt x="866" y="187"/>
                  <a:pt x="865" y="186"/>
                </a:cubicBezTo>
                <a:cubicBezTo>
                  <a:pt x="864" y="185"/>
                  <a:pt x="863" y="186"/>
                  <a:pt x="862" y="185"/>
                </a:cubicBezTo>
                <a:cubicBezTo>
                  <a:pt x="862" y="185"/>
                  <a:pt x="862" y="185"/>
                  <a:pt x="862" y="185"/>
                </a:cubicBezTo>
                <a:cubicBezTo>
                  <a:pt x="860" y="184"/>
                  <a:pt x="858" y="183"/>
                  <a:pt x="857" y="182"/>
                </a:cubicBezTo>
                <a:cubicBezTo>
                  <a:pt x="858" y="182"/>
                  <a:pt x="859" y="182"/>
                  <a:pt x="860" y="181"/>
                </a:cubicBezTo>
                <a:cubicBezTo>
                  <a:pt x="860" y="181"/>
                  <a:pt x="860" y="181"/>
                  <a:pt x="860" y="181"/>
                </a:cubicBezTo>
                <a:cubicBezTo>
                  <a:pt x="860" y="180"/>
                  <a:pt x="861" y="179"/>
                  <a:pt x="862" y="179"/>
                </a:cubicBezTo>
                <a:cubicBezTo>
                  <a:pt x="862" y="178"/>
                  <a:pt x="862" y="178"/>
                  <a:pt x="862" y="177"/>
                </a:cubicBezTo>
                <a:cubicBezTo>
                  <a:pt x="860" y="176"/>
                  <a:pt x="861" y="174"/>
                  <a:pt x="860" y="173"/>
                </a:cubicBezTo>
                <a:cubicBezTo>
                  <a:pt x="860" y="173"/>
                  <a:pt x="860" y="173"/>
                  <a:pt x="860" y="173"/>
                </a:cubicBezTo>
                <a:cubicBezTo>
                  <a:pt x="859" y="172"/>
                  <a:pt x="859" y="170"/>
                  <a:pt x="858" y="169"/>
                </a:cubicBezTo>
                <a:cubicBezTo>
                  <a:pt x="858" y="169"/>
                  <a:pt x="858" y="168"/>
                  <a:pt x="858" y="168"/>
                </a:cubicBezTo>
                <a:cubicBezTo>
                  <a:pt x="857" y="166"/>
                  <a:pt x="855" y="167"/>
                  <a:pt x="854" y="165"/>
                </a:cubicBezTo>
                <a:cubicBezTo>
                  <a:pt x="854" y="166"/>
                  <a:pt x="854" y="166"/>
                  <a:pt x="854" y="166"/>
                </a:cubicBezTo>
                <a:cubicBezTo>
                  <a:pt x="853" y="164"/>
                  <a:pt x="851" y="164"/>
                  <a:pt x="850" y="165"/>
                </a:cubicBezTo>
                <a:cubicBezTo>
                  <a:pt x="850" y="165"/>
                  <a:pt x="849" y="166"/>
                  <a:pt x="848" y="165"/>
                </a:cubicBezTo>
                <a:cubicBezTo>
                  <a:pt x="847" y="167"/>
                  <a:pt x="846" y="166"/>
                  <a:pt x="844" y="167"/>
                </a:cubicBezTo>
                <a:cubicBezTo>
                  <a:pt x="844" y="167"/>
                  <a:pt x="843" y="167"/>
                  <a:pt x="842" y="167"/>
                </a:cubicBezTo>
                <a:cubicBezTo>
                  <a:pt x="841" y="166"/>
                  <a:pt x="840" y="167"/>
                  <a:pt x="838" y="165"/>
                </a:cubicBezTo>
                <a:cubicBezTo>
                  <a:pt x="837" y="166"/>
                  <a:pt x="836" y="166"/>
                  <a:pt x="835" y="166"/>
                </a:cubicBezTo>
                <a:cubicBezTo>
                  <a:pt x="834" y="166"/>
                  <a:pt x="834" y="167"/>
                  <a:pt x="833" y="167"/>
                </a:cubicBezTo>
                <a:cubicBezTo>
                  <a:pt x="832" y="168"/>
                  <a:pt x="830" y="169"/>
                  <a:pt x="829" y="169"/>
                </a:cubicBezTo>
                <a:cubicBezTo>
                  <a:pt x="828" y="169"/>
                  <a:pt x="826" y="169"/>
                  <a:pt x="825" y="169"/>
                </a:cubicBezTo>
                <a:cubicBezTo>
                  <a:pt x="820" y="168"/>
                  <a:pt x="815" y="168"/>
                  <a:pt x="810" y="169"/>
                </a:cubicBezTo>
                <a:cubicBezTo>
                  <a:pt x="810" y="169"/>
                  <a:pt x="810" y="169"/>
                  <a:pt x="810" y="169"/>
                </a:cubicBezTo>
                <a:cubicBezTo>
                  <a:pt x="808" y="169"/>
                  <a:pt x="806" y="167"/>
                  <a:pt x="804" y="167"/>
                </a:cubicBezTo>
                <a:cubicBezTo>
                  <a:pt x="804" y="167"/>
                  <a:pt x="804" y="167"/>
                  <a:pt x="804" y="167"/>
                </a:cubicBezTo>
                <a:cubicBezTo>
                  <a:pt x="804" y="167"/>
                  <a:pt x="804" y="167"/>
                  <a:pt x="804" y="167"/>
                </a:cubicBezTo>
                <a:cubicBezTo>
                  <a:pt x="799" y="169"/>
                  <a:pt x="795" y="169"/>
                  <a:pt x="791" y="169"/>
                </a:cubicBezTo>
                <a:cubicBezTo>
                  <a:pt x="786" y="169"/>
                  <a:pt x="780" y="169"/>
                  <a:pt x="775" y="169"/>
                </a:cubicBezTo>
                <a:cubicBezTo>
                  <a:pt x="772" y="170"/>
                  <a:pt x="770" y="171"/>
                  <a:pt x="769" y="173"/>
                </a:cubicBezTo>
                <a:cubicBezTo>
                  <a:pt x="764" y="182"/>
                  <a:pt x="758" y="189"/>
                  <a:pt x="755" y="199"/>
                </a:cubicBezTo>
                <a:cubicBezTo>
                  <a:pt x="755" y="200"/>
                  <a:pt x="755" y="200"/>
                  <a:pt x="756" y="201"/>
                </a:cubicBezTo>
                <a:cubicBezTo>
                  <a:pt x="756" y="202"/>
                  <a:pt x="758" y="203"/>
                  <a:pt x="758" y="204"/>
                </a:cubicBezTo>
                <a:cubicBezTo>
                  <a:pt x="761" y="209"/>
                  <a:pt x="765" y="210"/>
                  <a:pt x="770" y="210"/>
                </a:cubicBezTo>
                <a:cubicBezTo>
                  <a:pt x="771" y="210"/>
                  <a:pt x="771" y="210"/>
                  <a:pt x="772" y="210"/>
                </a:cubicBezTo>
                <a:cubicBezTo>
                  <a:pt x="771" y="211"/>
                  <a:pt x="770" y="212"/>
                  <a:pt x="770" y="214"/>
                </a:cubicBezTo>
                <a:cubicBezTo>
                  <a:pt x="770" y="215"/>
                  <a:pt x="771" y="216"/>
                  <a:pt x="772" y="217"/>
                </a:cubicBezTo>
                <a:cubicBezTo>
                  <a:pt x="773" y="218"/>
                  <a:pt x="775" y="219"/>
                  <a:pt x="776" y="221"/>
                </a:cubicBezTo>
                <a:cubicBezTo>
                  <a:pt x="777" y="222"/>
                  <a:pt x="779" y="222"/>
                  <a:pt x="780" y="221"/>
                </a:cubicBezTo>
                <a:cubicBezTo>
                  <a:pt x="782" y="220"/>
                  <a:pt x="783" y="219"/>
                  <a:pt x="785" y="221"/>
                </a:cubicBezTo>
                <a:cubicBezTo>
                  <a:pt x="786" y="222"/>
                  <a:pt x="786" y="222"/>
                  <a:pt x="787" y="223"/>
                </a:cubicBezTo>
                <a:cubicBezTo>
                  <a:pt x="787" y="223"/>
                  <a:pt x="787" y="223"/>
                  <a:pt x="787" y="223"/>
                </a:cubicBezTo>
                <a:cubicBezTo>
                  <a:pt x="787" y="224"/>
                  <a:pt x="787" y="224"/>
                  <a:pt x="787" y="224"/>
                </a:cubicBezTo>
                <a:cubicBezTo>
                  <a:pt x="787" y="225"/>
                  <a:pt x="787" y="225"/>
                  <a:pt x="787" y="225"/>
                </a:cubicBezTo>
                <a:cubicBezTo>
                  <a:pt x="787" y="225"/>
                  <a:pt x="787" y="225"/>
                  <a:pt x="787" y="225"/>
                </a:cubicBezTo>
                <a:cubicBezTo>
                  <a:pt x="786" y="225"/>
                  <a:pt x="786" y="225"/>
                  <a:pt x="785" y="225"/>
                </a:cubicBezTo>
                <a:cubicBezTo>
                  <a:pt x="785" y="225"/>
                  <a:pt x="784" y="226"/>
                  <a:pt x="784" y="226"/>
                </a:cubicBezTo>
                <a:cubicBezTo>
                  <a:pt x="784" y="226"/>
                  <a:pt x="785" y="227"/>
                  <a:pt x="786" y="226"/>
                </a:cubicBezTo>
                <a:cubicBezTo>
                  <a:pt x="786" y="226"/>
                  <a:pt x="786" y="225"/>
                  <a:pt x="787" y="225"/>
                </a:cubicBezTo>
                <a:cubicBezTo>
                  <a:pt x="787" y="225"/>
                  <a:pt x="787" y="225"/>
                  <a:pt x="787" y="225"/>
                </a:cubicBezTo>
                <a:cubicBezTo>
                  <a:pt x="787" y="225"/>
                  <a:pt x="787" y="225"/>
                  <a:pt x="787" y="225"/>
                </a:cubicBezTo>
                <a:cubicBezTo>
                  <a:pt x="787" y="225"/>
                  <a:pt x="788" y="225"/>
                  <a:pt x="789" y="225"/>
                </a:cubicBezTo>
                <a:cubicBezTo>
                  <a:pt x="789" y="225"/>
                  <a:pt x="789" y="225"/>
                  <a:pt x="789" y="225"/>
                </a:cubicBezTo>
                <a:cubicBezTo>
                  <a:pt x="789" y="226"/>
                  <a:pt x="791" y="227"/>
                  <a:pt x="792" y="227"/>
                </a:cubicBezTo>
                <a:cubicBezTo>
                  <a:pt x="796" y="225"/>
                  <a:pt x="799" y="227"/>
                  <a:pt x="803" y="228"/>
                </a:cubicBezTo>
                <a:cubicBezTo>
                  <a:pt x="805" y="228"/>
                  <a:pt x="808" y="229"/>
                  <a:pt x="810" y="229"/>
                </a:cubicBezTo>
                <a:cubicBezTo>
                  <a:pt x="813" y="229"/>
                  <a:pt x="815" y="229"/>
                  <a:pt x="818" y="230"/>
                </a:cubicBezTo>
                <a:cubicBezTo>
                  <a:pt x="819" y="230"/>
                  <a:pt x="821" y="230"/>
                  <a:pt x="822" y="231"/>
                </a:cubicBezTo>
                <a:cubicBezTo>
                  <a:pt x="824" y="231"/>
                  <a:pt x="826" y="229"/>
                  <a:pt x="828" y="229"/>
                </a:cubicBezTo>
                <a:cubicBezTo>
                  <a:pt x="829" y="230"/>
                  <a:pt x="830" y="233"/>
                  <a:pt x="832" y="231"/>
                </a:cubicBezTo>
                <a:cubicBezTo>
                  <a:pt x="833" y="228"/>
                  <a:pt x="830" y="226"/>
                  <a:pt x="830" y="224"/>
                </a:cubicBezTo>
                <a:cubicBezTo>
                  <a:pt x="835" y="221"/>
                  <a:pt x="838" y="222"/>
                  <a:pt x="842" y="225"/>
                </a:cubicBezTo>
                <a:cubicBezTo>
                  <a:pt x="846" y="228"/>
                  <a:pt x="848" y="228"/>
                  <a:pt x="852" y="223"/>
                </a:cubicBezTo>
                <a:cubicBezTo>
                  <a:pt x="857" y="222"/>
                  <a:pt x="857" y="222"/>
                  <a:pt x="858" y="225"/>
                </a:cubicBezTo>
                <a:cubicBezTo>
                  <a:pt x="859" y="228"/>
                  <a:pt x="860" y="230"/>
                  <a:pt x="864" y="227"/>
                </a:cubicBezTo>
                <a:cubicBezTo>
                  <a:pt x="865" y="226"/>
                  <a:pt x="867" y="228"/>
                  <a:pt x="867" y="229"/>
                </a:cubicBezTo>
                <a:cubicBezTo>
                  <a:pt x="868" y="233"/>
                  <a:pt x="871" y="233"/>
                  <a:pt x="873" y="233"/>
                </a:cubicBezTo>
                <a:cubicBezTo>
                  <a:pt x="873" y="235"/>
                  <a:pt x="873" y="237"/>
                  <a:pt x="876" y="238"/>
                </a:cubicBezTo>
                <a:cubicBezTo>
                  <a:pt x="877" y="239"/>
                  <a:pt x="878" y="239"/>
                  <a:pt x="877" y="241"/>
                </a:cubicBezTo>
                <a:cubicBezTo>
                  <a:pt x="873" y="244"/>
                  <a:pt x="875" y="248"/>
                  <a:pt x="878" y="251"/>
                </a:cubicBezTo>
                <a:cubicBezTo>
                  <a:pt x="880" y="250"/>
                  <a:pt x="882" y="248"/>
                  <a:pt x="884" y="247"/>
                </a:cubicBezTo>
                <a:cubicBezTo>
                  <a:pt x="885" y="246"/>
                  <a:pt x="887" y="244"/>
                  <a:pt x="889" y="245"/>
                </a:cubicBezTo>
                <a:cubicBezTo>
                  <a:pt x="891" y="246"/>
                  <a:pt x="889" y="248"/>
                  <a:pt x="889" y="250"/>
                </a:cubicBezTo>
                <a:cubicBezTo>
                  <a:pt x="889" y="251"/>
                  <a:pt x="890" y="252"/>
                  <a:pt x="891" y="253"/>
                </a:cubicBezTo>
                <a:cubicBezTo>
                  <a:pt x="895" y="255"/>
                  <a:pt x="896" y="258"/>
                  <a:pt x="897" y="262"/>
                </a:cubicBezTo>
                <a:cubicBezTo>
                  <a:pt x="897" y="264"/>
                  <a:pt x="898" y="266"/>
                  <a:pt x="900" y="268"/>
                </a:cubicBezTo>
                <a:cubicBezTo>
                  <a:pt x="899" y="268"/>
                  <a:pt x="897" y="269"/>
                  <a:pt x="896" y="270"/>
                </a:cubicBezTo>
                <a:cubicBezTo>
                  <a:pt x="894" y="273"/>
                  <a:pt x="894" y="274"/>
                  <a:pt x="897" y="277"/>
                </a:cubicBezTo>
                <a:cubicBezTo>
                  <a:pt x="897" y="278"/>
                  <a:pt x="897" y="278"/>
                  <a:pt x="898" y="279"/>
                </a:cubicBezTo>
                <a:cubicBezTo>
                  <a:pt x="896" y="279"/>
                  <a:pt x="895" y="279"/>
                  <a:pt x="894" y="280"/>
                </a:cubicBezTo>
                <a:cubicBezTo>
                  <a:pt x="894" y="280"/>
                  <a:pt x="894" y="280"/>
                  <a:pt x="894" y="280"/>
                </a:cubicBezTo>
                <a:cubicBezTo>
                  <a:pt x="891" y="282"/>
                  <a:pt x="889" y="285"/>
                  <a:pt x="887" y="288"/>
                </a:cubicBezTo>
                <a:cubicBezTo>
                  <a:pt x="887" y="288"/>
                  <a:pt x="887" y="288"/>
                  <a:pt x="887" y="288"/>
                </a:cubicBezTo>
                <a:cubicBezTo>
                  <a:pt x="887" y="288"/>
                  <a:pt x="887" y="288"/>
                  <a:pt x="887" y="288"/>
                </a:cubicBezTo>
                <a:cubicBezTo>
                  <a:pt x="887" y="288"/>
                  <a:pt x="887" y="288"/>
                  <a:pt x="887" y="288"/>
                </a:cubicBezTo>
                <a:cubicBezTo>
                  <a:pt x="884" y="290"/>
                  <a:pt x="885" y="291"/>
                  <a:pt x="887" y="292"/>
                </a:cubicBezTo>
                <a:cubicBezTo>
                  <a:pt x="887" y="294"/>
                  <a:pt x="889" y="295"/>
                  <a:pt x="890" y="296"/>
                </a:cubicBezTo>
                <a:cubicBezTo>
                  <a:pt x="890" y="296"/>
                  <a:pt x="890" y="296"/>
                  <a:pt x="890" y="296"/>
                </a:cubicBezTo>
                <a:cubicBezTo>
                  <a:pt x="890" y="296"/>
                  <a:pt x="890" y="296"/>
                  <a:pt x="890" y="296"/>
                </a:cubicBezTo>
                <a:cubicBezTo>
                  <a:pt x="890" y="296"/>
                  <a:pt x="890" y="296"/>
                  <a:pt x="890" y="296"/>
                </a:cubicBezTo>
                <a:cubicBezTo>
                  <a:pt x="890" y="296"/>
                  <a:pt x="890" y="296"/>
                  <a:pt x="890" y="296"/>
                </a:cubicBezTo>
                <a:cubicBezTo>
                  <a:pt x="891" y="297"/>
                  <a:pt x="892" y="298"/>
                  <a:pt x="892" y="298"/>
                </a:cubicBezTo>
                <a:cubicBezTo>
                  <a:pt x="892" y="298"/>
                  <a:pt x="892" y="298"/>
                  <a:pt x="892" y="298"/>
                </a:cubicBezTo>
                <a:cubicBezTo>
                  <a:pt x="894" y="303"/>
                  <a:pt x="894" y="303"/>
                  <a:pt x="890" y="304"/>
                </a:cubicBezTo>
                <a:cubicBezTo>
                  <a:pt x="887" y="305"/>
                  <a:pt x="883" y="306"/>
                  <a:pt x="880" y="306"/>
                </a:cubicBezTo>
                <a:cubicBezTo>
                  <a:pt x="877" y="306"/>
                  <a:pt x="875" y="306"/>
                  <a:pt x="873" y="307"/>
                </a:cubicBezTo>
                <a:cubicBezTo>
                  <a:pt x="870" y="307"/>
                  <a:pt x="867" y="309"/>
                  <a:pt x="864" y="308"/>
                </a:cubicBezTo>
                <a:cubicBezTo>
                  <a:pt x="856" y="307"/>
                  <a:pt x="857" y="309"/>
                  <a:pt x="855" y="315"/>
                </a:cubicBezTo>
                <a:cubicBezTo>
                  <a:pt x="855" y="316"/>
                  <a:pt x="854" y="317"/>
                  <a:pt x="854" y="319"/>
                </a:cubicBezTo>
                <a:cubicBezTo>
                  <a:pt x="854" y="323"/>
                  <a:pt x="854" y="325"/>
                  <a:pt x="858" y="326"/>
                </a:cubicBezTo>
                <a:cubicBezTo>
                  <a:pt x="863" y="327"/>
                  <a:pt x="866" y="327"/>
                  <a:pt x="870" y="324"/>
                </a:cubicBezTo>
                <a:cubicBezTo>
                  <a:pt x="872" y="321"/>
                  <a:pt x="874" y="319"/>
                  <a:pt x="878" y="322"/>
                </a:cubicBezTo>
                <a:cubicBezTo>
                  <a:pt x="879" y="323"/>
                  <a:pt x="880" y="320"/>
                  <a:pt x="881" y="319"/>
                </a:cubicBezTo>
                <a:cubicBezTo>
                  <a:pt x="881" y="319"/>
                  <a:pt x="881" y="319"/>
                  <a:pt x="881" y="319"/>
                </a:cubicBezTo>
                <a:cubicBezTo>
                  <a:pt x="881" y="319"/>
                  <a:pt x="881" y="319"/>
                  <a:pt x="881" y="319"/>
                </a:cubicBezTo>
                <a:cubicBezTo>
                  <a:pt x="885" y="316"/>
                  <a:pt x="888" y="320"/>
                  <a:pt x="891" y="320"/>
                </a:cubicBezTo>
                <a:cubicBezTo>
                  <a:pt x="893" y="320"/>
                  <a:pt x="894" y="321"/>
                  <a:pt x="895" y="323"/>
                </a:cubicBezTo>
                <a:cubicBezTo>
                  <a:pt x="895" y="323"/>
                  <a:pt x="895" y="323"/>
                  <a:pt x="895" y="323"/>
                </a:cubicBezTo>
                <a:cubicBezTo>
                  <a:pt x="895" y="323"/>
                  <a:pt x="895" y="323"/>
                  <a:pt x="895" y="323"/>
                </a:cubicBezTo>
                <a:cubicBezTo>
                  <a:pt x="896" y="325"/>
                  <a:pt x="897" y="327"/>
                  <a:pt x="898" y="329"/>
                </a:cubicBezTo>
                <a:cubicBezTo>
                  <a:pt x="899" y="334"/>
                  <a:pt x="902" y="336"/>
                  <a:pt x="907" y="335"/>
                </a:cubicBezTo>
                <a:cubicBezTo>
                  <a:pt x="907" y="334"/>
                  <a:pt x="908" y="335"/>
                  <a:pt x="908" y="335"/>
                </a:cubicBezTo>
                <a:cubicBezTo>
                  <a:pt x="908" y="336"/>
                  <a:pt x="908" y="337"/>
                  <a:pt x="908" y="337"/>
                </a:cubicBezTo>
                <a:cubicBezTo>
                  <a:pt x="906" y="338"/>
                  <a:pt x="905" y="339"/>
                  <a:pt x="904" y="340"/>
                </a:cubicBezTo>
                <a:cubicBezTo>
                  <a:pt x="905" y="341"/>
                  <a:pt x="907" y="341"/>
                  <a:pt x="908" y="342"/>
                </a:cubicBezTo>
                <a:cubicBezTo>
                  <a:pt x="908" y="342"/>
                  <a:pt x="908" y="342"/>
                  <a:pt x="908" y="342"/>
                </a:cubicBezTo>
                <a:cubicBezTo>
                  <a:pt x="910" y="344"/>
                  <a:pt x="912" y="343"/>
                  <a:pt x="913" y="341"/>
                </a:cubicBezTo>
                <a:cubicBezTo>
                  <a:pt x="913" y="341"/>
                  <a:pt x="914" y="342"/>
                  <a:pt x="914" y="342"/>
                </a:cubicBezTo>
                <a:cubicBezTo>
                  <a:pt x="915" y="343"/>
                  <a:pt x="916" y="343"/>
                  <a:pt x="917" y="343"/>
                </a:cubicBezTo>
                <a:cubicBezTo>
                  <a:pt x="917" y="343"/>
                  <a:pt x="918" y="342"/>
                  <a:pt x="918" y="342"/>
                </a:cubicBezTo>
                <a:cubicBezTo>
                  <a:pt x="919" y="342"/>
                  <a:pt x="919" y="342"/>
                  <a:pt x="919" y="342"/>
                </a:cubicBezTo>
                <a:cubicBezTo>
                  <a:pt x="919" y="342"/>
                  <a:pt x="919" y="342"/>
                  <a:pt x="919" y="341"/>
                </a:cubicBezTo>
                <a:cubicBezTo>
                  <a:pt x="920" y="341"/>
                  <a:pt x="920" y="341"/>
                  <a:pt x="921" y="341"/>
                </a:cubicBezTo>
                <a:cubicBezTo>
                  <a:pt x="922" y="340"/>
                  <a:pt x="923" y="340"/>
                  <a:pt x="924" y="341"/>
                </a:cubicBezTo>
                <a:cubicBezTo>
                  <a:pt x="925" y="341"/>
                  <a:pt x="926" y="341"/>
                  <a:pt x="927" y="342"/>
                </a:cubicBezTo>
                <a:cubicBezTo>
                  <a:pt x="927" y="342"/>
                  <a:pt x="927" y="342"/>
                  <a:pt x="927" y="342"/>
                </a:cubicBezTo>
                <a:cubicBezTo>
                  <a:pt x="928" y="343"/>
                  <a:pt x="929" y="343"/>
                  <a:pt x="931" y="342"/>
                </a:cubicBezTo>
                <a:cubicBezTo>
                  <a:pt x="931" y="342"/>
                  <a:pt x="932" y="342"/>
                  <a:pt x="933" y="342"/>
                </a:cubicBezTo>
                <a:cubicBezTo>
                  <a:pt x="936" y="344"/>
                  <a:pt x="940" y="342"/>
                  <a:pt x="943" y="344"/>
                </a:cubicBezTo>
                <a:cubicBezTo>
                  <a:pt x="943" y="344"/>
                  <a:pt x="944" y="344"/>
                  <a:pt x="944" y="344"/>
                </a:cubicBezTo>
                <a:cubicBezTo>
                  <a:pt x="949" y="345"/>
                  <a:pt x="955" y="347"/>
                  <a:pt x="952" y="338"/>
                </a:cubicBezTo>
                <a:cubicBezTo>
                  <a:pt x="950" y="337"/>
                  <a:pt x="948" y="338"/>
                  <a:pt x="946" y="336"/>
                </a:cubicBezTo>
                <a:cubicBezTo>
                  <a:pt x="944" y="332"/>
                  <a:pt x="940" y="332"/>
                  <a:pt x="937" y="330"/>
                </a:cubicBezTo>
                <a:cubicBezTo>
                  <a:pt x="937" y="330"/>
                  <a:pt x="937" y="330"/>
                  <a:pt x="937" y="330"/>
                </a:cubicBezTo>
                <a:cubicBezTo>
                  <a:pt x="936" y="330"/>
                  <a:pt x="935" y="329"/>
                  <a:pt x="934" y="329"/>
                </a:cubicBezTo>
                <a:cubicBezTo>
                  <a:pt x="934" y="329"/>
                  <a:pt x="933" y="329"/>
                  <a:pt x="933" y="328"/>
                </a:cubicBezTo>
                <a:cubicBezTo>
                  <a:pt x="932" y="328"/>
                  <a:pt x="931" y="327"/>
                  <a:pt x="931" y="327"/>
                </a:cubicBezTo>
                <a:cubicBezTo>
                  <a:pt x="930" y="326"/>
                  <a:pt x="929" y="325"/>
                  <a:pt x="929" y="325"/>
                </a:cubicBezTo>
                <a:cubicBezTo>
                  <a:pt x="929" y="325"/>
                  <a:pt x="929" y="325"/>
                  <a:pt x="929" y="325"/>
                </a:cubicBezTo>
                <a:cubicBezTo>
                  <a:pt x="928" y="324"/>
                  <a:pt x="927" y="324"/>
                  <a:pt x="927" y="323"/>
                </a:cubicBezTo>
                <a:cubicBezTo>
                  <a:pt x="929" y="322"/>
                  <a:pt x="931" y="321"/>
                  <a:pt x="933" y="323"/>
                </a:cubicBezTo>
                <a:cubicBezTo>
                  <a:pt x="933" y="323"/>
                  <a:pt x="933" y="323"/>
                  <a:pt x="933" y="323"/>
                </a:cubicBezTo>
                <a:cubicBezTo>
                  <a:pt x="935" y="325"/>
                  <a:pt x="937" y="323"/>
                  <a:pt x="939" y="322"/>
                </a:cubicBezTo>
                <a:cubicBezTo>
                  <a:pt x="941" y="327"/>
                  <a:pt x="945" y="322"/>
                  <a:pt x="948" y="324"/>
                </a:cubicBezTo>
                <a:cubicBezTo>
                  <a:pt x="949" y="324"/>
                  <a:pt x="949" y="324"/>
                  <a:pt x="950" y="324"/>
                </a:cubicBezTo>
                <a:cubicBezTo>
                  <a:pt x="950" y="324"/>
                  <a:pt x="950" y="324"/>
                  <a:pt x="950" y="325"/>
                </a:cubicBezTo>
                <a:cubicBezTo>
                  <a:pt x="950" y="325"/>
                  <a:pt x="950" y="325"/>
                  <a:pt x="950" y="325"/>
                </a:cubicBezTo>
                <a:cubicBezTo>
                  <a:pt x="951" y="326"/>
                  <a:pt x="953" y="326"/>
                  <a:pt x="954" y="327"/>
                </a:cubicBezTo>
                <a:cubicBezTo>
                  <a:pt x="954" y="327"/>
                  <a:pt x="954" y="327"/>
                  <a:pt x="954" y="327"/>
                </a:cubicBezTo>
                <a:cubicBezTo>
                  <a:pt x="954" y="327"/>
                  <a:pt x="955" y="328"/>
                  <a:pt x="956" y="329"/>
                </a:cubicBezTo>
                <a:cubicBezTo>
                  <a:pt x="956" y="329"/>
                  <a:pt x="956" y="329"/>
                  <a:pt x="956" y="329"/>
                </a:cubicBezTo>
                <a:cubicBezTo>
                  <a:pt x="958" y="330"/>
                  <a:pt x="960" y="330"/>
                  <a:pt x="959" y="327"/>
                </a:cubicBezTo>
                <a:cubicBezTo>
                  <a:pt x="959" y="326"/>
                  <a:pt x="958" y="325"/>
                  <a:pt x="958" y="325"/>
                </a:cubicBezTo>
                <a:cubicBezTo>
                  <a:pt x="957" y="324"/>
                  <a:pt x="956" y="323"/>
                  <a:pt x="956" y="322"/>
                </a:cubicBezTo>
                <a:cubicBezTo>
                  <a:pt x="956" y="322"/>
                  <a:pt x="957" y="321"/>
                  <a:pt x="957" y="320"/>
                </a:cubicBezTo>
                <a:cubicBezTo>
                  <a:pt x="957" y="320"/>
                  <a:pt x="957" y="320"/>
                  <a:pt x="957" y="319"/>
                </a:cubicBezTo>
                <a:cubicBezTo>
                  <a:pt x="958" y="318"/>
                  <a:pt x="959" y="318"/>
                  <a:pt x="959" y="317"/>
                </a:cubicBezTo>
                <a:cubicBezTo>
                  <a:pt x="961" y="316"/>
                  <a:pt x="961" y="315"/>
                  <a:pt x="960" y="313"/>
                </a:cubicBezTo>
                <a:cubicBezTo>
                  <a:pt x="960" y="313"/>
                  <a:pt x="960" y="313"/>
                  <a:pt x="960" y="313"/>
                </a:cubicBezTo>
                <a:cubicBezTo>
                  <a:pt x="958" y="312"/>
                  <a:pt x="959" y="310"/>
                  <a:pt x="958" y="309"/>
                </a:cubicBezTo>
                <a:cubicBezTo>
                  <a:pt x="958" y="309"/>
                  <a:pt x="958" y="309"/>
                  <a:pt x="958" y="309"/>
                </a:cubicBezTo>
                <a:cubicBezTo>
                  <a:pt x="956" y="307"/>
                  <a:pt x="951" y="309"/>
                  <a:pt x="950" y="306"/>
                </a:cubicBezTo>
                <a:cubicBezTo>
                  <a:pt x="948" y="304"/>
                  <a:pt x="947" y="304"/>
                  <a:pt x="945" y="305"/>
                </a:cubicBezTo>
                <a:cubicBezTo>
                  <a:pt x="945" y="304"/>
                  <a:pt x="945" y="303"/>
                  <a:pt x="944" y="302"/>
                </a:cubicBezTo>
                <a:cubicBezTo>
                  <a:pt x="944" y="302"/>
                  <a:pt x="944" y="302"/>
                  <a:pt x="944" y="302"/>
                </a:cubicBezTo>
                <a:cubicBezTo>
                  <a:pt x="944" y="301"/>
                  <a:pt x="943" y="300"/>
                  <a:pt x="942" y="300"/>
                </a:cubicBezTo>
                <a:cubicBezTo>
                  <a:pt x="942" y="300"/>
                  <a:pt x="942" y="300"/>
                  <a:pt x="942" y="300"/>
                </a:cubicBezTo>
                <a:cubicBezTo>
                  <a:pt x="941" y="299"/>
                  <a:pt x="941" y="297"/>
                  <a:pt x="940" y="296"/>
                </a:cubicBezTo>
                <a:cubicBezTo>
                  <a:pt x="939" y="295"/>
                  <a:pt x="938" y="295"/>
                  <a:pt x="937" y="294"/>
                </a:cubicBezTo>
                <a:cubicBezTo>
                  <a:pt x="937" y="294"/>
                  <a:pt x="937" y="294"/>
                  <a:pt x="937" y="294"/>
                </a:cubicBezTo>
                <a:cubicBezTo>
                  <a:pt x="935" y="291"/>
                  <a:pt x="940" y="291"/>
                  <a:pt x="939" y="288"/>
                </a:cubicBezTo>
                <a:cubicBezTo>
                  <a:pt x="939" y="288"/>
                  <a:pt x="939" y="287"/>
                  <a:pt x="939" y="287"/>
                </a:cubicBezTo>
                <a:cubicBezTo>
                  <a:pt x="940" y="287"/>
                  <a:pt x="940" y="287"/>
                  <a:pt x="940" y="286"/>
                </a:cubicBezTo>
                <a:cubicBezTo>
                  <a:pt x="940" y="286"/>
                  <a:pt x="940" y="286"/>
                  <a:pt x="940" y="286"/>
                </a:cubicBezTo>
                <a:cubicBezTo>
                  <a:pt x="941" y="285"/>
                  <a:pt x="942" y="283"/>
                  <a:pt x="944" y="285"/>
                </a:cubicBezTo>
                <a:cubicBezTo>
                  <a:pt x="944" y="285"/>
                  <a:pt x="944" y="285"/>
                  <a:pt x="944" y="285"/>
                </a:cubicBezTo>
                <a:cubicBezTo>
                  <a:pt x="946" y="286"/>
                  <a:pt x="945" y="289"/>
                  <a:pt x="948" y="290"/>
                </a:cubicBezTo>
                <a:cubicBezTo>
                  <a:pt x="949" y="290"/>
                  <a:pt x="950" y="290"/>
                  <a:pt x="950" y="290"/>
                </a:cubicBezTo>
                <a:cubicBezTo>
                  <a:pt x="952" y="291"/>
                  <a:pt x="955" y="292"/>
                  <a:pt x="956" y="294"/>
                </a:cubicBezTo>
                <a:cubicBezTo>
                  <a:pt x="957" y="294"/>
                  <a:pt x="957" y="294"/>
                  <a:pt x="958" y="294"/>
                </a:cubicBezTo>
                <a:cubicBezTo>
                  <a:pt x="958" y="295"/>
                  <a:pt x="960" y="295"/>
                  <a:pt x="960" y="296"/>
                </a:cubicBezTo>
                <a:cubicBezTo>
                  <a:pt x="960" y="297"/>
                  <a:pt x="960" y="297"/>
                  <a:pt x="960" y="297"/>
                </a:cubicBezTo>
                <a:cubicBezTo>
                  <a:pt x="960" y="297"/>
                  <a:pt x="960" y="297"/>
                  <a:pt x="960" y="297"/>
                </a:cubicBezTo>
                <a:cubicBezTo>
                  <a:pt x="961" y="299"/>
                  <a:pt x="963" y="299"/>
                  <a:pt x="965" y="299"/>
                </a:cubicBezTo>
                <a:cubicBezTo>
                  <a:pt x="960" y="303"/>
                  <a:pt x="966" y="302"/>
                  <a:pt x="967" y="304"/>
                </a:cubicBezTo>
                <a:cubicBezTo>
                  <a:pt x="967" y="303"/>
                  <a:pt x="967" y="303"/>
                  <a:pt x="967" y="303"/>
                </a:cubicBezTo>
                <a:cubicBezTo>
                  <a:pt x="970" y="305"/>
                  <a:pt x="972" y="305"/>
                  <a:pt x="975" y="304"/>
                </a:cubicBezTo>
                <a:cubicBezTo>
                  <a:pt x="976" y="302"/>
                  <a:pt x="976" y="301"/>
                  <a:pt x="975" y="300"/>
                </a:cubicBezTo>
                <a:cubicBezTo>
                  <a:pt x="975" y="299"/>
                  <a:pt x="975" y="299"/>
                  <a:pt x="975" y="298"/>
                </a:cubicBezTo>
                <a:cubicBezTo>
                  <a:pt x="975" y="297"/>
                  <a:pt x="973" y="297"/>
                  <a:pt x="975" y="296"/>
                </a:cubicBezTo>
                <a:cubicBezTo>
                  <a:pt x="975" y="296"/>
                  <a:pt x="976" y="296"/>
                  <a:pt x="977" y="296"/>
                </a:cubicBezTo>
                <a:cubicBezTo>
                  <a:pt x="980" y="295"/>
                  <a:pt x="980" y="292"/>
                  <a:pt x="980" y="289"/>
                </a:cubicBezTo>
                <a:cubicBezTo>
                  <a:pt x="979" y="289"/>
                  <a:pt x="979" y="289"/>
                  <a:pt x="978" y="289"/>
                </a:cubicBezTo>
                <a:cubicBezTo>
                  <a:pt x="978" y="289"/>
                  <a:pt x="978" y="288"/>
                  <a:pt x="979" y="288"/>
                </a:cubicBezTo>
                <a:cubicBezTo>
                  <a:pt x="980" y="288"/>
                  <a:pt x="980" y="287"/>
                  <a:pt x="981" y="286"/>
                </a:cubicBezTo>
                <a:cubicBezTo>
                  <a:pt x="983" y="286"/>
                  <a:pt x="984" y="283"/>
                  <a:pt x="986" y="284"/>
                </a:cubicBezTo>
                <a:cubicBezTo>
                  <a:pt x="986" y="285"/>
                  <a:pt x="987" y="285"/>
                  <a:pt x="987" y="285"/>
                </a:cubicBezTo>
                <a:cubicBezTo>
                  <a:pt x="988" y="285"/>
                  <a:pt x="988" y="285"/>
                  <a:pt x="988" y="284"/>
                </a:cubicBezTo>
                <a:cubicBezTo>
                  <a:pt x="989" y="281"/>
                  <a:pt x="992" y="279"/>
                  <a:pt x="991" y="275"/>
                </a:cubicBezTo>
                <a:cubicBezTo>
                  <a:pt x="990" y="275"/>
                  <a:pt x="990" y="274"/>
                  <a:pt x="990" y="273"/>
                </a:cubicBezTo>
                <a:cubicBezTo>
                  <a:pt x="990" y="272"/>
                  <a:pt x="989" y="272"/>
                  <a:pt x="988" y="271"/>
                </a:cubicBezTo>
                <a:cubicBezTo>
                  <a:pt x="988" y="271"/>
                  <a:pt x="988" y="271"/>
                  <a:pt x="988" y="271"/>
                </a:cubicBezTo>
                <a:cubicBezTo>
                  <a:pt x="987" y="270"/>
                  <a:pt x="985" y="270"/>
                  <a:pt x="983" y="271"/>
                </a:cubicBezTo>
                <a:cubicBezTo>
                  <a:pt x="983" y="272"/>
                  <a:pt x="982" y="272"/>
                  <a:pt x="981" y="273"/>
                </a:cubicBezTo>
                <a:cubicBezTo>
                  <a:pt x="979" y="272"/>
                  <a:pt x="978" y="271"/>
                  <a:pt x="977" y="269"/>
                </a:cubicBezTo>
                <a:cubicBezTo>
                  <a:pt x="975" y="268"/>
                  <a:pt x="974" y="270"/>
                  <a:pt x="973" y="271"/>
                </a:cubicBezTo>
                <a:cubicBezTo>
                  <a:pt x="973" y="271"/>
                  <a:pt x="973" y="271"/>
                  <a:pt x="973" y="271"/>
                </a:cubicBezTo>
                <a:cubicBezTo>
                  <a:pt x="972" y="272"/>
                  <a:pt x="972" y="272"/>
                  <a:pt x="971" y="271"/>
                </a:cubicBezTo>
                <a:cubicBezTo>
                  <a:pt x="970" y="271"/>
                  <a:pt x="968" y="271"/>
                  <a:pt x="967" y="271"/>
                </a:cubicBezTo>
                <a:cubicBezTo>
                  <a:pt x="965" y="269"/>
                  <a:pt x="967" y="265"/>
                  <a:pt x="963" y="263"/>
                </a:cubicBezTo>
                <a:cubicBezTo>
                  <a:pt x="963" y="263"/>
                  <a:pt x="963" y="263"/>
                  <a:pt x="963" y="263"/>
                </a:cubicBezTo>
                <a:cubicBezTo>
                  <a:pt x="963" y="263"/>
                  <a:pt x="962" y="263"/>
                  <a:pt x="962" y="263"/>
                </a:cubicBezTo>
                <a:cubicBezTo>
                  <a:pt x="960" y="258"/>
                  <a:pt x="956" y="260"/>
                  <a:pt x="952" y="262"/>
                </a:cubicBezTo>
                <a:cubicBezTo>
                  <a:pt x="952" y="262"/>
                  <a:pt x="952" y="262"/>
                  <a:pt x="952" y="262"/>
                </a:cubicBezTo>
                <a:cubicBezTo>
                  <a:pt x="950" y="263"/>
                  <a:pt x="949" y="261"/>
                  <a:pt x="948" y="260"/>
                </a:cubicBezTo>
                <a:cubicBezTo>
                  <a:pt x="948" y="260"/>
                  <a:pt x="948" y="260"/>
                  <a:pt x="948" y="260"/>
                </a:cubicBezTo>
                <a:cubicBezTo>
                  <a:pt x="947" y="258"/>
                  <a:pt x="945" y="259"/>
                  <a:pt x="944" y="258"/>
                </a:cubicBezTo>
                <a:cubicBezTo>
                  <a:pt x="943" y="256"/>
                  <a:pt x="942" y="255"/>
                  <a:pt x="940" y="254"/>
                </a:cubicBezTo>
                <a:cubicBezTo>
                  <a:pt x="940" y="254"/>
                  <a:pt x="940" y="254"/>
                  <a:pt x="940" y="254"/>
                </a:cubicBezTo>
                <a:cubicBezTo>
                  <a:pt x="940" y="253"/>
                  <a:pt x="939" y="252"/>
                  <a:pt x="938" y="252"/>
                </a:cubicBezTo>
                <a:cubicBezTo>
                  <a:pt x="938" y="252"/>
                  <a:pt x="938" y="252"/>
                  <a:pt x="938" y="252"/>
                </a:cubicBezTo>
                <a:cubicBezTo>
                  <a:pt x="936" y="250"/>
                  <a:pt x="933" y="250"/>
                  <a:pt x="930" y="250"/>
                </a:cubicBezTo>
                <a:cubicBezTo>
                  <a:pt x="932" y="250"/>
                  <a:pt x="934" y="249"/>
                  <a:pt x="935" y="248"/>
                </a:cubicBezTo>
                <a:cubicBezTo>
                  <a:pt x="935" y="248"/>
                  <a:pt x="935" y="248"/>
                  <a:pt x="935" y="248"/>
                </a:cubicBezTo>
                <a:cubicBezTo>
                  <a:pt x="935" y="247"/>
                  <a:pt x="936" y="247"/>
                  <a:pt x="936" y="246"/>
                </a:cubicBezTo>
                <a:cubicBezTo>
                  <a:pt x="936" y="245"/>
                  <a:pt x="936" y="245"/>
                  <a:pt x="936" y="244"/>
                </a:cubicBezTo>
                <a:cubicBezTo>
                  <a:pt x="936" y="244"/>
                  <a:pt x="936" y="243"/>
                  <a:pt x="935" y="243"/>
                </a:cubicBezTo>
                <a:cubicBezTo>
                  <a:pt x="935" y="243"/>
                  <a:pt x="935" y="243"/>
                  <a:pt x="935" y="243"/>
                </a:cubicBezTo>
                <a:cubicBezTo>
                  <a:pt x="937" y="241"/>
                  <a:pt x="940" y="242"/>
                  <a:pt x="942" y="240"/>
                </a:cubicBezTo>
                <a:cubicBezTo>
                  <a:pt x="942" y="240"/>
                  <a:pt x="942" y="239"/>
                  <a:pt x="942" y="239"/>
                </a:cubicBezTo>
                <a:cubicBezTo>
                  <a:pt x="941" y="237"/>
                  <a:pt x="939" y="238"/>
                  <a:pt x="938" y="236"/>
                </a:cubicBezTo>
                <a:cubicBezTo>
                  <a:pt x="938" y="236"/>
                  <a:pt x="938" y="236"/>
                  <a:pt x="938" y="236"/>
                </a:cubicBezTo>
                <a:cubicBezTo>
                  <a:pt x="937" y="235"/>
                  <a:pt x="936" y="236"/>
                  <a:pt x="934" y="235"/>
                </a:cubicBezTo>
                <a:cubicBezTo>
                  <a:pt x="934" y="235"/>
                  <a:pt x="933" y="235"/>
                  <a:pt x="933" y="235"/>
                </a:cubicBezTo>
                <a:cubicBezTo>
                  <a:pt x="932" y="234"/>
                  <a:pt x="932" y="233"/>
                  <a:pt x="933" y="233"/>
                </a:cubicBezTo>
                <a:cubicBezTo>
                  <a:pt x="935" y="231"/>
                  <a:pt x="937" y="231"/>
                  <a:pt x="938" y="229"/>
                </a:cubicBezTo>
                <a:cubicBezTo>
                  <a:pt x="938" y="229"/>
                  <a:pt x="938" y="229"/>
                  <a:pt x="938" y="229"/>
                </a:cubicBezTo>
                <a:cubicBezTo>
                  <a:pt x="939" y="228"/>
                  <a:pt x="939" y="228"/>
                  <a:pt x="938" y="227"/>
                </a:cubicBezTo>
                <a:cubicBezTo>
                  <a:pt x="938" y="226"/>
                  <a:pt x="938" y="226"/>
                  <a:pt x="938" y="225"/>
                </a:cubicBezTo>
                <a:cubicBezTo>
                  <a:pt x="938" y="224"/>
                  <a:pt x="937" y="224"/>
                  <a:pt x="936" y="223"/>
                </a:cubicBezTo>
                <a:cubicBezTo>
                  <a:pt x="936" y="222"/>
                  <a:pt x="935" y="222"/>
                  <a:pt x="934" y="221"/>
                </a:cubicBezTo>
                <a:cubicBezTo>
                  <a:pt x="934" y="221"/>
                  <a:pt x="933" y="221"/>
                  <a:pt x="933" y="221"/>
                </a:cubicBezTo>
                <a:cubicBezTo>
                  <a:pt x="929" y="223"/>
                  <a:pt x="929" y="218"/>
                  <a:pt x="927" y="217"/>
                </a:cubicBezTo>
                <a:cubicBezTo>
                  <a:pt x="926" y="217"/>
                  <a:pt x="926" y="216"/>
                  <a:pt x="925" y="215"/>
                </a:cubicBezTo>
                <a:cubicBezTo>
                  <a:pt x="919" y="215"/>
                  <a:pt x="915" y="211"/>
                  <a:pt x="910" y="210"/>
                </a:cubicBezTo>
                <a:cubicBezTo>
                  <a:pt x="909" y="209"/>
                  <a:pt x="908" y="208"/>
                  <a:pt x="907" y="208"/>
                </a:cubicBezTo>
                <a:close/>
                <a:moveTo>
                  <a:pt x="852" y="222"/>
                </a:moveTo>
                <a:cubicBezTo>
                  <a:pt x="852" y="222"/>
                  <a:pt x="852" y="222"/>
                  <a:pt x="852" y="223"/>
                </a:cubicBezTo>
                <a:cubicBezTo>
                  <a:pt x="852" y="222"/>
                  <a:pt x="851" y="222"/>
                  <a:pt x="852" y="222"/>
                </a:cubicBezTo>
                <a:close/>
                <a:moveTo>
                  <a:pt x="976" y="278"/>
                </a:moveTo>
                <a:cubicBezTo>
                  <a:pt x="976" y="278"/>
                  <a:pt x="976" y="278"/>
                  <a:pt x="976" y="278"/>
                </a:cubicBezTo>
                <a:cubicBezTo>
                  <a:pt x="976" y="278"/>
                  <a:pt x="976" y="278"/>
                  <a:pt x="976" y="278"/>
                </a:cubicBezTo>
                <a:cubicBezTo>
                  <a:pt x="976" y="278"/>
                  <a:pt x="976" y="278"/>
                  <a:pt x="976" y="278"/>
                </a:cubicBezTo>
                <a:close/>
                <a:moveTo>
                  <a:pt x="936" y="223"/>
                </a:moveTo>
                <a:cubicBezTo>
                  <a:pt x="936" y="223"/>
                  <a:pt x="936" y="223"/>
                  <a:pt x="936" y="223"/>
                </a:cubicBezTo>
                <a:cubicBezTo>
                  <a:pt x="937" y="223"/>
                  <a:pt x="937" y="223"/>
                  <a:pt x="937" y="223"/>
                </a:cubicBezTo>
                <a:lnTo>
                  <a:pt x="936" y="223"/>
                </a:lnTo>
                <a:close/>
                <a:moveTo>
                  <a:pt x="789" y="23"/>
                </a:moveTo>
                <a:cubicBezTo>
                  <a:pt x="789" y="23"/>
                  <a:pt x="789" y="23"/>
                  <a:pt x="789" y="23"/>
                </a:cubicBezTo>
                <a:cubicBezTo>
                  <a:pt x="789" y="23"/>
                  <a:pt x="789" y="23"/>
                  <a:pt x="789" y="23"/>
                </a:cubicBezTo>
                <a:close/>
                <a:moveTo>
                  <a:pt x="821" y="25"/>
                </a:moveTo>
                <a:cubicBezTo>
                  <a:pt x="821" y="25"/>
                  <a:pt x="821" y="25"/>
                  <a:pt x="821" y="25"/>
                </a:cubicBezTo>
                <a:cubicBezTo>
                  <a:pt x="821" y="25"/>
                  <a:pt x="821" y="25"/>
                  <a:pt x="821" y="25"/>
                </a:cubicBezTo>
                <a:close/>
                <a:moveTo>
                  <a:pt x="888" y="20"/>
                </a:moveTo>
                <a:cubicBezTo>
                  <a:pt x="888" y="20"/>
                  <a:pt x="888" y="20"/>
                  <a:pt x="888" y="20"/>
                </a:cubicBezTo>
                <a:cubicBezTo>
                  <a:pt x="888" y="20"/>
                  <a:pt x="888" y="20"/>
                  <a:pt x="889" y="20"/>
                </a:cubicBezTo>
                <a:lnTo>
                  <a:pt x="888" y="20"/>
                </a:lnTo>
                <a:close/>
                <a:moveTo>
                  <a:pt x="796" y="23"/>
                </a:moveTo>
                <a:cubicBezTo>
                  <a:pt x="796" y="23"/>
                  <a:pt x="796" y="23"/>
                  <a:pt x="796" y="23"/>
                </a:cubicBezTo>
                <a:cubicBezTo>
                  <a:pt x="796" y="23"/>
                  <a:pt x="796" y="23"/>
                  <a:pt x="796" y="23"/>
                </a:cubicBezTo>
                <a:close/>
                <a:moveTo>
                  <a:pt x="2476" y="1392"/>
                </a:moveTo>
                <a:cubicBezTo>
                  <a:pt x="2476" y="1392"/>
                  <a:pt x="2476" y="1392"/>
                  <a:pt x="2476" y="1392"/>
                </a:cubicBezTo>
                <a:cubicBezTo>
                  <a:pt x="2476" y="1392"/>
                  <a:pt x="2476" y="1392"/>
                  <a:pt x="2476" y="1392"/>
                </a:cubicBezTo>
                <a:close/>
                <a:moveTo>
                  <a:pt x="2565" y="1379"/>
                </a:moveTo>
                <a:cubicBezTo>
                  <a:pt x="2565" y="1379"/>
                  <a:pt x="2565" y="1379"/>
                  <a:pt x="2565" y="1379"/>
                </a:cubicBezTo>
                <a:cubicBezTo>
                  <a:pt x="2565" y="1379"/>
                  <a:pt x="2565" y="1379"/>
                  <a:pt x="2565" y="1379"/>
                </a:cubicBezTo>
                <a:close/>
                <a:moveTo>
                  <a:pt x="1367" y="776"/>
                </a:moveTo>
                <a:cubicBezTo>
                  <a:pt x="1367" y="776"/>
                  <a:pt x="1367" y="776"/>
                  <a:pt x="1367" y="776"/>
                </a:cubicBezTo>
                <a:cubicBezTo>
                  <a:pt x="1367" y="776"/>
                  <a:pt x="1367" y="776"/>
                  <a:pt x="1367" y="776"/>
                </a:cubicBezTo>
                <a:close/>
                <a:moveTo>
                  <a:pt x="2695" y="1423"/>
                </a:moveTo>
                <a:cubicBezTo>
                  <a:pt x="2695" y="1423"/>
                  <a:pt x="2695" y="1423"/>
                  <a:pt x="2695" y="1423"/>
                </a:cubicBezTo>
                <a:cubicBezTo>
                  <a:pt x="2695" y="1423"/>
                  <a:pt x="2695" y="1423"/>
                  <a:pt x="2695" y="1423"/>
                </a:cubicBezTo>
                <a:close/>
                <a:moveTo>
                  <a:pt x="2413" y="1266"/>
                </a:moveTo>
                <a:cubicBezTo>
                  <a:pt x="2413" y="1266"/>
                  <a:pt x="2413" y="1266"/>
                  <a:pt x="2413" y="1266"/>
                </a:cubicBezTo>
                <a:cubicBezTo>
                  <a:pt x="2413" y="1266"/>
                  <a:pt x="2413" y="1266"/>
                  <a:pt x="2413" y="1266"/>
                </a:cubicBezTo>
                <a:close/>
                <a:moveTo>
                  <a:pt x="2423" y="1256"/>
                </a:moveTo>
                <a:cubicBezTo>
                  <a:pt x="2423" y="1256"/>
                  <a:pt x="2423" y="1256"/>
                  <a:pt x="2423" y="1256"/>
                </a:cubicBezTo>
                <a:cubicBezTo>
                  <a:pt x="2423" y="1256"/>
                  <a:pt x="2423" y="1256"/>
                  <a:pt x="2423" y="1256"/>
                </a:cubicBezTo>
                <a:close/>
                <a:moveTo>
                  <a:pt x="706" y="847"/>
                </a:moveTo>
                <a:cubicBezTo>
                  <a:pt x="706" y="847"/>
                  <a:pt x="706" y="847"/>
                  <a:pt x="706" y="847"/>
                </a:cubicBezTo>
                <a:cubicBezTo>
                  <a:pt x="706" y="847"/>
                  <a:pt x="706" y="847"/>
                  <a:pt x="706" y="847"/>
                </a:cubicBezTo>
                <a:close/>
                <a:moveTo>
                  <a:pt x="547" y="728"/>
                </a:moveTo>
                <a:cubicBezTo>
                  <a:pt x="547" y="728"/>
                  <a:pt x="547" y="728"/>
                  <a:pt x="547" y="728"/>
                </a:cubicBezTo>
                <a:cubicBezTo>
                  <a:pt x="547" y="728"/>
                  <a:pt x="547" y="728"/>
                  <a:pt x="547" y="728"/>
                </a:cubicBezTo>
                <a:close/>
                <a:moveTo>
                  <a:pt x="499" y="667"/>
                </a:moveTo>
                <a:cubicBezTo>
                  <a:pt x="499" y="667"/>
                  <a:pt x="499" y="667"/>
                  <a:pt x="499" y="667"/>
                </a:cubicBezTo>
                <a:cubicBezTo>
                  <a:pt x="499" y="667"/>
                  <a:pt x="499" y="666"/>
                  <a:pt x="499" y="666"/>
                </a:cubicBezTo>
                <a:lnTo>
                  <a:pt x="499" y="667"/>
                </a:lnTo>
                <a:close/>
                <a:moveTo>
                  <a:pt x="2582" y="1168"/>
                </a:moveTo>
                <a:cubicBezTo>
                  <a:pt x="2582" y="1168"/>
                  <a:pt x="2582" y="1168"/>
                  <a:pt x="2582" y="1168"/>
                </a:cubicBezTo>
                <a:cubicBezTo>
                  <a:pt x="2582" y="1168"/>
                  <a:pt x="2582" y="1168"/>
                  <a:pt x="2582" y="1168"/>
                </a:cubicBezTo>
                <a:close/>
                <a:moveTo>
                  <a:pt x="2513" y="1185"/>
                </a:moveTo>
                <a:cubicBezTo>
                  <a:pt x="2513" y="1185"/>
                  <a:pt x="2513" y="1185"/>
                  <a:pt x="2513" y="1185"/>
                </a:cubicBezTo>
                <a:cubicBezTo>
                  <a:pt x="2513" y="1185"/>
                  <a:pt x="2513" y="1185"/>
                  <a:pt x="2513" y="1185"/>
                </a:cubicBezTo>
                <a:close/>
                <a:moveTo>
                  <a:pt x="2676" y="1146"/>
                </a:moveTo>
                <a:cubicBezTo>
                  <a:pt x="2676" y="1146"/>
                  <a:pt x="2676" y="1146"/>
                  <a:pt x="2676" y="1146"/>
                </a:cubicBezTo>
                <a:cubicBezTo>
                  <a:pt x="2676" y="1146"/>
                  <a:pt x="2676" y="1146"/>
                  <a:pt x="2676" y="1146"/>
                </a:cubicBezTo>
                <a:close/>
                <a:moveTo>
                  <a:pt x="2584" y="1068"/>
                </a:moveTo>
                <a:cubicBezTo>
                  <a:pt x="2584" y="1068"/>
                  <a:pt x="2584" y="1068"/>
                  <a:pt x="2584" y="1068"/>
                </a:cubicBezTo>
                <a:cubicBezTo>
                  <a:pt x="2584" y="1068"/>
                  <a:pt x="2584" y="1068"/>
                  <a:pt x="2584" y="1068"/>
                </a:cubicBezTo>
                <a:close/>
                <a:moveTo>
                  <a:pt x="2618" y="1068"/>
                </a:moveTo>
                <a:cubicBezTo>
                  <a:pt x="2618" y="1068"/>
                  <a:pt x="2618" y="1068"/>
                  <a:pt x="2618" y="1068"/>
                </a:cubicBezTo>
                <a:cubicBezTo>
                  <a:pt x="2618" y="1068"/>
                  <a:pt x="2618" y="1068"/>
                  <a:pt x="2618" y="1068"/>
                </a:cubicBezTo>
                <a:close/>
                <a:moveTo>
                  <a:pt x="2619" y="1135"/>
                </a:moveTo>
                <a:cubicBezTo>
                  <a:pt x="2619" y="1135"/>
                  <a:pt x="2619" y="1135"/>
                  <a:pt x="2618" y="1135"/>
                </a:cubicBezTo>
                <a:cubicBezTo>
                  <a:pt x="2618" y="1135"/>
                  <a:pt x="2618" y="1135"/>
                  <a:pt x="2618" y="1135"/>
                </a:cubicBezTo>
                <a:lnTo>
                  <a:pt x="2619" y="1135"/>
                </a:lnTo>
                <a:close/>
                <a:moveTo>
                  <a:pt x="2617" y="1133"/>
                </a:moveTo>
                <a:cubicBezTo>
                  <a:pt x="2617" y="1133"/>
                  <a:pt x="2617" y="1133"/>
                  <a:pt x="2617" y="1133"/>
                </a:cubicBezTo>
                <a:cubicBezTo>
                  <a:pt x="2617" y="1133"/>
                  <a:pt x="2617" y="1133"/>
                  <a:pt x="2617" y="1133"/>
                </a:cubicBezTo>
                <a:close/>
                <a:moveTo>
                  <a:pt x="2649" y="1083"/>
                </a:moveTo>
                <a:cubicBezTo>
                  <a:pt x="2649" y="1083"/>
                  <a:pt x="2649" y="1083"/>
                  <a:pt x="2649" y="1083"/>
                </a:cubicBezTo>
                <a:cubicBezTo>
                  <a:pt x="2649" y="1083"/>
                  <a:pt x="2649" y="1083"/>
                  <a:pt x="2649" y="1083"/>
                </a:cubicBezTo>
                <a:close/>
                <a:moveTo>
                  <a:pt x="2661" y="1095"/>
                </a:moveTo>
                <a:cubicBezTo>
                  <a:pt x="2660" y="1094"/>
                  <a:pt x="2660" y="1094"/>
                  <a:pt x="2661" y="1093"/>
                </a:cubicBezTo>
                <a:cubicBezTo>
                  <a:pt x="2659" y="1089"/>
                  <a:pt x="2655" y="1087"/>
                  <a:pt x="2651" y="1085"/>
                </a:cubicBezTo>
                <a:cubicBezTo>
                  <a:pt x="2650" y="1084"/>
                  <a:pt x="2650" y="1084"/>
                  <a:pt x="2649" y="1083"/>
                </a:cubicBezTo>
                <a:cubicBezTo>
                  <a:pt x="2648" y="1082"/>
                  <a:pt x="2646" y="1082"/>
                  <a:pt x="2645" y="1081"/>
                </a:cubicBezTo>
                <a:cubicBezTo>
                  <a:pt x="2644" y="1080"/>
                  <a:pt x="2642" y="1080"/>
                  <a:pt x="2641" y="1079"/>
                </a:cubicBezTo>
                <a:cubicBezTo>
                  <a:pt x="2641" y="1079"/>
                  <a:pt x="2641" y="1079"/>
                  <a:pt x="2641" y="1079"/>
                </a:cubicBezTo>
                <a:cubicBezTo>
                  <a:pt x="2640" y="1078"/>
                  <a:pt x="2637" y="1079"/>
                  <a:pt x="2636" y="1077"/>
                </a:cubicBezTo>
                <a:cubicBezTo>
                  <a:pt x="2636" y="1078"/>
                  <a:pt x="2636" y="1078"/>
                  <a:pt x="2636" y="1078"/>
                </a:cubicBezTo>
                <a:cubicBezTo>
                  <a:pt x="2635" y="1076"/>
                  <a:pt x="2633" y="1076"/>
                  <a:pt x="2631" y="1076"/>
                </a:cubicBezTo>
                <a:cubicBezTo>
                  <a:pt x="2631" y="1076"/>
                  <a:pt x="2630" y="1076"/>
                  <a:pt x="2630" y="1076"/>
                </a:cubicBezTo>
                <a:cubicBezTo>
                  <a:pt x="2629" y="1075"/>
                  <a:pt x="2629" y="1074"/>
                  <a:pt x="2628" y="1074"/>
                </a:cubicBezTo>
                <a:cubicBezTo>
                  <a:pt x="2628" y="1074"/>
                  <a:pt x="2628" y="1074"/>
                  <a:pt x="2628" y="1074"/>
                </a:cubicBezTo>
                <a:cubicBezTo>
                  <a:pt x="2627" y="1073"/>
                  <a:pt x="2627" y="1073"/>
                  <a:pt x="2626" y="1073"/>
                </a:cubicBezTo>
                <a:cubicBezTo>
                  <a:pt x="2626" y="1073"/>
                  <a:pt x="2626" y="1073"/>
                  <a:pt x="2626" y="1073"/>
                </a:cubicBezTo>
                <a:cubicBezTo>
                  <a:pt x="2625" y="1073"/>
                  <a:pt x="2625" y="1072"/>
                  <a:pt x="2624" y="1072"/>
                </a:cubicBezTo>
                <a:cubicBezTo>
                  <a:pt x="2623" y="1072"/>
                  <a:pt x="2621" y="1071"/>
                  <a:pt x="2620" y="1070"/>
                </a:cubicBezTo>
                <a:cubicBezTo>
                  <a:pt x="2620" y="1070"/>
                  <a:pt x="2619" y="1070"/>
                  <a:pt x="2619" y="1070"/>
                </a:cubicBezTo>
                <a:cubicBezTo>
                  <a:pt x="2619" y="1069"/>
                  <a:pt x="2619" y="1068"/>
                  <a:pt x="2618" y="1068"/>
                </a:cubicBezTo>
                <a:cubicBezTo>
                  <a:pt x="2615" y="1065"/>
                  <a:pt x="2610" y="1068"/>
                  <a:pt x="2607" y="1066"/>
                </a:cubicBezTo>
                <a:cubicBezTo>
                  <a:pt x="2607" y="1066"/>
                  <a:pt x="2607" y="1066"/>
                  <a:pt x="2607" y="1066"/>
                </a:cubicBezTo>
                <a:cubicBezTo>
                  <a:pt x="2606" y="1065"/>
                  <a:pt x="2604" y="1065"/>
                  <a:pt x="2603" y="1064"/>
                </a:cubicBezTo>
                <a:cubicBezTo>
                  <a:pt x="2603" y="1064"/>
                  <a:pt x="2603" y="1064"/>
                  <a:pt x="2603" y="1064"/>
                </a:cubicBezTo>
                <a:cubicBezTo>
                  <a:pt x="2602" y="1063"/>
                  <a:pt x="2602" y="1063"/>
                  <a:pt x="2601" y="1062"/>
                </a:cubicBezTo>
                <a:cubicBezTo>
                  <a:pt x="2601" y="1062"/>
                  <a:pt x="2601" y="1062"/>
                  <a:pt x="2601" y="1062"/>
                </a:cubicBezTo>
                <a:cubicBezTo>
                  <a:pt x="2600" y="1061"/>
                  <a:pt x="2598" y="1061"/>
                  <a:pt x="2597" y="1060"/>
                </a:cubicBezTo>
                <a:cubicBezTo>
                  <a:pt x="2596" y="1061"/>
                  <a:pt x="2596" y="1061"/>
                  <a:pt x="2596" y="1060"/>
                </a:cubicBezTo>
                <a:cubicBezTo>
                  <a:pt x="2594" y="1061"/>
                  <a:pt x="2593" y="1061"/>
                  <a:pt x="2592" y="1062"/>
                </a:cubicBezTo>
                <a:cubicBezTo>
                  <a:pt x="2592" y="1062"/>
                  <a:pt x="2592" y="1062"/>
                  <a:pt x="2592" y="1062"/>
                </a:cubicBezTo>
                <a:cubicBezTo>
                  <a:pt x="2591" y="1063"/>
                  <a:pt x="2590" y="1063"/>
                  <a:pt x="2590" y="1064"/>
                </a:cubicBezTo>
                <a:cubicBezTo>
                  <a:pt x="2590" y="1064"/>
                  <a:pt x="2590" y="1064"/>
                  <a:pt x="2590" y="1064"/>
                </a:cubicBezTo>
                <a:cubicBezTo>
                  <a:pt x="2588" y="1065"/>
                  <a:pt x="2586" y="1066"/>
                  <a:pt x="2584" y="1068"/>
                </a:cubicBezTo>
                <a:cubicBezTo>
                  <a:pt x="2583" y="1069"/>
                  <a:pt x="2582" y="1071"/>
                  <a:pt x="2581" y="1073"/>
                </a:cubicBezTo>
                <a:cubicBezTo>
                  <a:pt x="2581" y="1073"/>
                  <a:pt x="2580" y="1073"/>
                  <a:pt x="2580" y="1074"/>
                </a:cubicBezTo>
                <a:cubicBezTo>
                  <a:pt x="2580" y="1074"/>
                  <a:pt x="2580" y="1074"/>
                  <a:pt x="2580" y="1074"/>
                </a:cubicBezTo>
                <a:cubicBezTo>
                  <a:pt x="2579" y="1074"/>
                  <a:pt x="2579" y="1075"/>
                  <a:pt x="2578" y="1075"/>
                </a:cubicBezTo>
                <a:cubicBezTo>
                  <a:pt x="2578" y="1075"/>
                  <a:pt x="2578" y="1075"/>
                  <a:pt x="2578" y="1075"/>
                </a:cubicBezTo>
                <a:cubicBezTo>
                  <a:pt x="2576" y="1077"/>
                  <a:pt x="2575" y="1075"/>
                  <a:pt x="2574" y="1074"/>
                </a:cubicBezTo>
                <a:cubicBezTo>
                  <a:pt x="2573" y="1073"/>
                  <a:pt x="2573" y="1071"/>
                  <a:pt x="2572" y="1070"/>
                </a:cubicBezTo>
                <a:cubicBezTo>
                  <a:pt x="2571" y="1069"/>
                  <a:pt x="2569" y="1068"/>
                  <a:pt x="2569" y="1066"/>
                </a:cubicBezTo>
                <a:cubicBezTo>
                  <a:pt x="2569" y="1064"/>
                  <a:pt x="2569" y="1062"/>
                  <a:pt x="2569" y="1060"/>
                </a:cubicBezTo>
                <a:cubicBezTo>
                  <a:pt x="2569" y="1059"/>
                  <a:pt x="2569" y="1059"/>
                  <a:pt x="2568" y="1058"/>
                </a:cubicBezTo>
                <a:cubicBezTo>
                  <a:pt x="2568" y="1058"/>
                  <a:pt x="2568" y="1058"/>
                  <a:pt x="2568" y="1058"/>
                </a:cubicBezTo>
                <a:cubicBezTo>
                  <a:pt x="2568" y="1057"/>
                  <a:pt x="2568" y="1057"/>
                  <a:pt x="2568" y="1056"/>
                </a:cubicBezTo>
                <a:cubicBezTo>
                  <a:pt x="2568" y="1056"/>
                  <a:pt x="2568" y="1056"/>
                  <a:pt x="2568" y="1056"/>
                </a:cubicBezTo>
                <a:cubicBezTo>
                  <a:pt x="2569" y="1056"/>
                  <a:pt x="2569" y="1055"/>
                  <a:pt x="2569" y="1054"/>
                </a:cubicBezTo>
                <a:cubicBezTo>
                  <a:pt x="2569" y="1054"/>
                  <a:pt x="2568" y="1053"/>
                  <a:pt x="2568" y="1053"/>
                </a:cubicBezTo>
                <a:cubicBezTo>
                  <a:pt x="2568" y="1053"/>
                  <a:pt x="2568" y="1052"/>
                  <a:pt x="2568" y="1052"/>
                </a:cubicBezTo>
                <a:cubicBezTo>
                  <a:pt x="2568" y="1052"/>
                  <a:pt x="2567" y="1052"/>
                  <a:pt x="2567" y="1052"/>
                </a:cubicBezTo>
                <a:cubicBezTo>
                  <a:pt x="2567" y="1052"/>
                  <a:pt x="2567" y="1052"/>
                  <a:pt x="2567" y="1052"/>
                </a:cubicBezTo>
                <a:cubicBezTo>
                  <a:pt x="2567" y="1051"/>
                  <a:pt x="2567" y="1051"/>
                  <a:pt x="2566" y="1051"/>
                </a:cubicBezTo>
                <a:cubicBezTo>
                  <a:pt x="2565" y="1051"/>
                  <a:pt x="2564" y="1051"/>
                  <a:pt x="2563" y="1050"/>
                </a:cubicBezTo>
                <a:cubicBezTo>
                  <a:pt x="2560" y="1049"/>
                  <a:pt x="2557" y="1051"/>
                  <a:pt x="2555" y="1049"/>
                </a:cubicBezTo>
                <a:cubicBezTo>
                  <a:pt x="2554" y="1049"/>
                  <a:pt x="2554" y="1049"/>
                  <a:pt x="2553" y="1049"/>
                </a:cubicBezTo>
                <a:cubicBezTo>
                  <a:pt x="2553" y="1049"/>
                  <a:pt x="2552" y="1050"/>
                  <a:pt x="2552" y="1051"/>
                </a:cubicBezTo>
                <a:cubicBezTo>
                  <a:pt x="2552" y="1051"/>
                  <a:pt x="2552" y="1051"/>
                  <a:pt x="2551" y="1051"/>
                </a:cubicBezTo>
                <a:cubicBezTo>
                  <a:pt x="2551" y="1051"/>
                  <a:pt x="2550" y="1051"/>
                  <a:pt x="2549" y="1051"/>
                </a:cubicBezTo>
                <a:cubicBezTo>
                  <a:pt x="2548" y="1053"/>
                  <a:pt x="2546" y="1052"/>
                  <a:pt x="2544" y="1053"/>
                </a:cubicBezTo>
                <a:cubicBezTo>
                  <a:pt x="2544" y="1053"/>
                  <a:pt x="2544" y="1053"/>
                  <a:pt x="2544" y="1054"/>
                </a:cubicBezTo>
                <a:cubicBezTo>
                  <a:pt x="2543" y="1053"/>
                  <a:pt x="2542" y="1053"/>
                  <a:pt x="2542" y="1052"/>
                </a:cubicBezTo>
                <a:cubicBezTo>
                  <a:pt x="2542" y="1052"/>
                  <a:pt x="2542" y="1052"/>
                  <a:pt x="2542" y="1052"/>
                </a:cubicBezTo>
                <a:cubicBezTo>
                  <a:pt x="2540" y="1051"/>
                  <a:pt x="2539" y="1051"/>
                  <a:pt x="2538" y="1052"/>
                </a:cubicBezTo>
                <a:cubicBezTo>
                  <a:pt x="2537" y="1053"/>
                  <a:pt x="2537" y="1054"/>
                  <a:pt x="2536" y="1054"/>
                </a:cubicBezTo>
                <a:cubicBezTo>
                  <a:pt x="2537" y="1055"/>
                  <a:pt x="2537" y="1056"/>
                  <a:pt x="2538" y="1056"/>
                </a:cubicBezTo>
                <a:cubicBezTo>
                  <a:pt x="2538" y="1057"/>
                  <a:pt x="2538" y="1058"/>
                  <a:pt x="2538" y="1058"/>
                </a:cubicBezTo>
                <a:cubicBezTo>
                  <a:pt x="2538" y="1058"/>
                  <a:pt x="2539" y="1058"/>
                  <a:pt x="2540" y="1058"/>
                </a:cubicBezTo>
                <a:cubicBezTo>
                  <a:pt x="2540" y="1059"/>
                  <a:pt x="2541" y="1060"/>
                  <a:pt x="2542" y="1060"/>
                </a:cubicBezTo>
                <a:cubicBezTo>
                  <a:pt x="2542" y="1060"/>
                  <a:pt x="2542" y="1060"/>
                  <a:pt x="2542" y="1060"/>
                </a:cubicBezTo>
                <a:cubicBezTo>
                  <a:pt x="2542" y="1061"/>
                  <a:pt x="2543" y="1061"/>
                  <a:pt x="2544" y="1060"/>
                </a:cubicBezTo>
                <a:cubicBezTo>
                  <a:pt x="2544" y="1060"/>
                  <a:pt x="2544" y="1060"/>
                  <a:pt x="2544" y="1060"/>
                </a:cubicBezTo>
                <a:cubicBezTo>
                  <a:pt x="2546" y="1060"/>
                  <a:pt x="2548" y="1060"/>
                  <a:pt x="2549" y="1062"/>
                </a:cubicBezTo>
                <a:cubicBezTo>
                  <a:pt x="2551" y="1064"/>
                  <a:pt x="2554" y="1066"/>
                  <a:pt x="2557" y="1066"/>
                </a:cubicBezTo>
                <a:cubicBezTo>
                  <a:pt x="2558" y="1066"/>
                  <a:pt x="2560" y="1066"/>
                  <a:pt x="2561" y="1066"/>
                </a:cubicBezTo>
                <a:cubicBezTo>
                  <a:pt x="2557" y="1068"/>
                  <a:pt x="2553" y="1067"/>
                  <a:pt x="2550" y="1070"/>
                </a:cubicBezTo>
                <a:cubicBezTo>
                  <a:pt x="2548" y="1074"/>
                  <a:pt x="2553" y="1072"/>
                  <a:pt x="2553" y="1074"/>
                </a:cubicBezTo>
                <a:cubicBezTo>
                  <a:pt x="2553" y="1074"/>
                  <a:pt x="2553" y="1075"/>
                  <a:pt x="2553" y="1075"/>
                </a:cubicBezTo>
                <a:cubicBezTo>
                  <a:pt x="2554" y="1076"/>
                  <a:pt x="2554" y="1077"/>
                  <a:pt x="2555" y="1077"/>
                </a:cubicBezTo>
                <a:cubicBezTo>
                  <a:pt x="2555" y="1077"/>
                  <a:pt x="2555" y="1077"/>
                  <a:pt x="2555" y="1077"/>
                </a:cubicBezTo>
                <a:cubicBezTo>
                  <a:pt x="2556" y="1078"/>
                  <a:pt x="2556" y="1080"/>
                  <a:pt x="2557" y="1081"/>
                </a:cubicBezTo>
                <a:cubicBezTo>
                  <a:pt x="2558" y="1082"/>
                  <a:pt x="2560" y="1082"/>
                  <a:pt x="2561" y="1081"/>
                </a:cubicBezTo>
                <a:cubicBezTo>
                  <a:pt x="2562" y="1080"/>
                  <a:pt x="2562" y="1078"/>
                  <a:pt x="2565" y="1079"/>
                </a:cubicBezTo>
                <a:cubicBezTo>
                  <a:pt x="2565" y="1079"/>
                  <a:pt x="2565" y="1079"/>
                  <a:pt x="2565" y="1079"/>
                </a:cubicBezTo>
                <a:cubicBezTo>
                  <a:pt x="2565" y="1080"/>
                  <a:pt x="2566" y="1081"/>
                  <a:pt x="2567" y="1081"/>
                </a:cubicBezTo>
                <a:cubicBezTo>
                  <a:pt x="2567" y="1081"/>
                  <a:pt x="2567" y="1081"/>
                  <a:pt x="2567" y="1081"/>
                </a:cubicBezTo>
                <a:cubicBezTo>
                  <a:pt x="2569" y="1083"/>
                  <a:pt x="2570" y="1086"/>
                  <a:pt x="2572" y="1087"/>
                </a:cubicBezTo>
                <a:cubicBezTo>
                  <a:pt x="2572" y="1087"/>
                  <a:pt x="2572" y="1087"/>
                  <a:pt x="2572" y="1087"/>
                </a:cubicBezTo>
                <a:cubicBezTo>
                  <a:pt x="2575" y="1089"/>
                  <a:pt x="2579" y="1087"/>
                  <a:pt x="2582" y="1089"/>
                </a:cubicBezTo>
                <a:cubicBezTo>
                  <a:pt x="2583" y="1090"/>
                  <a:pt x="2583" y="1090"/>
                  <a:pt x="2584" y="1091"/>
                </a:cubicBezTo>
                <a:cubicBezTo>
                  <a:pt x="2585" y="1091"/>
                  <a:pt x="2585" y="1091"/>
                  <a:pt x="2586" y="1091"/>
                </a:cubicBezTo>
                <a:cubicBezTo>
                  <a:pt x="2586" y="1091"/>
                  <a:pt x="2586" y="1091"/>
                  <a:pt x="2586" y="1091"/>
                </a:cubicBezTo>
                <a:cubicBezTo>
                  <a:pt x="2587" y="1091"/>
                  <a:pt x="2587" y="1091"/>
                  <a:pt x="2587" y="1091"/>
                </a:cubicBezTo>
                <a:cubicBezTo>
                  <a:pt x="2587" y="1092"/>
                  <a:pt x="2587" y="1092"/>
                  <a:pt x="2588" y="1093"/>
                </a:cubicBezTo>
                <a:cubicBezTo>
                  <a:pt x="2588" y="1093"/>
                  <a:pt x="2588" y="1093"/>
                  <a:pt x="2588" y="1093"/>
                </a:cubicBezTo>
                <a:cubicBezTo>
                  <a:pt x="2589" y="1096"/>
                  <a:pt x="2593" y="1095"/>
                  <a:pt x="2596" y="1097"/>
                </a:cubicBezTo>
                <a:cubicBezTo>
                  <a:pt x="2595" y="1096"/>
                  <a:pt x="2595" y="1096"/>
                  <a:pt x="2595" y="1096"/>
                </a:cubicBezTo>
                <a:cubicBezTo>
                  <a:pt x="2597" y="1098"/>
                  <a:pt x="2598" y="1099"/>
                  <a:pt x="2599" y="1100"/>
                </a:cubicBezTo>
                <a:cubicBezTo>
                  <a:pt x="2599" y="1100"/>
                  <a:pt x="2599" y="1100"/>
                  <a:pt x="2599" y="1100"/>
                </a:cubicBezTo>
                <a:cubicBezTo>
                  <a:pt x="2601" y="1103"/>
                  <a:pt x="2599" y="1107"/>
                  <a:pt x="2601" y="1110"/>
                </a:cubicBezTo>
                <a:cubicBezTo>
                  <a:pt x="2601" y="1110"/>
                  <a:pt x="2601" y="1110"/>
                  <a:pt x="2601" y="1110"/>
                </a:cubicBezTo>
                <a:cubicBezTo>
                  <a:pt x="2603" y="1114"/>
                  <a:pt x="2603" y="1118"/>
                  <a:pt x="2599" y="1122"/>
                </a:cubicBezTo>
                <a:cubicBezTo>
                  <a:pt x="2599" y="1122"/>
                  <a:pt x="2599" y="1122"/>
                  <a:pt x="2599" y="1122"/>
                </a:cubicBezTo>
                <a:cubicBezTo>
                  <a:pt x="2599" y="1122"/>
                  <a:pt x="2598" y="1123"/>
                  <a:pt x="2597" y="1124"/>
                </a:cubicBezTo>
                <a:cubicBezTo>
                  <a:pt x="2597" y="1124"/>
                  <a:pt x="2596" y="1125"/>
                  <a:pt x="2596" y="1126"/>
                </a:cubicBezTo>
                <a:cubicBezTo>
                  <a:pt x="2596" y="1126"/>
                  <a:pt x="2596" y="1126"/>
                  <a:pt x="2596" y="1126"/>
                </a:cubicBezTo>
                <a:cubicBezTo>
                  <a:pt x="2598" y="1131"/>
                  <a:pt x="2602" y="1128"/>
                  <a:pt x="2605" y="1127"/>
                </a:cubicBezTo>
                <a:cubicBezTo>
                  <a:pt x="2605" y="1127"/>
                  <a:pt x="2605" y="1127"/>
                  <a:pt x="2605" y="1127"/>
                </a:cubicBezTo>
                <a:cubicBezTo>
                  <a:pt x="2608" y="1126"/>
                  <a:pt x="2610" y="1126"/>
                  <a:pt x="2613" y="1127"/>
                </a:cubicBezTo>
                <a:cubicBezTo>
                  <a:pt x="2613" y="1128"/>
                  <a:pt x="2614" y="1129"/>
                  <a:pt x="2615" y="1129"/>
                </a:cubicBezTo>
                <a:cubicBezTo>
                  <a:pt x="2616" y="1130"/>
                  <a:pt x="2615" y="1132"/>
                  <a:pt x="2617" y="1133"/>
                </a:cubicBezTo>
                <a:cubicBezTo>
                  <a:pt x="2617" y="1134"/>
                  <a:pt x="2618" y="1134"/>
                  <a:pt x="2618" y="1135"/>
                </a:cubicBezTo>
                <a:cubicBezTo>
                  <a:pt x="2620" y="1136"/>
                  <a:pt x="2621" y="1136"/>
                  <a:pt x="2623" y="1137"/>
                </a:cubicBezTo>
                <a:cubicBezTo>
                  <a:pt x="2624" y="1137"/>
                  <a:pt x="2626" y="1137"/>
                  <a:pt x="2628" y="1137"/>
                </a:cubicBezTo>
                <a:cubicBezTo>
                  <a:pt x="2631" y="1135"/>
                  <a:pt x="2636" y="1137"/>
                  <a:pt x="2640" y="1135"/>
                </a:cubicBezTo>
                <a:cubicBezTo>
                  <a:pt x="2640" y="1135"/>
                  <a:pt x="2640" y="1135"/>
                  <a:pt x="2640" y="1135"/>
                </a:cubicBezTo>
                <a:cubicBezTo>
                  <a:pt x="2641" y="1134"/>
                  <a:pt x="2643" y="1133"/>
                  <a:pt x="2643" y="1131"/>
                </a:cubicBezTo>
                <a:cubicBezTo>
                  <a:pt x="2644" y="1130"/>
                  <a:pt x="2644" y="1130"/>
                  <a:pt x="2643" y="1129"/>
                </a:cubicBezTo>
                <a:cubicBezTo>
                  <a:pt x="2643" y="1129"/>
                  <a:pt x="2643" y="1128"/>
                  <a:pt x="2643" y="1127"/>
                </a:cubicBezTo>
                <a:cubicBezTo>
                  <a:pt x="2644" y="1126"/>
                  <a:pt x="2646" y="1127"/>
                  <a:pt x="2647" y="1125"/>
                </a:cubicBezTo>
                <a:cubicBezTo>
                  <a:pt x="2647" y="1125"/>
                  <a:pt x="2647" y="1125"/>
                  <a:pt x="2647" y="1125"/>
                </a:cubicBezTo>
                <a:cubicBezTo>
                  <a:pt x="2647" y="1125"/>
                  <a:pt x="2647" y="1125"/>
                  <a:pt x="2648" y="1125"/>
                </a:cubicBezTo>
                <a:cubicBezTo>
                  <a:pt x="2648" y="1125"/>
                  <a:pt x="2649" y="1125"/>
                  <a:pt x="2649" y="1125"/>
                </a:cubicBezTo>
                <a:cubicBezTo>
                  <a:pt x="2649" y="1125"/>
                  <a:pt x="2649" y="1125"/>
                  <a:pt x="2649" y="1125"/>
                </a:cubicBezTo>
                <a:cubicBezTo>
                  <a:pt x="2652" y="1128"/>
                  <a:pt x="2656" y="1125"/>
                  <a:pt x="2659" y="1127"/>
                </a:cubicBezTo>
                <a:cubicBezTo>
                  <a:pt x="2660" y="1128"/>
                  <a:pt x="2662" y="1128"/>
                  <a:pt x="2663" y="1129"/>
                </a:cubicBezTo>
                <a:cubicBezTo>
                  <a:pt x="2663" y="1130"/>
                  <a:pt x="2664" y="1130"/>
                  <a:pt x="2664" y="1131"/>
                </a:cubicBezTo>
                <a:cubicBezTo>
                  <a:pt x="2664" y="1131"/>
                  <a:pt x="2664" y="1131"/>
                  <a:pt x="2664" y="1131"/>
                </a:cubicBezTo>
                <a:cubicBezTo>
                  <a:pt x="2666" y="1133"/>
                  <a:pt x="2665" y="1135"/>
                  <a:pt x="2667" y="1137"/>
                </a:cubicBezTo>
                <a:cubicBezTo>
                  <a:pt x="2667" y="1138"/>
                  <a:pt x="2668" y="1138"/>
                  <a:pt x="2668" y="1139"/>
                </a:cubicBezTo>
                <a:cubicBezTo>
                  <a:pt x="2668" y="1139"/>
                  <a:pt x="2668" y="1139"/>
                  <a:pt x="2668" y="1139"/>
                </a:cubicBezTo>
                <a:cubicBezTo>
                  <a:pt x="2670" y="1140"/>
                  <a:pt x="2671" y="1141"/>
                  <a:pt x="2672" y="1143"/>
                </a:cubicBezTo>
                <a:cubicBezTo>
                  <a:pt x="2674" y="1144"/>
                  <a:pt x="2675" y="1145"/>
                  <a:pt x="2676" y="1146"/>
                </a:cubicBezTo>
                <a:cubicBezTo>
                  <a:pt x="2677" y="1148"/>
                  <a:pt x="2679" y="1147"/>
                  <a:pt x="2680" y="1148"/>
                </a:cubicBezTo>
                <a:cubicBezTo>
                  <a:pt x="2680" y="1148"/>
                  <a:pt x="2680" y="1148"/>
                  <a:pt x="2680" y="1148"/>
                </a:cubicBezTo>
                <a:cubicBezTo>
                  <a:pt x="2682" y="1151"/>
                  <a:pt x="2686" y="1148"/>
                  <a:pt x="2688" y="1150"/>
                </a:cubicBezTo>
                <a:cubicBezTo>
                  <a:pt x="2688" y="1150"/>
                  <a:pt x="2689" y="1150"/>
                  <a:pt x="2689" y="1150"/>
                </a:cubicBezTo>
                <a:cubicBezTo>
                  <a:pt x="2691" y="1152"/>
                  <a:pt x="2692" y="1151"/>
                  <a:pt x="2693" y="1152"/>
                </a:cubicBezTo>
                <a:cubicBezTo>
                  <a:pt x="2695" y="1153"/>
                  <a:pt x="2697" y="1154"/>
                  <a:pt x="2699" y="1152"/>
                </a:cubicBezTo>
                <a:cubicBezTo>
                  <a:pt x="2699" y="1151"/>
                  <a:pt x="2699" y="1150"/>
                  <a:pt x="2699" y="1149"/>
                </a:cubicBezTo>
                <a:cubicBezTo>
                  <a:pt x="2698" y="1147"/>
                  <a:pt x="2696" y="1148"/>
                  <a:pt x="2695" y="1147"/>
                </a:cubicBezTo>
                <a:cubicBezTo>
                  <a:pt x="2694" y="1146"/>
                  <a:pt x="2694" y="1144"/>
                  <a:pt x="2693" y="1143"/>
                </a:cubicBezTo>
                <a:cubicBezTo>
                  <a:pt x="2692" y="1142"/>
                  <a:pt x="2691" y="1142"/>
                  <a:pt x="2689" y="1141"/>
                </a:cubicBezTo>
                <a:cubicBezTo>
                  <a:pt x="2689" y="1138"/>
                  <a:pt x="2687" y="1136"/>
                  <a:pt x="2684" y="1135"/>
                </a:cubicBezTo>
                <a:cubicBezTo>
                  <a:pt x="2684" y="1135"/>
                  <a:pt x="2684" y="1135"/>
                  <a:pt x="2684" y="1135"/>
                </a:cubicBezTo>
                <a:cubicBezTo>
                  <a:pt x="2682" y="1134"/>
                  <a:pt x="2684" y="1131"/>
                  <a:pt x="2682" y="1129"/>
                </a:cubicBezTo>
                <a:cubicBezTo>
                  <a:pt x="2682" y="1129"/>
                  <a:pt x="2682" y="1129"/>
                  <a:pt x="2682" y="1129"/>
                </a:cubicBezTo>
                <a:cubicBezTo>
                  <a:pt x="2681" y="1128"/>
                  <a:pt x="2680" y="1126"/>
                  <a:pt x="2678" y="1126"/>
                </a:cubicBezTo>
                <a:cubicBezTo>
                  <a:pt x="2678" y="1126"/>
                  <a:pt x="2678" y="1126"/>
                  <a:pt x="2678" y="1126"/>
                </a:cubicBezTo>
                <a:cubicBezTo>
                  <a:pt x="2677" y="1125"/>
                  <a:pt x="2677" y="1124"/>
                  <a:pt x="2676" y="1124"/>
                </a:cubicBezTo>
                <a:cubicBezTo>
                  <a:pt x="2675" y="1123"/>
                  <a:pt x="2675" y="1122"/>
                  <a:pt x="2674" y="1122"/>
                </a:cubicBezTo>
                <a:cubicBezTo>
                  <a:pt x="2672" y="1118"/>
                  <a:pt x="2673" y="1116"/>
                  <a:pt x="2676" y="1114"/>
                </a:cubicBezTo>
                <a:cubicBezTo>
                  <a:pt x="2679" y="1112"/>
                  <a:pt x="2680" y="1109"/>
                  <a:pt x="2678" y="1106"/>
                </a:cubicBezTo>
                <a:cubicBezTo>
                  <a:pt x="2678" y="1106"/>
                  <a:pt x="2678" y="1106"/>
                  <a:pt x="2678" y="1106"/>
                </a:cubicBezTo>
                <a:cubicBezTo>
                  <a:pt x="2677" y="1106"/>
                  <a:pt x="2677" y="1105"/>
                  <a:pt x="2676" y="1104"/>
                </a:cubicBezTo>
                <a:cubicBezTo>
                  <a:pt x="2676" y="1104"/>
                  <a:pt x="2676" y="1104"/>
                  <a:pt x="2676" y="1104"/>
                </a:cubicBezTo>
                <a:cubicBezTo>
                  <a:pt x="2674" y="1102"/>
                  <a:pt x="2672" y="1104"/>
                  <a:pt x="2670" y="1103"/>
                </a:cubicBezTo>
                <a:cubicBezTo>
                  <a:pt x="2670" y="1103"/>
                  <a:pt x="2670" y="1103"/>
                  <a:pt x="2670" y="1103"/>
                </a:cubicBezTo>
                <a:cubicBezTo>
                  <a:pt x="2669" y="1101"/>
                  <a:pt x="2668" y="1099"/>
                  <a:pt x="2666" y="1099"/>
                </a:cubicBezTo>
                <a:cubicBezTo>
                  <a:pt x="2666" y="1099"/>
                  <a:pt x="2665" y="1099"/>
                  <a:pt x="2665" y="1099"/>
                </a:cubicBezTo>
                <a:cubicBezTo>
                  <a:pt x="2663" y="1098"/>
                  <a:pt x="2662" y="1096"/>
                  <a:pt x="2661" y="1095"/>
                </a:cubicBezTo>
                <a:close/>
                <a:moveTo>
                  <a:pt x="2693" y="1152"/>
                </a:moveTo>
                <a:cubicBezTo>
                  <a:pt x="2693" y="1152"/>
                  <a:pt x="2693" y="1152"/>
                  <a:pt x="2693" y="1152"/>
                </a:cubicBezTo>
                <a:cubicBezTo>
                  <a:pt x="2693" y="1152"/>
                  <a:pt x="2693" y="1152"/>
                  <a:pt x="2693" y="1152"/>
                </a:cubicBezTo>
                <a:close/>
                <a:moveTo>
                  <a:pt x="2693" y="1143"/>
                </a:moveTo>
                <a:cubicBezTo>
                  <a:pt x="2693" y="1143"/>
                  <a:pt x="2693" y="1143"/>
                  <a:pt x="2693" y="1143"/>
                </a:cubicBezTo>
                <a:cubicBezTo>
                  <a:pt x="2693" y="1143"/>
                  <a:pt x="2693" y="1143"/>
                  <a:pt x="2693" y="1143"/>
                </a:cubicBezTo>
                <a:close/>
                <a:moveTo>
                  <a:pt x="2672" y="1143"/>
                </a:moveTo>
                <a:cubicBezTo>
                  <a:pt x="2672" y="1143"/>
                  <a:pt x="2672" y="1143"/>
                  <a:pt x="2672" y="1143"/>
                </a:cubicBezTo>
                <a:cubicBezTo>
                  <a:pt x="2672" y="1143"/>
                  <a:pt x="2672" y="1142"/>
                  <a:pt x="2672" y="1142"/>
                </a:cubicBezTo>
                <a:lnTo>
                  <a:pt x="2672" y="1143"/>
                </a:lnTo>
                <a:close/>
                <a:moveTo>
                  <a:pt x="1962" y="252"/>
                </a:moveTo>
                <a:cubicBezTo>
                  <a:pt x="1962" y="252"/>
                  <a:pt x="1962" y="252"/>
                  <a:pt x="1962" y="252"/>
                </a:cubicBezTo>
                <a:cubicBezTo>
                  <a:pt x="1962" y="252"/>
                  <a:pt x="1962" y="252"/>
                  <a:pt x="1962" y="252"/>
                </a:cubicBezTo>
                <a:close/>
                <a:moveTo>
                  <a:pt x="695" y="780"/>
                </a:moveTo>
                <a:cubicBezTo>
                  <a:pt x="695" y="780"/>
                  <a:pt x="695" y="780"/>
                  <a:pt x="695" y="780"/>
                </a:cubicBezTo>
                <a:cubicBezTo>
                  <a:pt x="695" y="780"/>
                  <a:pt x="695" y="780"/>
                  <a:pt x="695" y="780"/>
                </a:cubicBezTo>
                <a:close/>
                <a:moveTo>
                  <a:pt x="628" y="837"/>
                </a:moveTo>
                <a:cubicBezTo>
                  <a:pt x="628" y="837"/>
                  <a:pt x="628" y="837"/>
                  <a:pt x="627" y="837"/>
                </a:cubicBezTo>
                <a:cubicBezTo>
                  <a:pt x="627" y="837"/>
                  <a:pt x="627" y="837"/>
                  <a:pt x="627" y="837"/>
                </a:cubicBezTo>
                <a:lnTo>
                  <a:pt x="628" y="837"/>
                </a:lnTo>
                <a:close/>
                <a:moveTo>
                  <a:pt x="628" y="826"/>
                </a:moveTo>
                <a:cubicBezTo>
                  <a:pt x="628" y="826"/>
                  <a:pt x="628" y="826"/>
                  <a:pt x="628" y="826"/>
                </a:cubicBezTo>
                <a:cubicBezTo>
                  <a:pt x="628" y="826"/>
                  <a:pt x="628" y="826"/>
                  <a:pt x="628" y="826"/>
                </a:cubicBezTo>
                <a:close/>
                <a:moveTo>
                  <a:pt x="1879" y="901"/>
                </a:moveTo>
                <a:cubicBezTo>
                  <a:pt x="1879" y="901"/>
                  <a:pt x="1879" y="901"/>
                  <a:pt x="1879" y="901"/>
                </a:cubicBezTo>
                <a:cubicBezTo>
                  <a:pt x="1879" y="901"/>
                  <a:pt x="1879" y="901"/>
                  <a:pt x="1879" y="901"/>
                </a:cubicBezTo>
                <a:close/>
                <a:moveTo>
                  <a:pt x="284" y="359"/>
                </a:moveTo>
                <a:cubicBezTo>
                  <a:pt x="284" y="359"/>
                  <a:pt x="284" y="359"/>
                  <a:pt x="284" y="359"/>
                </a:cubicBezTo>
                <a:cubicBezTo>
                  <a:pt x="284" y="359"/>
                  <a:pt x="284" y="359"/>
                  <a:pt x="284" y="359"/>
                </a:cubicBezTo>
                <a:close/>
                <a:moveTo>
                  <a:pt x="2889" y="357"/>
                </a:moveTo>
                <a:cubicBezTo>
                  <a:pt x="2889" y="357"/>
                  <a:pt x="2889" y="357"/>
                  <a:pt x="2889" y="357"/>
                </a:cubicBezTo>
                <a:cubicBezTo>
                  <a:pt x="2889" y="357"/>
                  <a:pt x="2889" y="357"/>
                  <a:pt x="2889" y="357"/>
                </a:cubicBezTo>
                <a:close/>
                <a:moveTo>
                  <a:pt x="2861" y="377"/>
                </a:moveTo>
                <a:cubicBezTo>
                  <a:pt x="2860" y="377"/>
                  <a:pt x="2860" y="377"/>
                  <a:pt x="2860" y="377"/>
                </a:cubicBezTo>
                <a:cubicBezTo>
                  <a:pt x="2860" y="377"/>
                  <a:pt x="2860" y="377"/>
                  <a:pt x="2860" y="377"/>
                </a:cubicBezTo>
                <a:lnTo>
                  <a:pt x="2861" y="377"/>
                </a:lnTo>
                <a:close/>
                <a:moveTo>
                  <a:pt x="2876" y="367"/>
                </a:moveTo>
                <a:cubicBezTo>
                  <a:pt x="2876" y="367"/>
                  <a:pt x="2876" y="367"/>
                  <a:pt x="2876" y="367"/>
                </a:cubicBezTo>
                <a:cubicBezTo>
                  <a:pt x="2876" y="367"/>
                  <a:pt x="2876" y="367"/>
                  <a:pt x="2876" y="367"/>
                </a:cubicBezTo>
                <a:close/>
                <a:moveTo>
                  <a:pt x="2895" y="354"/>
                </a:moveTo>
                <a:cubicBezTo>
                  <a:pt x="2895" y="354"/>
                  <a:pt x="2895" y="354"/>
                  <a:pt x="2895" y="354"/>
                </a:cubicBezTo>
                <a:cubicBezTo>
                  <a:pt x="2895" y="354"/>
                  <a:pt x="2895" y="354"/>
                  <a:pt x="2895" y="354"/>
                </a:cubicBezTo>
                <a:close/>
                <a:moveTo>
                  <a:pt x="574" y="185"/>
                </a:moveTo>
                <a:cubicBezTo>
                  <a:pt x="574" y="185"/>
                  <a:pt x="574" y="185"/>
                  <a:pt x="574" y="185"/>
                </a:cubicBezTo>
                <a:cubicBezTo>
                  <a:pt x="574" y="185"/>
                  <a:pt x="574" y="185"/>
                  <a:pt x="574" y="185"/>
                </a:cubicBezTo>
                <a:close/>
                <a:moveTo>
                  <a:pt x="530" y="217"/>
                </a:moveTo>
                <a:cubicBezTo>
                  <a:pt x="530" y="217"/>
                  <a:pt x="530" y="217"/>
                  <a:pt x="530" y="217"/>
                </a:cubicBezTo>
                <a:cubicBezTo>
                  <a:pt x="530" y="217"/>
                  <a:pt x="530" y="217"/>
                  <a:pt x="530" y="217"/>
                </a:cubicBezTo>
                <a:close/>
                <a:moveTo>
                  <a:pt x="600" y="181"/>
                </a:moveTo>
                <a:cubicBezTo>
                  <a:pt x="600" y="181"/>
                  <a:pt x="600" y="181"/>
                  <a:pt x="600" y="181"/>
                </a:cubicBezTo>
                <a:cubicBezTo>
                  <a:pt x="600" y="181"/>
                  <a:pt x="600" y="181"/>
                  <a:pt x="600" y="181"/>
                </a:cubicBezTo>
                <a:close/>
                <a:moveTo>
                  <a:pt x="562" y="173"/>
                </a:moveTo>
                <a:cubicBezTo>
                  <a:pt x="562" y="173"/>
                  <a:pt x="562" y="173"/>
                  <a:pt x="562" y="173"/>
                </a:cubicBezTo>
                <a:cubicBezTo>
                  <a:pt x="562" y="173"/>
                  <a:pt x="562" y="173"/>
                  <a:pt x="562" y="173"/>
                </a:cubicBezTo>
                <a:close/>
                <a:moveTo>
                  <a:pt x="1144" y="350"/>
                </a:moveTo>
                <a:cubicBezTo>
                  <a:pt x="1144" y="350"/>
                  <a:pt x="1144" y="350"/>
                  <a:pt x="1144" y="350"/>
                </a:cubicBezTo>
                <a:cubicBezTo>
                  <a:pt x="1144" y="350"/>
                  <a:pt x="1144" y="350"/>
                  <a:pt x="1144" y="350"/>
                </a:cubicBezTo>
                <a:close/>
                <a:moveTo>
                  <a:pt x="1163" y="302"/>
                </a:moveTo>
                <a:cubicBezTo>
                  <a:pt x="1163" y="302"/>
                  <a:pt x="1163" y="302"/>
                  <a:pt x="1163" y="302"/>
                </a:cubicBezTo>
                <a:cubicBezTo>
                  <a:pt x="1163" y="302"/>
                  <a:pt x="1163" y="302"/>
                  <a:pt x="1163" y="302"/>
                </a:cubicBezTo>
                <a:close/>
                <a:moveTo>
                  <a:pt x="935" y="388"/>
                </a:moveTo>
                <a:cubicBezTo>
                  <a:pt x="935" y="388"/>
                  <a:pt x="935" y="388"/>
                  <a:pt x="935" y="388"/>
                </a:cubicBezTo>
                <a:cubicBezTo>
                  <a:pt x="935" y="388"/>
                  <a:pt x="935" y="388"/>
                  <a:pt x="935" y="388"/>
                </a:cubicBezTo>
                <a:close/>
                <a:moveTo>
                  <a:pt x="1771" y="294"/>
                </a:moveTo>
                <a:cubicBezTo>
                  <a:pt x="1771" y="294"/>
                  <a:pt x="1772" y="294"/>
                  <a:pt x="1772" y="294"/>
                </a:cubicBezTo>
                <a:cubicBezTo>
                  <a:pt x="1772" y="294"/>
                  <a:pt x="1772" y="294"/>
                  <a:pt x="1772" y="294"/>
                </a:cubicBezTo>
                <a:lnTo>
                  <a:pt x="1771" y="294"/>
                </a:lnTo>
                <a:close/>
                <a:moveTo>
                  <a:pt x="1363" y="56"/>
                </a:moveTo>
                <a:cubicBezTo>
                  <a:pt x="1363" y="56"/>
                  <a:pt x="1363" y="56"/>
                  <a:pt x="1363" y="56"/>
                </a:cubicBezTo>
                <a:cubicBezTo>
                  <a:pt x="1363" y="56"/>
                  <a:pt x="1363" y="56"/>
                  <a:pt x="1363" y="56"/>
                </a:cubicBezTo>
                <a:close/>
                <a:moveTo>
                  <a:pt x="1345" y="75"/>
                </a:moveTo>
                <a:cubicBezTo>
                  <a:pt x="1345" y="75"/>
                  <a:pt x="1345" y="75"/>
                  <a:pt x="1345" y="75"/>
                </a:cubicBezTo>
                <a:cubicBezTo>
                  <a:pt x="1345" y="75"/>
                  <a:pt x="1345" y="75"/>
                  <a:pt x="1345" y="75"/>
                </a:cubicBezTo>
                <a:close/>
                <a:moveTo>
                  <a:pt x="1334" y="43"/>
                </a:moveTo>
                <a:cubicBezTo>
                  <a:pt x="1334" y="43"/>
                  <a:pt x="1334" y="43"/>
                  <a:pt x="1334" y="43"/>
                </a:cubicBezTo>
                <a:cubicBezTo>
                  <a:pt x="1334" y="43"/>
                  <a:pt x="1334" y="43"/>
                  <a:pt x="1334" y="43"/>
                </a:cubicBezTo>
                <a:close/>
                <a:moveTo>
                  <a:pt x="1330" y="94"/>
                </a:moveTo>
                <a:cubicBezTo>
                  <a:pt x="1330" y="94"/>
                  <a:pt x="1330" y="94"/>
                  <a:pt x="1330" y="94"/>
                </a:cubicBezTo>
                <a:cubicBezTo>
                  <a:pt x="1330" y="94"/>
                  <a:pt x="1330" y="94"/>
                  <a:pt x="1330" y="94"/>
                </a:cubicBezTo>
                <a:close/>
                <a:moveTo>
                  <a:pt x="1791" y="313"/>
                </a:moveTo>
                <a:cubicBezTo>
                  <a:pt x="1791" y="313"/>
                  <a:pt x="1791" y="313"/>
                  <a:pt x="1791" y="313"/>
                </a:cubicBezTo>
                <a:cubicBezTo>
                  <a:pt x="1791" y="313"/>
                  <a:pt x="1791" y="313"/>
                  <a:pt x="1791" y="313"/>
                </a:cubicBezTo>
                <a:close/>
                <a:moveTo>
                  <a:pt x="1180" y="294"/>
                </a:moveTo>
                <a:cubicBezTo>
                  <a:pt x="1180" y="294"/>
                  <a:pt x="1180" y="294"/>
                  <a:pt x="1180" y="294"/>
                </a:cubicBezTo>
                <a:cubicBezTo>
                  <a:pt x="1180" y="294"/>
                  <a:pt x="1180" y="294"/>
                  <a:pt x="1180" y="294"/>
                </a:cubicBezTo>
                <a:close/>
                <a:moveTo>
                  <a:pt x="1348" y="914"/>
                </a:moveTo>
                <a:cubicBezTo>
                  <a:pt x="1348" y="914"/>
                  <a:pt x="1348" y="914"/>
                  <a:pt x="1348" y="914"/>
                </a:cubicBezTo>
                <a:cubicBezTo>
                  <a:pt x="1348" y="914"/>
                  <a:pt x="1348" y="914"/>
                  <a:pt x="1348" y="914"/>
                </a:cubicBezTo>
                <a:close/>
                <a:moveTo>
                  <a:pt x="1357" y="926"/>
                </a:moveTo>
                <a:cubicBezTo>
                  <a:pt x="1357" y="926"/>
                  <a:pt x="1357" y="926"/>
                  <a:pt x="1357" y="926"/>
                </a:cubicBezTo>
                <a:cubicBezTo>
                  <a:pt x="1357" y="926"/>
                  <a:pt x="1357" y="926"/>
                  <a:pt x="1357" y="926"/>
                </a:cubicBezTo>
                <a:close/>
                <a:moveTo>
                  <a:pt x="1052" y="283"/>
                </a:moveTo>
                <a:cubicBezTo>
                  <a:pt x="1052" y="283"/>
                  <a:pt x="1052" y="282"/>
                  <a:pt x="1052" y="282"/>
                </a:cubicBezTo>
                <a:cubicBezTo>
                  <a:pt x="1052" y="282"/>
                  <a:pt x="1052" y="282"/>
                  <a:pt x="1052" y="282"/>
                </a:cubicBezTo>
                <a:lnTo>
                  <a:pt x="1052" y="283"/>
                </a:lnTo>
                <a:close/>
                <a:moveTo>
                  <a:pt x="1052" y="296"/>
                </a:moveTo>
                <a:cubicBezTo>
                  <a:pt x="1052" y="296"/>
                  <a:pt x="1052" y="296"/>
                  <a:pt x="1052" y="296"/>
                </a:cubicBezTo>
                <a:cubicBezTo>
                  <a:pt x="1052" y="296"/>
                  <a:pt x="1052" y="296"/>
                  <a:pt x="1052" y="296"/>
                </a:cubicBezTo>
                <a:close/>
                <a:moveTo>
                  <a:pt x="1069" y="329"/>
                </a:moveTo>
                <a:cubicBezTo>
                  <a:pt x="1069" y="329"/>
                  <a:pt x="1069" y="329"/>
                  <a:pt x="1069" y="329"/>
                </a:cubicBezTo>
                <a:cubicBezTo>
                  <a:pt x="1069" y="329"/>
                  <a:pt x="1069" y="329"/>
                  <a:pt x="1069" y="329"/>
                </a:cubicBezTo>
                <a:close/>
                <a:moveTo>
                  <a:pt x="1086" y="344"/>
                </a:moveTo>
                <a:cubicBezTo>
                  <a:pt x="1086" y="344"/>
                  <a:pt x="1086" y="344"/>
                  <a:pt x="1086" y="344"/>
                </a:cubicBezTo>
                <a:cubicBezTo>
                  <a:pt x="1086" y="344"/>
                  <a:pt x="1086" y="344"/>
                  <a:pt x="1086" y="344"/>
                </a:cubicBezTo>
                <a:close/>
                <a:moveTo>
                  <a:pt x="1094" y="357"/>
                </a:moveTo>
                <a:cubicBezTo>
                  <a:pt x="1094" y="357"/>
                  <a:pt x="1094" y="357"/>
                  <a:pt x="1094" y="357"/>
                </a:cubicBezTo>
                <a:cubicBezTo>
                  <a:pt x="1094" y="357"/>
                  <a:pt x="1094" y="357"/>
                  <a:pt x="1094" y="357"/>
                </a:cubicBezTo>
                <a:close/>
                <a:moveTo>
                  <a:pt x="1056" y="300"/>
                </a:moveTo>
                <a:cubicBezTo>
                  <a:pt x="1056" y="300"/>
                  <a:pt x="1056" y="300"/>
                  <a:pt x="1056" y="300"/>
                </a:cubicBezTo>
                <a:cubicBezTo>
                  <a:pt x="1056" y="300"/>
                  <a:pt x="1056" y="300"/>
                  <a:pt x="1056" y="300"/>
                </a:cubicBezTo>
                <a:close/>
                <a:moveTo>
                  <a:pt x="1737" y="223"/>
                </a:moveTo>
                <a:cubicBezTo>
                  <a:pt x="1737" y="223"/>
                  <a:pt x="1737" y="223"/>
                  <a:pt x="1737" y="223"/>
                </a:cubicBezTo>
                <a:cubicBezTo>
                  <a:pt x="1737" y="223"/>
                  <a:pt x="1737" y="223"/>
                  <a:pt x="1737" y="223"/>
                </a:cubicBezTo>
                <a:close/>
                <a:moveTo>
                  <a:pt x="739" y="46"/>
                </a:moveTo>
                <a:cubicBezTo>
                  <a:pt x="739" y="46"/>
                  <a:pt x="739" y="46"/>
                  <a:pt x="739" y="46"/>
                </a:cubicBezTo>
                <a:cubicBezTo>
                  <a:pt x="739" y="46"/>
                  <a:pt x="739" y="46"/>
                  <a:pt x="739" y="46"/>
                </a:cubicBezTo>
                <a:close/>
                <a:moveTo>
                  <a:pt x="716" y="75"/>
                </a:moveTo>
                <a:cubicBezTo>
                  <a:pt x="716" y="75"/>
                  <a:pt x="716" y="75"/>
                  <a:pt x="716" y="75"/>
                </a:cubicBezTo>
                <a:cubicBezTo>
                  <a:pt x="716" y="75"/>
                  <a:pt x="716" y="75"/>
                  <a:pt x="716" y="75"/>
                </a:cubicBezTo>
                <a:close/>
                <a:moveTo>
                  <a:pt x="215" y="210"/>
                </a:moveTo>
                <a:cubicBezTo>
                  <a:pt x="215" y="210"/>
                  <a:pt x="215" y="210"/>
                  <a:pt x="215" y="210"/>
                </a:cubicBezTo>
                <a:cubicBezTo>
                  <a:pt x="215" y="210"/>
                  <a:pt x="215" y="210"/>
                  <a:pt x="215" y="210"/>
                </a:cubicBezTo>
                <a:close/>
                <a:moveTo>
                  <a:pt x="218" y="212"/>
                </a:moveTo>
                <a:cubicBezTo>
                  <a:pt x="218" y="212"/>
                  <a:pt x="218" y="212"/>
                  <a:pt x="218" y="212"/>
                </a:cubicBezTo>
                <a:cubicBezTo>
                  <a:pt x="218" y="212"/>
                  <a:pt x="218" y="212"/>
                  <a:pt x="218" y="212"/>
                </a:cubicBezTo>
                <a:close/>
                <a:moveTo>
                  <a:pt x="207" y="210"/>
                </a:moveTo>
                <a:cubicBezTo>
                  <a:pt x="207" y="210"/>
                  <a:pt x="207" y="210"/>
                  <a:pt x="207" y="210"/>
                </a:cubicBezTo>
                <a:cubicBezTo>
                  <a:pt x="207" y="210"/>
                  <a:pt x="207" y="210"/>
                  <a:pt x="207" y="210"/>
                </a:cubicBezTo>
                <a:close/>
                <a:moveTo>
                  <a:pt x="243" y="215"/>
                </a:moveTo>
                <a:cubicBezTo>
                  <a:pt x="243" y="215"/>
                  <a:pt x="243" y="215"/>
                  <a:pt x="243" y="215"/>
                </a:cubicBezTo>
                <a:cubicBezTo>
                  <a:pt x="243" y="215"/>
                  <a:pt x="243" y="215"/>
                  <a:pt x="243" y="215"/>
                </a:cubicBezTo>
                <a:close/>
                <a:moveTo>
                  <a:pt x="1015" y="1438"/>
                </a:moveTo>
                <a:cubicBezTo>
                  <a:pt x="1015" y="1438"/>
                  <a:pt x="1015" y="1438"/>
                  <a:pt x="1015" y="1438"/>
                </a:cubicBezTo>
                <a:cubicBezTo>
                  <a:pt x="1015" y="1438"/>
                  <a:pt x="1015" y="1438"/>
                  <a:pt x="1015" y="1438"/>
                </a:cubicBezTo>
                <a:close/>
                <a:moveTo>
                  <a:pt x="979" y="1456"/>
                </a:moveTo>
                <a:cubicBezTo>
                  <a:pt x="979" y="1456"/>
                  <a:pt x="979" y="1456"/>
                  <a:pt x="979" y="1456"/>
                </a:cubicBezTo>
                <a:cubicBezTo>
                  <a:pt x="979" y="1456"/>
                  <a:pt x="979" y="1456"/>
                  <a:pt x="979" y="1456"/>
                </a:cubicBezTo>
                <a:close/>
                <a:moveTo>
                  <a:pt x="1013" y="1440"/>
                </a:moveTo>
                <a:cubicBezTo>
                  <a:pt x="1013" y="1440"/>
                  <a:pt x="1013" y="1440"/>
                  <a:pt x="1013" y="1440"/>
                </a:cubicBezTo>
                <a:cubicBezTo>
                  <a:pt x="1013" y="1440"/>
                  <a:pt x="1013" y="1440"/>
                  <a:pt x="1013" y="1440"/>
                </a:cubicBezTo>
                <a:close/>
                <a:moveTo>
                  <a:pt x="998" y="1446"/>
                </a:moveTo>
                <a:cubicBezTo>
                  <a:pt x="998" y="1446"/>
                  <a:pt x="998" y="1446"/>
                  <a:pt x="998" y="1446"/>
                </a:cubicBezTo>
                <a:cubicBezTo>
                  <a:pt x="998" y="1446"/>
                  <a:pt x="998" y="1446"/>
                  <a:pt x="998" y="1446"/>
                </a:cubicBezTo>
                <a:close/>
                <a:moveTo>
                  <a:pt x="1100" y="33"/>
                </a:moveTo>
                <a:cubicBezTo>
                  <a:pt x="1100" y="33"/>
                  <a:pt x="1100" y="33"/>
                  <a:pt x="1100" y="33"/>
                </a:cubicBezTo>
                <a:cubicBezTo>
                  <a:pt x="1100" y="33"/>
                  <a:pt x="1100" y="33"/>
                  <a:pt x="1100" y="33"/>
                </a:cubicBezTo>
                <a:close/>
                <a:moveTo>
                  <a:pt x="2158" y="866"/>
                </a:moveTo>
                <a:cubicBezTo>
                  <a:pt x="2158" y="866"/>
                  <a:pt x="2158" y="866"/>
                  <a:pt x="2158" y="866"/>
                </a:cubicBezTo>
                <a:cubicBezTo>
                  <a:pt x="2158" y="866"/>
                  <a:pt x="2158" y="866"/>
                  <a:pt x="2158" y="866"/>
                </a:cubicBezTo>
                <a:close/>
                <a:moveTo>
                  <a:pt x="2148" y="876"/>
                </a:moveTo>
                <a:cubicBezTo>
                  <a:pt x="2148" y="876"/>
                  <a:pt x="2148" y="876"/>
                  <a:pt x="2148" y="876"/>
                </a:cubicBezTo>
                <a:cubicBezTo>
                  <a:pt x="2148" y="876"/>
                  <a:pt x="2148" y="876"/>
                  <a:pt x="2148" y="876"/>
                </a:cubicBezTo>
                <a:close/>
                <a:moveTo>
                  <a:pt x="2133" y="918"/>
                </a:moveTo>
                <a:cubicBezTo>
                  <a:pt x="2133" y="918"/>
                  <a:pt x="2133" y="918"/>
                  <a:pt x="2133" y="918"/>
                </a:cubicBezTo>
                <a:cubicBezTo>
                  <a:pt x="2133" y="918"/>
                  <a:pt x="2133" y="918"/>
                  <a:pt x="2133" y="918"/>
                </a:cubicBezTo>
                <a:close/>
                <a:moveTo>
                  <a:pt x="816" y="763"/>
                </a:moveTo>
                <a:cubicBezTo>
                  <a:pt x="816" y="763"/>
                  <a:pt x="816" y="763"/>
                  <a:pt x="816" y="763"/>
                </a:cubicBezTo>
                <a:cubicBezTo>
                  <a:pt x="816" y="763"/>
                  <a:pt x="816" y="763"/>
                  <a:pt x="816" y="763"/>
                </a:cubicBezTo>
                <a:close/>
                <a:moveTo>
                  <a:pt x="1466" y="430"/>
                </a:moveTo>
                <a:cubicBezTo>
                  <a:pt x="1466" y="430"/>
                  <a:pt x="1466" y="431"/>
                  <a:pt x="1466" y="431"/>
                </a:cubicBezTo>
                <a:cubicBezTo>
                  <a:pt x="1466" y="431"/>
                  <a:pt x="1466" y="431"/>
                  <a:pt x="1466" y="431"/>
                </a:cubicBezTo>
                <a:lnTo>
                  <a:pt x="1466" y="430"/>
                </a:lnTo>
                <a:close/>
                <a:moveTo>
                  <a:pt x="1482" y="494"/>
                </a:moveTo>
                <a:cubicBezTo>
                  <a:pt x="1482" y="494"/>
                  <a:pt x="1482" y="494"/>
                  <a:pt x="1482" y="494"/>
                </a:cubicBezTo>
                <a:cubicBezTo>
                  <a:pt x="1482" y="494"/>
                  <a:pt x="1482" y="494"/>
                  <a:pt x="1482" y="494"/>
                </a:cubicBezTo>
                <a:close/>
                <a:moveTo>
                  <a:pt x="1480" y="448"/>
                </a:moveTo>
                <a:cubicBezTo>
                  <a:pt x="1480" y="448"/>
                  <a:pt x="1480" y="448"/>
                  <a:pt x="1480" y="448"/>
                </a:cubicBezTo>
                <a:cubicBezTo>
                  <a:pt x="1480" y="448"/>
                  <a:pt x="1480" y="448"/>
                  <a:pt x="1480" y="448"/>
                </a:cubicBezTo>
                <a:close/>
                <a:moveTo>
                  <a:pt x="2701" y="1275"/>
                </a:moveTo>
                <a:cubicBezTo>
                  <a:pt x="2701" y="1275"/>
                  <a:pt x="2701" y="1275"/>
                  <a:pt x="2701" y="1275"/>
                </a:cubicBezTo>
                <a:cubicBezTo>
                  <a:pt x="2701" y="1275"/>
                  <a:pt x="2701" y="1275"/>
                  <a:pt x="2701" y="1275"/>
                </a:cubicBezTo>
                <a:close/>
                <a:moveTo>
                  <a:pt x="1374" y="298"/>
                </a:moveTo>
                <a:cubicBezTo>
                  <a:pt x="1374" y="298"/>
                  <a:pt x="1374" y="298"/>
                  <a:pt x="1374" y="298"/>
                </a:cubicBezTo>
                <a:cubicBezTo>
                  <a:pt x="1374" y="298"/>
                  <a:pt x="1374" y="298"/>
                  <a:pt x="1374" y="298"/>
                </a:cubicBezTo>
                <a:close/>
                <a:moveTo>
                  <a:pt x="1359" y="285"/>
                </a:moveTo>
                <a:cubicBezTo>
                  <a:pt x="1359" y="285"/>
                  <a:pt x="1359" y="285"/>
                  <a:pt x="1359" y="285"/>
                </a:cubicBezTo>
                <a:cubicBezTo>
                  <a:pt x="1359" y="285"/>
                  <a:pt x="1359" y="285"/>
                  <a:pt x="1359" y="285"/>
                </a:cubicBezTo>
                <a:close/>
                <a:moveTo>
                  <a:pt x="1353" y="321"/>
                </a:moveTo>
                <a:cubicBezTo>
                  <a:pt x="1353" y="321"/>
                  <a:pt x="1353" y="321"/>
                  <a:pt x="1353" y="321"/>
                </a:cubicBezTo>
                <a:cubicBezTo>
                  <a:pt x="1353" y="321"/>
                  <a:pt x="1353" y="321"/>
                  <a:pt x="1353" y="321"/>
                </a:cubicBezTo>
                <a:close/>
                <a:moveTo>
                  <a:pt x="1294" y="308"/>
                </a:moveTo>
                <a:cubicBezTo>
                  <a:pt x="1294" y="308"/>
                  <a:pt x="1294" y="308"/>
                  <a:pt x="1294" y="308"/>
                </a:cubicBezTo>
                <a:cubicBezTo>
                  <a:pt x="1294" y="308"/>
                  <a:pt x="1294" y="308"/>
                  <a:pt x="1294" y="308"/>
                </a:cubicBezTo>
                <a:close/>
                <a:moveTo>
                  <a:pt x="1353" y="321"/>
                </a:moveTo>
                <a:cubicBezTo>
                  <a:pt x="1354" y="320"/>
                  <a:pt x="1354" y="320"/>
                  <a:pt x="1355" y="319"/>
                </a:cubicBezTo>
                <a:cubicBezTo>
                  <a:pt x="1355" y="319"/>
                  <a:pt x="1355" y="319"/>
                  <a:pt x="1355" y="319"/>
                </a:cubicBezTo>
                <a:cubicBezTo>
                  <a:pt x="1356" y="318"/>
                  <a:pt x="1358" y="318"/>
                  <a:pt x="1359" y="317"/>
                </a:cubicBezTo>
                <a:cubicBezTo>
                  <a:pt x="1359" y="317"/>
                  <a:pt x="1360" y="317"/>
                  <a:pt x="1361" y="317"/>
                </a:cubicBezTo>
                <a:cubicBezTo>
                  <a:pt x="1362" y="316"/>
                  <a:pt x="1364" y="316"/>
                  <a:pt x="1365" y="315"/>
                </a:cubicBezTo>
                <a:cubicBezTo>
                  <a:pt x="1365" y="315"/>
                  <a:pt x="1365" y="315"/>
                  <a:pt x="1365" y="315"/>
                </a:cubicBezTo>
                <a:cubicBezTo>
                  <a:pt x="1365" y="315"/>
                  <a:pt x="1365" y="315"/>
                  <a:pt x="1365" y="315"/>
                </a:cubicBezTo>
                <a:cubicBezTo>
                  <a:pt x="1365" y="315"/>
                  <a:pt x="1366" y="314"/>
                  <a:pt x="1367" y="313"/>
                </a:cubicBezTo>
                <a:cubicBezTo>
                  <a:pt x="1367" y="313"/>
                  <a:pt x="1367" y="313"/>
                  <a:pt x="1367" y="313"/>
                </a:cubicBezTo>
                <a:cubicBezTo>
                  <a:pt x="1368" y="312"/>
                  <a:pt x="1367" y="311"/>
                  <a:pt x="1369" y="310"/>
                </a:cubicBezTo>
                <a:cubicBezTo>
                  <a:pt x="1369" y="309"/>
                  <a:pt x="1370" y="309"/>
                  <a:pt x="1370" y="309"/>
                </a:cubicBezTo>
                <a:cubicBezTo>
                  <a:pt x="1377" y="308"/>
                  <a:pt x="1376" y="303"/>
                  <a:pt x="1374" y="298"/>
                </a:cubicBezTo>
                <a:cubicBezTo>
                  <a:pt x="1373" y="297"/>
                  <a:pt x="1371" y="297"/>
                  <a:pt x="1370" y="296"/>
                </a:cubicBezTo>
                <a:cubicBezTo>
                  <a:pt x="1369" y="296"/>
                  <a:pt x="1367" y="296"/>
                  <a:pt x="1367" y="294"/>
                </a:cubicBezTo>
                <a:cubicBezTo>
                  <a:pt x="1367" y="293"/>
                  <a:pt x="1367" y="293"/>
                  <a:pt x="1367" y="292"/>
                </a:cubicBezTo>
                <a:cubicBezTo>
                  <a:pt x="1367" y="287"/>
                  <a:pt x="1361" y="288"/>
                  <a:pt x="1359" y="285"/>
                </a:cubicBezTo>
                <a:cubicBezTo>
                  <a:pt x="1357" y="283"/>
                  <a:pt x="1355" y="283"/>
                  <a:pt x="1353" y="285"/>
                </a:cubicBezTo>
                <a:cubicBezTo>
                  <a:pt x="1353" y="285"/>
                  <a:pt x="1353" y="285"/>
                  <a:pt x="1353" y="285"/>
                </a:cubicBezTo>
                <a:cubicBezTo>
                  <a:pt x="1351" y="285"/>
                  <a:pt x="1353" y="290"/>
                  <a:pt x="1349" y="288"/>
                </a:cubicBezTo>
                <a:cubicBezTo>
                  <a:pt x="1349" y="288"/>
                  <a:pt x="1349" y="288"/>
                  <a:pt x="1349" y="288"/>
                </a:cubicBezTo>
                <a:cubicBezTo>
                  <a:pt x="1348" y="288"/>
                  <a:pt x="1348" y="288"/>
                  <a:pt x="1347" y="288"/>
                </a:cubicBezTo>
                <a:cubicBezTo>
                  <a:pt x="1347" y="288"/>
                  <a:pt x="1347" y="288"/>
                  <a:pt x="1347" y="288"/>
                </a:cubicBezTo>
                <a:cubicBezTo>
                  <a:pt x="1346" y="289"/>
                  <a:pt x="1345" y="289"/>
                  <a:pt x="1344" y="290"/>
                </a:cubicBezTo>
                <a:cubicBezTo>
                  <a:pt x="1344" y="290"/>
                  <a:pt x="1344" y="290"/>
                  <a:pt x="1344" y="290"/>
                </a:cubicBezTo>
                <a:cubicBezTo>
                  <a:pt x="1344" y="290"/>
                  <a:pt x="1343" y="291"/>
                  <a:pt x="1343" y="291"/>
                </a:cubicBezTo>
                <a:cubicBezTo>
                  <a:pt x="1342" y="291"/>
                  <a:pt x="1342" y="291"/>
                  <a:pt x="1342" y="290"/>
                </a:cubicBezTo>
                <a:cubicBezTo>
                  <a:pt x="1341" y="290"/>
                  <a:pt x="1340" y="290"/>
                  <a:pt x="1340" y="290"/>
                </a:cubicBezTo>
                <a:cubicBezTo>
                  <a:pt x="1336" y="295"/>
                  <a:pt x="1337" y="288"/>
                  <a:pt x="1336" y="288"/>
                </a:cubicBezTo>
                <a:cubicBezTo>
                  <a:pt x="1335" y="287"/>
                  <a:pt x="1333" y="287"/>
                  <a:pt x="1332" y="288"/>
                </a:cubicBezTo>
                <a:cubicBezTo>
                  <a:pt x="1332" y="288"/>
                  <a:pt x="1332" y="288"/>
                  <a:pt x="1332" y="288"/>
                </a:cubicBezTo>
                <a:cubicBezTo>
                  <a:pt x="1331" y="289"/>
                  <a:pt x="1329" y="289"/>
                  <a:pt x="1328" y="290"/>
                </a:cubicBezTo>
                <a:cubicBezTo>
                  <a:pt x="1328" y="290"/>
                  <a:pt x="1328" y="290"/>
                  <a:pt x="1328" y="290"/>
                </a:cubicBezTo>
                <a:cubicBezTo>
                  <a:pt x="1327" y="291"/>
                  <a:pt x="1327" y="292"/>
                  <a:pt x="1327" y="293"/>
                </a:cubicBezTo>
                <a:cubicBezTo>
                  <a:pt x="1326" y="292"/>
                  <a:pt x="1325" y="291"/>
                  <a:pt x="1324" y="290"/>
                </a:cubicBezTo>
                <a:cubicBezTo>
                  <a:pt x="1324" y="290"/>
                  <a:pt x="1324" y="290"/>
                  <a:pt x="1324" y="290"/>
                </a:cubicBezTo>
                <a:cubicBezTo>
                  <a:pt x="1323" y="289"/>
                  <a:pt x="1322" y="289"/>
                  <a:pt x="1321" y="290"/>
                </a:cubicBezTo>
                <a:cubicBezTo>
                  <a:pt x="1319" y="292"/>
                  <a:pt x="1319" y="293"/>
                  <a:pt x="1321" y="294"/>
                </a:cubicBezTo>
                <a:cubicBezTo>
                  <a:pt x="1320" y="295"/>
                  <a:pt x="1320" y="295"/>
                  <a:pt x="1320" y="296"/>
                </a:cubicBezTo>
                <a:cubicBezTo>
                  <a:pt x="1319" y="297"/>
                  <a:pt x="1318" y="297"/>
                  <a:pt x="1317" y="298"/>
                </a:cubicBezTo>
                <a:cubicBezTo>
                  <a:pt x="1317" y="298"/>
                  <a:pt x="1317" y="298"/>
                  <a:pt x="1317" y="298"/>
                </a:cubicBezTo>
                <a:cubicBezTo>
                  <a:pt x="1316" y="299"/>
                  <a:pt x="1315" y="300"/>
                  <a:pt x="1314" y="301"/>
                </a:cubicBezTo>
                <a:cubicBezTo>
                  <a:pt x="1314" y="300"/>
                  <a:pt x="1314" y="300"/>
                  <a:pt x="1314" y="300"/>
                </a:cubicBezTo>
                <a:cubicBezTo>
                  <a:pt x="1314" y="297"/>
                  <a:pt x="1314" y="294"/>
                  <a:pt x="1313" y="290"/>
                </a:cubicBezTo>
                <a:cubicBezTo>
                  <a:pt x="1312" y="290"/>
                  <a:pt x="1312" y="289"/>
                  <a:pt x="1311" y="288"/>
                </a:cubicBezTo>
                <a:cubicBezTo>
                  <a:pt x="1311" y="288"/>
                  <a:pt x="1311" y="288"/>
                  <a:pt x="1311" y="288"/>
                </a:cubicBezTo>
                <a:cubicBezTo>
                  <a:pt x="1310" y="287"/>
                  <a:pt x="1310" y="286"/>
                  <a:pt x="1309" y="285"/>
                </a:cubicBezTo>
                <a:cubicBezTo>
                  <a:pt x="1308" y="284"/>
                  <a:pt x="1308" y="283"/>
                  <a:pt x="1307" y="283"/>
                </a:cubicBezTo>
                <a:cubicBezTo>
                  <a:pt x="1305" y="283"/>
                  <a:pt x="1303" y="283"/>
                  <a:pt x="1301" y="283"/>
                </a:cubicBezTo>
                <a:cubicBezTo>
                  <a:pt x="1301" y="283"/>
                  <a:pt x="1300" y="284"/>
                  <a:pt x="1299" y="284"/>
                </a:cubicBezTo>
                <a:cubicBezTo>
                  <a:pt x="1299" y="285"/>
                  <a:pt x="1299" y="286"/>
                  <a:pt x="1299" y="286"/>
                </a:cubicBezTo>
                <a:cubicBezTo>
                  <a:pt x="1301" y="288"/>
                  <a:pt x="1303" y="288"/>
                  <a:pt x="1305" y="288"/>
                </a:cubicBezTo>
                <a:cubicBezTo>
                  <a:pt x="1305" y="288"/>
                  <a:pt x="1305" y="289"/>
                  <a:pt x="1305" y="289"/>
                </a:cubicBezTo>
                <a:cubicBezTo>
                  <a:pt x="1304" y="289"/>
                  <a:pt x="1304" y="289"/>
                  <a:pt x="1304" y="289"/>
                </a:cubicBezTo>
                <a:cubicBezTo>
                  <a:pt x="1304" y="289"/>
                  <a:pt x="1304" y="289"/>
                  <a:pt x="1304" y="289"/>
                </a:cubicBezTo>
                <a:cubicBezTo>
                  <a:pt x="1302" y="290"/>
                  <a:pt x="1301" y="287"/>
                  <a:pt x="1299" y="288"/>
                </a:cubicBezTo>
                <a:cubicBezTo>
                  <a:pt x="1300" y="288"/>
                  <a:pt x="1300" y="288"/>
                  <a:pt x="1300" y="288"/>
                </a:cubicBezTo>
                <a:cubicBezTo>
                  <a:pt x="1299" y="289"/>
                  <a:pt x="1298" y="290"/>
                  <a:pt x="1298" y="290"/>
                </a:cubicBezTo>
                <a:cubicBezTo>
                  <a:pt x="1298" y="290"/>
                  <a:pt x="1298" y="290"/>
                  <a:pt x="1298" y="290"/>
                </a:cubicBezTo>
                <a:cubicBezTo>
                  <a:pt x="1296" y="292"/>
                  <a:pt x="1296" y="293"/>
                  <a:pt x="1298" y="294"/>
                </a:cubicBezTo>
                <a:cubicBezTo>
                  <a:pt x="1297" y="295"/>
                  <a:pt x="1297" y="296"/>
                  <a:pt x="1296" y="296"/>
                </a:cubicBezTo>
                <a:cubicBezTo>
                  <a:pt x="1295" y="297"/>
                  <a:pt x="1294" y="297"/>
                  <a:pt x="1294" y="298"/>
                </a:cubicBezTo>
                <a:cubicBezTo>
                  <a:pt x="1294" y="298"/>
                  <a:pt x="1294" y="298"/>
                  <a:pt x="1294" y="298"/>
                </a:cubicBezTo>
                <a:cubicBezTo>
                  <a:pt x="1293" y="299"/>
                  <a:pt x="1290" y="299"/>
                  <a:pt x="1292" y="302"/>
                </a:cubicBezTo>
                <a:cubicBezTo>
                  <a:pt x="1293" y="302"/>
                  <a:pt x="1293" y="302"/>
                  <a:pt x="1294" y="302"/>
                </a:cubicBezTo>
                <a:cubicBezTo>
                  <a:pt x="1299" y="304"/>
                  <a:pt x="1302" y="300"/>
                  <a:pt x="1307" y="300"/>
                </a:cubicBezTo>
                <a:cubicBezTo>
                  <a:pt x="1307" y="300"/>
                  <a:pt x="1307" y="300"/>
                  <a:pt x="1307" y="300"/>
                </a:cubicBezTo>
                <a:cubicBezTo>
                  <a:pt x="1307" y="300"/>
                  <a:pt x="1307" y="300"/>
                  <a:pt x="1307" y="300"/>
                </a:cubicBezTo>
                <a:cubicBezTo>
                  <a:pt x="1306" y="301"/>
                  <a:pt x="1305" y="302"/>
                  <a:pt x="1305" y="302"/>
                </a:cubicBezTo>
                <a:cubicBezTo>
                  <a:pt x="1305" y="303"/>
                  <a:pt x="1305" y="303"/>
                  <a:pt x="1304" y="302"/>
                </a:cubicBezTo>
                <a:cubicBezTo>
                  <a:pt x="1304" y="302"/>
                  <a:pt x="1303" y="302"/>
                  <a:pt x="1302" y="303"/>
                </a:cubicBezTo>
                <a:cubicBezTo>
                  <a:pt x="1300" y="303"/>
                  <a:pt x="1299" y="304"/>
                  <a:pt x="1298" y="306"/>
                </a:cubicBezTo>
                <a:cubicBezTo>
                  <a:pt x="1298" y="306"/>
                  <a:pt x="1298" y="306"/>
                  <a:pt x="1298" y="306"/>
                </a:cubicBezTo>
                <a:cubicBezTo>
                  <a:pt x="1297" y="307"/>
                  <a:pt x="1295" y="306"/>
                  <a:pt x="1294" y="308"/>
                </a:cubicBezTo>
                <a:cubicBezTo>
                  <a:pt x="1293" y="311"/>
                  <a:pt x="1295" y="310"/>
                  <a:pt x="1297" y="310"/>
                </a:cubicBezTo>
                <a:cubicBezTo>
                  <a:pt x="1300" y="311"/>
                  <a:pt x="1303" y="310"/>
                  <a:pt x="1305" y="311"/>
                </a:cubicBezTo>
                <a:cubicBezTo>
                  <a:pt x="1306" y="312"/>
                  <a:pt x="1306" y="313"/>
                  <a:pt x="1307" y="313"/>
                </a:cubicBezTo>
                <a:cubicBezTo>
                  <a:pt x="1307" y="313"/>
                  <a:pt x="1307" y="313"/>
                  <a:pt x="1307" y="313"/>
                </a:cubicBezTo>
                <a:cubicBezTo>
                  <a:pt x="1308" y="315"/>
                  <a:pt x="1306" y="316"/>
                  <a:pt x="1305" y="317"/>
                </a:cubicBezTo>
                <a:cubicBezTo>
                  <a:pt x="1305" y="317"/>
                  <a:pt x="1304" y="317"/>
                  <a:pt x="1304" y="317"/>
                </a:cubicBezTo>
                <a:cubicBezTo>
                  <a:pt x="1302" y="318"/>
                  <a:pt x="1302" y="320"/>
                  <a:pt x="1303" y="321"/>
                </a:cubicBezTo>
                <a:cubicBezTo>
                  <a:pt x="1303" y="321"/>
                  <a:pt x="1303" y="321"/>
                  <a:pt x="1303" y="321"/>
                </a:cubicBezTo>
                <a:cubicBezTo>
                  <a:pt x="1306" y="322"/>
                  <a:pt x="1308" y="322"/>
                  <a:pt x="1311" y="321"/>
                </a:cubicBezTo>
                <a:cubicBezTo>
                  <a:pt x="1312" y="321"/>
                  <a:pt x="1312" y="321"/>
                  <a:pt x="1313" y="321"/>
                </a:cubicBezTo>
                <a:cubicBezTo>
                  <a:pt x="1313" y="321"/>
                  <a:pt x="1313" y="321"/>
                  <a:pt x="1313" y="320"/>
                </a:cubicBezTo>
                <a:cubicBezTo>
                  <a:pt x="1314" y="320"/>
                  <a:pt x="1314" y="320"/>
                  <a:pt x="1315" y="321"/>
                </a:cubicBezTo>
                <a:cubicBezTo>
                  <a:pt x="1315" y="321"/>
                  <a:pt x="1315" y="321"/>
                  <a:pt x="1315" y="321"/>
                </a:cubicBezTo>
                <a:cubicBezTo>
                  <a:pt x="1317" y="323"/>
                  <a:pt x="1320" y="321"/>
                  <a:pt x="1322" y="323"/>
                </a:cubicBezTo>
                <a:cubicBezTo>
                  <a:pt x="1322" y="323"/>
                  <a:pt x="1322" y="323"/>
                  <a:pt x="1322" y="323"/>
                </a:cubicBezTo>
                <a:cubicBezTo>
                  <a:pt x="1323" y="324"/>
                  <a:pt x="1323" y="324"/>
                  <a:pt x="1322" y="325"/>
                </a:cubicBezTo>
                <a:cubicBezTo>
                  <a:pt x="1323" y="325"/>
                  <a:pt x="1323" y="325"/>
                  <a:pt x="1323" y="325"/>
                </a:cubicBezTo>
                <a:cubicBezTo>
                  <a:pt x="1328" y="330"/>
                  <a:pt x="1334" y="327"/>
                  <a:pt x="1340" y="327"/>
                </a:cubicBezTo>
                <a:cubicBezTo>
                  <a:pt x="1342" y="325"/>
                  <a:pt x="1339" y="322"/>
                  <a:pt x="1342" y="321"/>
                </a:cubicBezTo>
                <a:cubicBezTo>
                  <a:pt x="1342" y="321"/>
                  <a:pt x="1343" y="321"/>
                  <a:pt x="1344" y="321"/>
                </a:cubicBezTo>
                <a:cubicBezTo>
                  <a:pt x="1347" y="322"/>
                  <a:pt x="1350" y="323"/>
                  <a:pt x="1353" y="321"/>
                </a:cubicBezTo>
                <a:close/>
                <a:moveTo>
                  <a:pt x="1340" y="327"/>
                </a:moveTo>
                <a:cubicBezTo>
                  <a:pt x="1340" y="327"/>
                  <a:pt x="1340" y="327"/>
                  <a:pt x="1340" y="327"/>
                </a:cubicBezTo>
                <a:cubicBezTo>
                  <a:pt x="1340" y="327"/>
                  <a:pt x="1340" y="327"/>
                  <a:pt x="1340" y="327"/>
                </a:cubicBezTo>
                <a:close/>
                <a:moveTo>
                  <a:pt x="1645" y="1398"/>
                </a:moveTo>
                <a:cubicBezTo>
                  <a:pt x="1645" y="1398"/>
                  <a:pt x="1645" y="1398"/>
                  <a:pt x="1645" y="1398"/>
                </a:cubicBezTo>
                <a:cubicBezTo>
                  <a:pt x="1645" y="1398"/>
                  <a:pt x="1645" y="1398"/>
                  <a:pt x="1645" y="1398"/>
                </a:cubicBezTo>
                <a:close/>
                <a:moveTo>
                  <a:pt x="430" y="461"/>
                </a:moveTo>
                <a:cubicBezTo>
                  <a:pt x="430" y="461"/>
                  <a:pt x="430" y="461"/>
                  <a:pt x="430" y="461"/>
                </a:cubicBezTo>
                <a:cubicBezTo>
                  <a:pt x="430" y="461"/>
                  <a:pt x="430" y="461"/>
                  <a:pt x="430" y="461"/>
                </a:cubicBezTo>
                <a:close/>
                <a:moveTo>
                  <a:pt x="2173" y="173"/>
                </a:moveTo>
                <a:cubicBezTo>
                  <a:pt x="2173" y="173"/>
                  <a:pt x="2173" y="173"/>
                  <a:pt x="2173" y="173"/>
                </a:cubicBezTo>
                <a:cubicBezTo>
                  <a:pt x="2173" y="173"/>
                  <a:pt x="2173" y="173"/>
                  <a:pt x="2173" y="173"/>
                </a:cubicBezTo>
                <a:close/>
                <a:moveTo>
                  <a:pt x="2855" y="1542"/>
                </a:moveTo>
                <a:cubicBezTo>
                  <a:pt x="2855" y="1542"/>
                  <a:pt x="2855" y="1542"/>
                  <a:pt x="2855" y="1542"/>
                </a:cubicBezTo>
                <a:cubicBezTo>
                  <a:pt x="2855" y="1542"/>
                  <a:pt x="2855" y="1542"/>
                  <a:pt x="2855" y="1542"/>
                </a:cubicBezTo>
                <a:close/>
                <a:moveTo>
                  <a:pt x="2845" y="1513"/>
                </a:moveTo>
                <a:cubicBezTo>
                  <a:pt x="2845" y="1513"/>
                  <a:pt x="2845" y="1513"/>
                  <a:pt x="2845" y="1513"/>
                </a:cubicBezTo>
                <a:cubicBezTo>
                  <a:pt x="2845" y="1513"/>
                  <a:pt x="2845" y="1513"/>
                  <a:pt x="2845" y="1513"/>
                </a:cubicBezTo>
                <a:close/>
                <a:moveTo>
                  <a:pt x="2883" y="1475"/>
                </a:moveTo>
                <a:cubicBezTo>
                  <a:pt x="2883" y="1475"/>
                  <a:pt x="2883" y="1475"/>
                  <a:pt x="2883" y="1475"/>
                </a:cubicBezTo>
                <a:cubicBezTo>
                  <a:pt x="2882" y="1474"/>
                  <a:pt x="2883" y="1470"/>
                  <a:pt x="2880" y="1471"/>
                </a:cubicBezTo>
                <a:cubicBezTo>
                  <a:pt x="2880" y="1471"/>
                  <a:pt x="2880" y="1471"/>
                  <a:pt x="2880" y="1471"/>
                </a:cubicBezTo>
                <a:cubicBezTo>
                  <a:pt x="2879" y="1472"/>
                  <a:pt x="2878" y="1472"/>
                  <a:pt x="2878" y="1473"/>
                </a:cubicBezTo>
                <a:cubicBezTo>
                  <a:pt x="2878" y="1473"/>
                  <a:pt x="2878" y="1473"/>
                  <a:pt x="2878" y="1473"/>
                </a:cubicBezTo>
                <a:cubicBezTo>
                  <a:pt x="2877" y="1474"/>
                  <a:pt x="2876" y="1474"/>
                  <a:pt x="2876" y="1475"/>
                </a:cubicBezTo>
                <a:cubicBezTo>
                  <a:pt x="2876" y="1475"/>
                  <a:pt x="2876" y="1475"/>
                  <a:pt x="2876" y="1475"/>
                </a:cubicBezTo>
                <a:cubicBezTo>
                  <a:pt x="2873" y="1478"/>
                  <a:pt x="2876" y="1482"/>
                  <a:pt x="2874" y="1484"/>
                </a:cubicBezTo>
                <a:cubicBezTo>
                  <a:pt x="2874" y="1484"/>
                  <a:pt x="2874" y="1484"/>
                  <a:pt x="2874" y="1484"/>
                </a:cubicBezTo>
                <a:cubicBezTo>
                  <a:pt x="2873" y="1485"/>
                  <a:pt x="2873" y="1486"/>
                  <a:pt x="2872" y="1486"/>
                </a:cubicBezTo>
                <a:cubicBezTo>
                  <a:pt x="2872" y="1486"/>
                  <a:pt x="2872" y="1486"/>
                  <a:pt x="2872" y="1486"/>
                </a:cubicBezTo>
                <a:cubicBezTo>
                  <a:pt x="2870" y="1489"/>
                  <a:pt x="2870" y="1492"/>
                  <a:pt x="2868" y="1494"/>
                </a:cubicBezTo>
                <a:cubicBezTo>
                  <a:pt x="2868" y="1494"/>
                  <a:pt x="2868" y="1494"/>
                  <a:pt x="2868" y="1494"/>
                </a:cubicBezTo>
                <a:cubicBezTo>
                  <a:pt x="2867" y="1495"/>
                  <a:pt x="2867" y="1497"/>
                  <a:pt x="2866" y="1498"/>
                </a:cubicBezTo>
                <a:cubicBezTo>
                  <a:pt x="2866" y="1498"/>
                  <a:pt x="2866" y="1498"/>
                  <a:pt x="2866" y="1498"/>
                </a:cubicBezTo>
                <a:cubicBezTo>
                  <a:pt x="2866" y="1499"/>
                  <a:pt x="2865" y="1499"/>
                  <a:pt x="2864" y="1500"/>
                </a:cubicBezTo>
                <a:cubicBezTo>
                  <a:pt x="2864" y="1500"/>
                  <a:pt x="2864" y="1500"/>
                  <a:pt x="2864" y="1500"/>
                </a:cubicBezTo>
                <a:cubicBezTo>
                  <a:pt x="2863" y="1501"/>
                  <a:pt x="2862" y="1503"/>
                  <a:pt x="2860" y="1504"/>
                </a:cubicBezTo>
                <a:cubicBezTo>
                  <a:pt x="2860" y="1504"/>
                  <a:pt x="2860" y="1504"/>
                  <a:pt x="2860" y="1504"/>
                </a:cubicBezTo>
                <a:cubicBezTo>
                  <a:pt x="2860" y="1504"/>
                  <a:pt x="2859" y="1505"/>
                  <a:pt x="2858" y="1506"/>
                </a:cubicBezTo>
                <a:cubicBezTo>
                  <a:pt x="2859" y="1506"/>
                  <a:pt x="2859" y="1506"/>
                  <a:pt x="2859" y="1506"/>
                </a:cubicBezTo>
                <a:cubicBezTo>
                  <a:pt x="2858" y="1506"/>
                  <a:pt x="2857" y="1507"/>
                  <a:pt x="2857" y="1507"/>
                </a:cubicBezTo>
                <a:cubicBezTo>
                  <a:pt x="2857" y="1508"/>
                  <a:pt x="2857" y="1508"/>
                  <a:pt x="2857" y="1508"/>
                </a:cubicBezTo>
                <a:cubicBezTo>
                  <a:pt x="2856" y="1509"/>
                  <a:pt x="2854" y="1508"/>
                  <a:pt x="2853" y="1510"/>
                </a:cubicBezTo>
                <a:cubicBezTo>
                  <a:pt x="2852" y="1511"/>
                  <a:pt x="2850" y="1510"/>
                  <a:pt x="2849" y="1511"/>
                </a:cubicBezTo>
                <a:cubicBezTo>
                  <a:pt x="2848" y="1511"/>
                  <a:pt x="2848" y="1511"/>
                  <a:pt x="2847" y="1511"/>
                </a:cubicBezTo>
                <a:cubicBezTo>
                  <a:pt x="2846" y="1512"/>
                  <a:pt x="2846" y="1513"/>
                  <a:pt x="2845" y="1513"/>
                </a:cubicBezTo>
                <a:cubicBezTo>
                  <a:pt x="2844" y="1514"/>
                  <a:pt x="2844" y="1515"/>
                  <a:pt x="2843" y="1515"/>
                </a:cubicBezTo>
                <a:cubicBezTo>
                  <a:pt x="2843" y="1515"/>
                  <a:pt x="2843" y="1515"/>
                  <a:pt x="2843" y="1515"/>
                </a:cubicBezTo>
                <a:cubicBezTo>
                  <a:pt x="2842" y="1518"/>
                  <a:pt x="2839" y="1518"/>
                  <a:pt x="2837" y="1521"/>
                </a:cubicBezTo>
                <a:cubicBezTo>
                  <a:pt x="2837" y="1521"/>
                  <a:pt x="2836" y="1521"/>
                  <a:pt x="2836" y="1521"/>
                </a:cubicBezTo>
                <a:cubicBezTo>
                  <a:pt x="2833" y="1523"/>
                  <a:pt x="2833" y="1526"/>
                  <a:pt x="2832" y="1529"/>
                </a:cubicBezTo>
                <a:cubicBezTo>
                  <a:pt x="2832" y="1529"/>
                  <a:pt x="2832" y="1530"/>
                  <a:pt x="2831" y="1531"/>
                </a:cubicBezTo>
                <a:cubicBezTo>
                  <a:pt x="2831" y="1531"/>
                  <a:pt x="2830" y="1532"/>
                  <a:pt x="2830" y="1532"/>
                </a:cubicBezTo>
                <a:cubicBezTo>
                  <a:pt x="2830" y="1532"/>
                  <a:pt x="2830" y="1532"/>
                  <a:pt x="2830" y="1532"/>
                </a:cubicBezTo>
                <a:cubicBezTo>
                  <a:pt x="2829" y="1534"/>
                  <a:pt x="2829" y="1535"/>
                  <a:pt x="2830" y="1536"/>
                </a:cubicBezTo>
                <a:cubicBezTo>
                  <a:pt x="2831" y="1537"/>
                  <a:pt x="2833" y="1537"/>
                  <a:pt x="2834" y="1538"/>
                </a:cubicBezTo>
                <a:cubicBezTo>
                  <a:pt x="2834" y="1538"/>
                  <a:pt x="2834" y="1538"/>
                  <a:pt x="2834" y="1538"/>
                </a:cubicBezTo>
                <a:cubicBezTo>
                  <a:pt x="2835" y="1540"/>
                  <a:pt x="2838" y="1538"/>
                  <a:pt x="2839" y="1540"/>
                </a:cubicBezTo>
                <a:cubicBezTo>
                  <a:pt x="2839" y="1540"/>
                  <a:pt x="2839" y="1540"/>
                  <a:pt x="2839" y="1540"/>
                </a:cubicBezTo>
                <a:cubicBezTo>
                  <a:pt x="2840" y="1541"/>
                  <a:pt x="2841" y="1541"/>
                  <a:pt x="2841" y="1541"/>
                </a:cubicBezTo>
                <a:cubicBezTo>
                  <a:pt x="2841" y="1542"/>
                  <a:pt x="2840" y="1542"/>
                  <a:pt x="2839" y="1542"/>
                </a:cubicBezTo>
                <a:cubicBezTo>
                  <a:pt x="2839" y="1542"/>
                  <a:pt x="2839" y="1542"/>
                  <a:pt x="2839" y="1542"/>
                </a:cubicBezTo>
                <a:cubicBezTo>
                  <a:pt x="2838" y="1544"/>
                  <a:pt x="2839" y="1546"/>
                  <a:pt x="2837" y="1548"/>
                </a:cubicBezTo>
                <a:cubicBezTo>
                  <a:pt x="2837" y="1549"/>
                  <a:pt x="2837" y="1549"/>
                  <a:pt x="2837" y="1549"/>
                </a:cubicBezTo>
                <a:cubicBezTo>
                  <a:pt x="2837" y="1550"/>
                  <a:pt x="2837" y="1550"/>
                  <a:pt x="2837" y="1550"/>
                </a:cubicBezTo>
                <a:cubicBezTo>
                  <a:pt x="2840" y="1551"/>
                  <a:pt x="2842" y="1551"/>
                  <a:pt x="2845" y="1550"/>
                </a:cubicBezTo>
                <a:cubicBezTo>
                  <a:pt x="2846" y="1548"/>
                  <a:pt x="2846" y="1547"/>
                  <a:pt x="2845" y="1546"/>
                </a:cubicBezTo>
                <a:cubicBezTo>
                  <a:pt x="2845" y="1546"/>
                  <a:pt x="2845" y="1546"/>
                  <a:pt x="2845" y="1546"/>
                </a:cubicBezTo>
                <a:cubicBezTo>
                  <a:pt x="2844" y="1545"/>
                  <a:pt x="2844" y="1544"/>
                  <a:pt x="2844" y="1543"/>
                </a:cubicBezTo>
                <a:cubicBezTo>
                  <a:pt x="2847" y="1544"/>
                  <a:pt x="2851" y="1543"/>
                  <a:pt x="2855" y="1542"/>
                </a:cubicBezTo>
                <a:cubicBezTo>
                  <a:pt x="2855" y="1541"/>
                  <a:pt x="2856" y="1541"/>
                  <a:pt x="2857" y="1540"/>
                </a:cubicBezTo>
                <a:cubicBezTo>
                  <a:pt x="2857" y="1540"/>
                  <a:pt x="2857" y="1540"/>
                  <a:pt x="2857" y="1540"/>
                </a:cubicBezTo>
                <a:cubicBezTo>
                  <a:pt x="2857" y="1540"/>
                  <a:pt x="2858" y="1539"/>
                  <a:pt x="2858" y="1538"/>
                </a:cubicBezTo>
                <a:cubicBezTo>
                  <a:pt x="2859" y="1538"/>
                  <a:pt x="2859" y="1538"/>
                  <a:pt x="2859" y="1538"/>
                </a:cubicBezTo>
                <a:cubicBezTo>
                  <a:pt x="2859" y="1538"/>
                  <a:pt x="2860" y="1537"/>
                  <a:pt x="2860" y="1536"/>
                </a:cubicBezTo>
                <a:cubicBezTo>
                  <a:pt x="2860" y="1536"/>
                  <a:pt x="2860" y="1536"/>
                  <a:pt x="2860" y="1536"/>
                </a:cubicBezTo>
                <a:cubicBezTo>
                  <a:pt x="2861" y="1536"/>
                  <a:pt x="2862" y="1535"/>
                  <a:pt x="2862" y="1534"/>
                </a:cubicBezTo>
                <a:cubicBezTo>
                  <a:pt x="2862" y="1534"/>
                  <a:pt x="2862" y="1534"/>
                  <a:pt x="2862" y="1534"/>
                </a:cubicBezTo>
                <a:cubicBezTo>
                  <a:pt x="2863" y="1534"/>
                  <a:pt x="2864" y="1533"/>
                  <a:pt x="2864" y="1532"/>
                </a:cubicBezTo>
                <a:cubicBezTo>
                  <a:pt x="2864" y="1532"/>
                  <a:pt x="2864" y="1531"/>
                  <a:pt x="2864" y="1531"/>
                </a:cubicBezTo>
                <a:cubicBezTo>
                  <a:pt x="2865" y="1529"/>
                  <a:pt x="2865" y="1528"/>
                  <a:pt x="2866" y="1527"/>
                </a:cubicBezTo>
                <a:cubicBezTo>
                  <a:pt x="2866" y="1526"/>
                  <a:pt x="2866" y="1525"/>
                  <a:pt x="2866" y="1525"/>
                </a:cubicBezTo>
                <a:cubicBezTo>
                  <a:pt x="2867" y="1524"/>
                  <a:pt x="2867" y="1523"/>
                  <a:pt x="2868" y="1523"/>
                </a:cubicBezTo>
                <a:cubicBezTo>
                  <a:pt x="2868" y="1522"/>
                  <a:pt x="2868" y="1522"/>
                  <a:pt x="2868" y="1521"/>
                </a:cubicBezTo>
                <a:cubicBezTo>
                  <a:pt x="2868" y="1518"/>
                  <a:pt x="2868" y="1516"/>
                  <a:pt x="2871" y="1515"/>
                </a:cubicBezTo>
                <a:cubicBezTo>
                  <a:pt x="2876" y="1513"/>
                  <a:pt x="2882" y="1511"/>
                  <a:pt x="2883" y="1504"/>
                </a:cubicBezTo>
                <a:cubicBezTo>
                  <a:pt x="2883" y="1503"/>
                  <a:pt x="2883" y="1503"/>
                  <a:pt x="2884" y="1503"/>
                </a:cubicBezTo>
                <a:cubicBezTo>
                  <a:pt x="2889" y="1496"/>
                  <a:pt x="2894" y="1488"/>
                  <a:pt x="2895" y="1479"/>
                </a:cubicBezTo>
                <a:cubicBezTo>
                  <a:pt x="2895" y="1479"/>
                  <a:pt x="2895" y="1479"/>
                  <a:pt x="2895" y="1479"/>
                </a:cubicBezTo>
                <a:cubicBezTo>
                  <a:pt x="2892" y="1476"/>
                  <a:pt x="2886" y="1480"/>
                  <a:pt x="2883" y="1475"/>
                </a:cubicBezTo>
                <a:close/>
                <a:moveTo>
                  <a:pt x="2830" y="1536"/>
                </a:moveTo>
                <a:cubicBezTo>
                  <a:pt x="2830" y="1536"/>
                  <a:pt x="2830" y="1536"/>
                  <a:pt x="2830" y="1536"/>
                </a:cubicBezTo>
                <a:cubicBezTo>
                  <a:pt x="2830" y="1536"/>
                  <a:pt x="2830" y="1536"/>
                  <a:pt x="2830" y="1536"/>
                </a:cubicBezTo>
                <a:close/>
                <a:moveTo>
                  <a:pt x="2246" y="135"/>
                </a:moveTo>
                <a:cubicBezTo>
                  <a:pt x="2246" y="135"/>
                  <a:pt x="2246" y="135"/>
                  <a:pt x="2246" y="135"/>
                </a:cubicBezTo>
                <a:cubicBezTo>
                  <a:pt x="2246" y="135"/>
                  <a:pt x="2246" y="135"/>
                  <a:pt x="2246" y="135"/>
                </a:cubicBezTo>
                <a:close/>
                <a:moveTo>
                  <a:pt x="1563" y="1066"/>
                </a:moveTo>
                <a:cubicBezTo>
                  <a:pt x="1563" y="1066"/>
                  <a:pt x="1563" y="1066"/>
                  <a:pt x="1563" y="1066"/>
                </a:cubicBezTo>
                <a:cubicBezTo>
                  <a:pt x="1563" y="1066"/>
                  <a:pt x="1563" y="1066"/>
                  <a:pt x="1562" y="1066"/>
                </a:cubicBezTo>
                <a:lnTo>
                  <a:pt x="1563" y="1066"/>
                </a:lnTo>
                <a:close/>
                <a:moveTo>
                  <a:pt x="961" y="16"/>
                </a:moveTo>
                <a:cubicBezTo>
                  <a:pt x="961" y="16"/>
                  <a:pt x="961" y="16"/>
                  <a:pt x="961" y="16"/>
                </a:cubicBezTo>
                <a:cubicBezTo>
                  <a:pt x="961" y="16"/>
                  <a:pt x="961" y="16"/>
                  <a:pt x="961" y="16"/>
                </a:cubicBezTo>
                <a:close/>
                <a:moveTo>
                  <a:pt x="948" y="16"/>
                </a:moveTo>
                <a:cubicBezTo>
                  <a:pt x="948" y="16"/>
                  <a:pt x="948" y="16"/>
                  <a:pt x="948" y="16"/>
                </a:cubicBezTo>
                <a:cubicBezTo>
                  <a:pt x="948" y="16"/>
                  <a:pt x="948" y="16"/>
                  <a:pt x="948" y="16"/>
                </a:cubicBezTo>
                <a:close/>
                <a:moveTo>
                  <a:pt x="2363" y="127"/>
                </a:moveTo>
                <a:cubicBezTo>
                  <a:pt x="2363" y="127"/>
                  <a:pt x="2363" y="127"/>
                  <a:pt x="2363" y="127"/>
                </a:cubicBezTo>
                <a:cubicBezTo>
                  <a:pt x="2363" y="127"/>
                  <a:pt x="2363" y="127"/>
                  <a:pt x="2363" y="127"/>
                </a:cubicBezTo>
                <a:close/>
                <a:moveTo>
                  <a:pt x="900" y="75"/>
                </a:moveTo>
                <a:cubicBezTo>
                  <a:pt x="900" y="75"/>
                  <a:pt x="900" y="75"/>
                  <a:pt x="900" y="75"/>
                </a:cubicBezTo>
                <a:cubicBezTo>
                  <a:pt x="900" y="75"/>
                  <a:pt x="900" y="75"/>
                  <a:pt x="900" y="75"/>
                </a:cubicBezTo>
                <a:close/>
                <a:moveTo>
                  <a:pt x="967" y="1492"/>
                </a:moveTo>
                <a:cubicBezTo>
                  <a:pt x="967" y="1492"/>
                  <a:pt x="967" y="1492"/>
                  <a:pt x="967" y="1492"/>
                </a:cubicBezTo>
                <a:cubicBezTo>
                  <a:pt x="967" y="1492"/>
                  <a:pt x="967" y="1492"/>
                  <a:pt x="967" y="1492"/>
                </a:cubicBezTo>
                <a:close/>
                <a:moveTo>
                  <a:pt x="971" y="1475"/>
                </a:moveTo>
                <a:cubicBezTo>
                  <a:pt x="971" y="1475"/>
                  <a:pt x="971" y="1475"/>
                  <a:pt x="971" y="1475"/>
                </a:cubicBezTo>
                <a:cubicBezTo>
                  <a:pt x="971" y="1475"/>
                  <a:pt x="971" y="1475"/>
                  <a:pt x="971" y="1475"/>
                </a:cubicBezTo>
                <a:close/>
                <a:moveTo>
                  <a:pt x="2067" y="830"/>
                </a:moveTo>
                <a:cubicBezTo>
                  <a:pt x="2067" y="830"/>
                  <a:pt x="2067" y="830"/>
                  <a:pt x="2067" y="830"/>
                </a:cubicBezTo>
                <a:cubicBezTo>
                  <a:pt x="2067" y="830"/>
                  <a:pt x="2067" y="830"/>
                  <a:pt x="2067" y="830"/>
                </a:cubicBezTo>
                <a:close/>
                <a:moveTo>
                  <a:pt x="2044" y="816"/>
                </a:moveTo>
                <a:cubicBezTo>
                  <a:pt x="2044" y="816"/>
                  <a:pt x="2044" y="816"/>
                  <a:pt x="2045" y="816"/>
                </a:cubicBezTo>
                <a:cubicBezTo>
                  <a:pt x="2045" y="816"/>
                  <a:pt x="2045" y="816"/>
                  <a:pt x="2045" y="816"/>
                </a:cubicBezTo>
                <a:lnTo>
                  <a:pt x="2044" y="816"/>
                </a:lnTo>
                <a:close/>
                <a:moveTo>
                  <a:pt x="2048" y="826"/>
                </a:moveTo>
                <a:cubicBezTo>
                  <a:pt x="2048" y="826"/>
                  <a:pt x="2048" y="826"/>
                  <a:pt x="2048" y="826"/>
                </a:cubicBezTo>
                <a:cubicBezTo>
                  <a:pt x="2048" y="826"/>
                  <a:pt x="2048" y="826"/>
                  <a:pt x="2048" y="826"/>
                </a:cubicBezTo>
                <a:close/>
                <a:moveTo>
                  <a:pt x="2041" y="809"/>
                </a:moveTo>
                <a:cubicBezTo>
                  <a:pt x="2041" y="809"/>
                  <a:pt x="2041" y="809"/>
                  <a:pt x="2041" y="809"/>
                </a:cubicBezTo>
                <a:cubicBezTo>
                  <a:pt x="2041" y="808"/>
                  <a:pt x="2041" y="808"/>
                  <a:pt x="2041" y="808"/>
                </a:cubicBezTo>
                <a:lnTo>
                  <a:pt x="2041" y="809"/>
                </a:lnTo>
                <a:close/>
                <a:moveTo>
                  <a:pt x="2129" y="935"/>
                </a:moveTo>
                <a:cubicBezTo>
                  <a:pt x="2129" y="935"/>
                  <a:pt x="2129" y="935"/>
                  <a:pt x="2129" y="935"/>
                </a:cubicBezTo>
                <a:cubicBezTo>
                  <a:pt x="2129" y="935"/>
                  <a:pt x="2129" y="935"/>
                  <a:pt x="2129" y="935"/>
                </a:cubicBezTo>
                <a:close/>
                <a:moveTo>
                  <a:pt x="940" y="296"/>
                </a:moveTo>
                <a:cubicBezTo>
                  <a:pt x="940" y="296"/>
                  <a:pt x="940" y="296"/>
                  <a:pt x="940" y="296"/>
                </a:cubicBezTo>
                <a:cubicBezTo>
                  <a:pt x="940" y="296"/>
                  <a:pt x="940" y="296"/>
                  <a:pt x="940" y="296"/>
                </a:cubicBezTo>
                <a:close/>
                <a:moveTo>
                  <a:pt x="1591" y="1139"/>
                </a:moveTo>
                <a:cubicBezTo>
                  <a:pt x="1591" y="1139"/>
                  <a:pt x="1591" y="1139"/>
                  <a:pt x="1591" y="1139"/>
                </a:cubicBezTo>
                <a:cubicBezTo>
                  <a:pt x="1591" y="1139"/>
                  <a:pt x="1591" y="1139"/>
                  <a:pt x="1591" y="1139"/>
                </a:cubicBezTo>
                <a:close/>
                <a:moveTo>
                  <a:pt x="1791" y="290"/>
                </a:moveTo>
                <a:cubicBezTo>
                  <a:pt x="1791" y="290"/>
                  <a:pt x="1791" y="290"/>
                  <a:pt x="1791" y="290"/>
                </a:cubicBezTo>
                <a:cubicBezTo>
                  <a:pt x="1791" y="290"/>
                  <a:pt x="1791" y="290"/>
                  <a:pt x="1791" y="290"/>
                </a:cubicBezTo>
                <a:close/>
                <a:moveTo>
                  <a:pt x="1770" y="1273"/>
                </a:moveTo>
                <a:cubicBezTo>
                  <a:pt x="1770" y="1273"/>
                  <a:pt x="1770" y="1273"/>
                  <a:pt x="1770" y="1273"/>
                </a:cubicBezTo>
                <a:cubicBezTo>
                  <a:pt x="1770" y="1273"/>
                  <a:pt x="1770" y="1273"/>
                  <a:pt x="1770" y="1273"/>
                </a:cubicBezTo>
                <a:close/>
                <a:moveTo>
                  <a:pt x="1770" y="1292"/>
                </a:moveTo>
                <a:cubicBezTo>
                  <a:pt x="1770" y="1292"/>
                  <a:pt x="1770" y="1292"/>
                  <a:pt x="1770" y="1292"/>
                </a:cubicBezTo>
                <a:cubicBezTo>
                  <a:pt x="1770" y="1292"/>
                  <a:pt x="1770" y="1292"/>
                  <a:pt x="1770" y="1292"/>
                </a:cubicBezTo>
                <a:close/>
                <a:moveTo>
                  <a:pt x="2448" y="1099"/>
                </a:moveTo>
                <a:cubicBezTo>
                  <a:pt x="2448" y="1099"/>
                  <a:pt x="2448" y="1099"/>
                  <a:pt x="2448" y="1098"/>
                </a:cubicBezTo>
                <a:cubicBezTo>
                  <a:pt x="2448" y="1098"/>
                  <a:pt x="2448" y="1098"/>
                  <a:pt x="2448" y="1098"/>
                </a:cubicBezTo>
                <a:lnTo>
                  <a:pt x="2448" y="1099"/>
                </a:lnTo>
                <a:close/>
                <a:moveTo>
                  <a:pt x="2465" y="1053"/>
                </a:moveTo>
                <a:cubicBezTo>
                  <a:pt x="2465" y="1053"/>
                  <a:pt x="2465" y="1053"/>
                  <a:pt x="2465" y="1053"/>
                </a:cubicBezTo>
                <a:cubicBezTo>
                  <a:pt x="2465" y="1053"/>
                  <a:pt x="2465" y="1053"/>
                  <a:pt x="2465" y="1053"/>
                </a:cubicBezTo>
                <a:close/>
                <a:moveTo>
                  <a:pt x="2453" y="1033"/>
                </a:moveTo>
                <a:cubicBezTo>
                  <a:pt x="2453" y="1033"/>
                  <a:pt x="2453" y="1033"/>
                  <a:pt x="2453" y="1033"/>
                </a:cubicBezTo>
                <a:cubicBezTo>
                  <a:pt x="2453" y="1033"/>
                  <a:pt x="2453" y="1033"/>
                  <a:pt x="2454" y="1033"/>
                </a:cubicBezTo>
                <a:lnTo>
                  <a:pt x="2453" y="1033"/>
                </a:lnTo>
                <a:close/>
                <a:moveTo>
                  <a:pt x="2457" y="1031"/>
                </a:moveTo>
                <a:cubicBezTo>
                  <a:pt x="2457" y="1031"/>
                  <a:pt x="2457" y="1031"/>
                  <a:pt x="2457" y="1031"/>
                </a:cubicBezTo>
                <a:cubicBezTo>
                  <a:pt x="2457" y="1031"/>
                  <a:pt x="2457" y="1031"/>
                  <a:pt x="2457" y="1031"/>
                </a:cubicBezTo>
                <a:close/>
                <a:moveTo>
                  <a:pt x="2448" y="1098"/>
                </a:moveTo>
                <a:cubicBezTo>
                  <a:pt x="2450" y="1100"/>
                  <a:pt x="2451" y="1100"/>
                  <a:pt x="2453" y="1099"/>
                </a:cubicBezTo>
                <a:cubicBezTo>
                  <a:pt x="2454" y="1098"/>
                  <a:pt x="2454" y="1098"/>
                  <a:pt x="2455" y="1098"/>
                </a:cubicBezTo>
                <a:cubicBezTo>
                  <a:pt x="2460" y="1095"/>
                  <a:pt x="2458" y="1091"/>
                  <a:pt x="2457" y="1087"/>
                </a:cubicBezTo>
                <a:cubicBezTo>
                  <a:pt x="2457" y="1086"/>
                  <a:pt x="2457" y="1086"/>
                  <a:pt x="2457" y="1085"/>
                </a:cubicBezTo>
                <a:cubicBezTo>
                  <a:pt x="2458" y="1084"/>
                  <a:pt x="2459" y="1084"/>
                  <a:pt x="2459" y="1083"/>
                </a:cubicBezTo>
                <a:cubicBezTo>
                  <a:pt x="2459" y="1082"/>
                  <a:pt x="2459" y="1082"/>
                  <a:pt x="2459" y="1082"/>
                </a:cubicBezTo>
                <a:cubicBezTo>
                  <a:pt x="2457" y="1077"/>
                  <a:pt x="2459" y="1076"/>
                  <a:pt x="2463" y="1077"/>
                </a:cubicBezTo>
                <a:cubicBezTo>
                  <a:pt x="2463" y="1079"/>
                  <a:pt x="2463" y="1081"/>
                  <a:pt x="2463" y="1083"/>
                </a:cubicBezTo>
                <a:cubicBezTo>
                  <a:pt x="2463" y="1084"/>
                  <a:pt x="2464" y="1084"/>
                  <a:pt x="2465" y="1085"/>
                </a:cubicBezTo>
                <a:cubicBezTo>
                  <a:pt x="2465" y="1085"/>
                  <a:pt x="2465" y="1085"/>
                  <a:pt x="2465" y="1085"/>
                </a:cubicBezTo>
                <a:cubicBezTo>
                  <a:pt x="2467" y="1088"/>
                  <a:pt x="2464" y="1093"/>
                  <a:pt x="2469" y="1095"/>
                </a:cubicBezTo>
                <a:cubicBezTo>
                  <a:pt x="2469" y="1095"/>
                  <a:pt x="2470" y="1095"/>
                  <a:pt x="2470" y="1095"/>
                </a:cubicBezTo>
                <a:cubicBezTo>
                  <a:pt x="2472" y="1094"/>
                  <a:pt x="2473" y="1093"/>
                  <a:pt x="2474" y="1093"/>
                </a:cubicBezTo>
                <a:cubicBezTo>
                  <a:pt x="2473" y="1094"/>
                  <a:pt x="2473" y="1095"/>
                  <a:pt x="2475" y="1097"/>
                </a:cubicBezTo>
                <a:cubicBezTo>
                  <a:pt x="2474" y="1097"/>
                  <a:pt x="2474" y="1097"/>
                  <a:pt x="2474" y="1097"/>
                </a:cubicBezTo>
                <a:cubicBezTo>
                  <a:pt x="2475" y="1097"/>
                  <a:pt x="2476" y="1098"/>
                  <a:pt x="2476" y="1099"/>
                </a:cubicBezTo>
                <a:cubicBezTo>
                  <a:pt x="2476" y="1099"/>
                  <a:pt x="2476" y="1099"/>
                  <a:pt x="2476" y="1099"/>
                </a:cubicBezTo>
                <a:cubicBezTo>
                  <a:pt x="2477" y="1099"/>
                  <a:pt x="2478" y="1100"/>
                  <a:pt x="2478" y="1100"/>
                </a:cubicBezTo>
                <a:cubicBezTo>
                  <a:pt x="2479" y="1100"/>
                  <a:pt x="2480" y="1100"/>
                  <a:pt x="2480" y="1100"/>
                </a:cubicBezTo>
                <a:cubicBezTo>
                  <a:pt x="2481" y="1100"/>
                  <a:pt x="2481" y="1099"/>
                  <a:pt x="2482" y="1099"/>
                </a:cubicBezTo>
                <a:cubicBezTo>
                  <a:pt x="2483" y="1097"/>
                  <a:pt x="2483" y="1096"/>
                  <a:pt x="2482" y="1095"/>
                </a:cubicBezTo>
                <a:cubicBezTo>
                  <a:pt x="2482" y="1094"/>
                  <a:pt x="2482" y="1093"/>
                  <a:pt x="2482" y="1093"/>
                </a:cubicBezTo>
                <a:cubicBezTo>
                  <a:pt x="2483" y="1092"/>
                  <a:pt x="2483" y="1090"/>
                  <a:pt x="2482" y="1089"/>
                </a:cubicBezTo>
                <a:cubicBezTo>
                  <a:pt x="2482" y="1089"/>
                  <a:pt x="2482" y="1089"/>
                  <a:pt x="2482" y="1089"/>
                </a:cubicBezTo>
                <a:cubicBezTo>
                  <a:pt x="2481" y="1088"/>
                  <a:pt x="2480" y="1088"/>
                  <a:pt x="2479" y="1088"/>
                </a:cubicBezTo>
                <a:cubicBezTo>
                  <a:pt x="2479" y="1087"/>
                  <a:pt x="2479" y="1086"/>
                  <a:pt x="2478" y="1085"/>
                </a:cubicBezTo>
                <a:cubicBezTo>
                  <a:pt x="2478" y="1085"/>
                  <a:pt x="2478" y="1085"/>
                  <a:pt x="2478" y="1085"/>
                </a:cubicBezTo>
                <a:cubicBezTo>
                  <a:pt x="2478" y="1084"/>
                  <a:pt x="2477" y="1084"/>
                  <a:pt x="2476" y="1083"/>
                </a:cubicBezTo>
                <a:cubicBezTo>
                  <a:pt x="2476" y="1083"/>
                  <a:pt x="2476" y="1083"/>
                  <a:pt x="2476" y="1083"/>
                </a:cubicBezTo>
                <a:cubicBezTo>
                  <a:pt x="2474" y="1081"/>
                  <a:pt x="2477" y="1078"/>
                  <a:pt x="2474" y="1076"/>
                </a:cubicBezTo>
                <a:cubicBezTo>
                  <a:pt x="2474" y="1076"/>
                  <a:pt x="2474" y="1076"/>
                  <a:pt x="2474" y="1076"/>
                </a:cubicBezTo>
                <a:cubicBezTo>
                  <a:pt x="2474" y="1075"/>
                  <a:pt x="2473" y="1074"/>
                  <a:pt x="2472" y="1074"/>
                </a:cubicBezTo>
                <a:cubicBezTo>
                  <a:pt x="2472" y="1074"/>
                  <a:pt x="2471" y="1074"/>
                  <a:pt x="2471" y="1073"/>
                </a:cubicBezTo>
                <a:cubicBezTo>
                  <a:pt x="2469" y="1072"/>
                  <a:pt x="2470" y="1069"/>
                  <a:pt x="2469" y="1068"/>
                </a:cubicBezTo>
                <a:cubicBezTo>
                  <a:pt x="2469" y="1068"/>
                  <a:pt x="2469" y="1068"/>
                  <a:pt x="2469" y="1068"/>
                </a:cubicBezTo>
                <a:cubicBezTo>
                  <a:pt x="2467" y="1067"/>
                  <a:pt x="2467" y="1065"/>
                  <a:pt x="2469" y="1064"/>
                </a:cubicBezTo>
                <a:cubicBezTo>
                  <a:pt x="2469" y="1064"/>
                  <a:pt x="2469" y="1064"/>
                  <a:pt x="2469" y="1064"/>
                </a:cubicBezTo>
                <a:cubicBezTo>
                  <a:pt x="2470" y="1063"/>
                  <a:pt x="2471" y="1063"/>
                  <a:pt x="2473" y="1062"/>
                </a:cubicBezTo>
                <a:cubicBezTo>
                  <a:pt x="2472" y="1062"/>
                  <a:pt x="2472" y="1062"/>
                  <a:pt x="2472" y="1062"/>
                </a:cubicBezTo>
                <a:cubicBezTo>
                  <a:pt x="2473" y="1062"/>
                  <a:pt x="2473" y="1061"/>
                  <a:pt x="2473" y="1061"/>
                </a:cubicBezTo>
                <a:cubicBezTo>
                  <a:pt x="2474" y="1061"/>
                  <a:pt x="2474" y="1062"/>
                  <a:pt x="2475" y="1062"/>
                </a:cubicBezTo>
                <a:cubicBezTo>
                  <a:pt x="2475" y="1062"/>
                  <a:pt x="2476" y="1062"/>
                  <a:pt x="2476" y="1062"/>
                </a:cubicBezTo>
                <a:cubicBezTo>
                  <a:pt x="2477" y="1063"/>
                  <a:pt x="2478" y="1063"/>
                  <a:pt x="2478" y="1062"/>
                </a:cubicBezTo>
                <a:cubicBezTo>
                  <a:pt x="2479" y="1062"/>
                  <a:pt x="2481" y="1062"/>
                  <a:pt x="2482" y="1062"/>
                </a:cubicBezTo>
                <a:cubicBezTo>
                  <a:pt x="2483" y="1061"/>
                  <a:pt x="2483" y="1060"/>
                  <a:pt x="2482" y="1058"/>
                </a:cubicBezTo>
                <a:cubicBezTo>
                  <a:pt x="2481" y="1058"/>
                  <a:pt x="2481" y="1058"/>
                  <a:pt x="2480" y="1058"/>
                </a:cubicBezTo>
                <a:cubicBezTo>
                  <a:pt x="2480" y="1058"/>
                  <a:pt x="2479" y="1058"/>
                  <a:pt x="2479" y="1057"/>
                </a:cubicBezTo>
                <a:cubicBezTo>
                  <a:pt x="2479" y="1057"/>
                  <a:pt x="2480" y="1057"/>
                  <a:pt x="2480" y="1056"/>
                </a:cubicBezTo>
                <a:cubicBezTo>
                  <a:pt x="2480" y="1056"/>
                  <a:pt x="2480" y="1056"/>
                  <a:pt x="2480" y="1056"/>
                </a:cubicBezTo>
                <a:cubicBezTo>
                  <a:pt x="2482" y="1054"/>
                  <a:pt x="2481" y="1052"/>
                  <a:pt x="2478" y="1052"/>
                </a:cubicBezTo>
                <a:cubicBezTo>
                  <a:pt x="2474" y="1052"/>
                  <a:pt x="2469" y="1050"/>
                  <a:pt x="2465" y="1053"/>
                </a:cubicBezTo>
                <a:cubicBezTo>
                  <a:pt x="2464" y="1054"/>
                  <a:pt x="2462" y="1054"/>
                  <a:pt x="2461" y="1053"/>
                </a:cubicBezTo>
                <a:cubicBezTo>
                  <a:pt x="2460" y="1052"/>
                  <a:pt x="2460" y="1051"/>
                  <a:pt x="2459" y="1051"/>
                </a:cubicBezTo>
                <a:cubicBezTo>
                  <a:pt x="2457" y="1040"/>
                  <a:pt x="2457" y="1040"/>
                  <a:pt x="2467" y="1040"/>
                </a:cubicBezTo>
                <a:cubicBezTo>
                  <a:pt x="2472" y="1040"/>
                  <a:pt x="2476" y="1039"/>
                  <a:pt x="2480" y="1041"/>
                </a:cubicBezTo>
                <a:cubicBezTo>
                  <a:pt x="2480" y="1041"/>
                  <a:pt x="2481" y="1041"/>
                  <a:pt x="2481" y="1041"/>
                </a:cubicBezTo>
                <a:cubicBezTo>
                  <a:pt x="2481" y="1042"/>
                  <a:pt x="2482" y="1041"/>
                  <a:pt x="2482" y="1041"/>
                </a:cubicBezTo>
                <a:cubicBezTo>
                  <a:pt x="2483" y="1041"/>
                  <a:pt x="2485" y="1041"/>
                  <a:pt x="2486" y="1041"/>
                </a:cubicBezTo>
                <a:cubicBezTo>
                  <a:pt x="2487" y="1040"/>
                  <a:pt x="2489" y="1040"/>
                  <a:pt x="2490" y="1039"/>
                </a:cubicBezTo>
                <a:cubicBezTo>
                  <a:pt x="2491" y="1038"/>
                  <a:pt x="2491" y="1036"/>
                  <a:pt x="2492" y="1035"/>
                </a:cubicBezTo>
                <a:cubicBezTo>
                  <a:pt x="2492" y="1035"/>
                  <a:pt x="2492" y="1035"/>
                  <a:pt x="2492" y="1035"/>
                </a:cubicBezTo>
                <a:cubicBezTo>
                  <a:pt x="2492" y="1035"/>
                  <a:pt x="2493" y="1034"/>
                  <a:pt x="2494" y="1033"/>
                </a:cubicBezTo>
                <a:cubicBezTo>
                  <a:pt x="2494" y="1033"/>
                  <a:pt x="2494" y="1033"/>
                  <a:pt x="2494" y="1033"/>
                </a:cubicBezTo>
                <a:cubicBezTo>
                  <a:pt x="2495" y="1032"/>
                  <a:pt x="2494" y="1030"/>
                  <a:pt x="2496" y="1029"/>
                </a:cubicBezTo>
                <a:cubicBezTo>
                  <a:pt x="2495" y="1029"/>
                  <a:pt x="2495" y="1028"/>
                  <a:pt x="2496" y="1028"/>
                </a:cubicBezTo>
                <a:cubicBezTo>
                  <a:pt x="2495" y="1027"/>
                  <a:pt x="2494" y="1026"/>
                  <a:pt x="2493" y="1026"/>
                </a:cubicBezTo>
                <a:cubicBezTo>
                  <a:pt x="2493" y="1026"/>
                  <a:pt x="2493" y="1026"/>
                  <a:pt x="2492" y="1026"/>
                </a:cubicBezTo>
                <a:cubicBezTo>
                  <a:pt x="2491" y="1027"/>
                  <a:pt x="2490" y="1028"/>
                  <a:pt x="2488" y="1030"/>
                </a:cubicBezTo>
                <a:cubicBezTo>
                  <a:pt x="2488" y="1030"/>
                  <a:pt x="2488" y="1030"/>
                  <a:pt x="2488" y="1030"/>
                </a:cubicBezTo>
                <a:cubicBezTo>
                  <a:pt x="2487" y="1030"/>
                  <a:pt x="2487" y="1031"/>
                  <a:pt x="2486" y="1031"/>
                </a:cubicBezTo>
                <a:cubicBezTo>
                  <a:pt x="2483" y="1034"/>
                  <a:pt x="2479" y="1031"/>
                  <a:pt x="2476" y="1033"/>
                </a:cubicBezTo>
                <a:cubicBezTo>
                  <a:pt x="2476" y="1033"/>
                  <a:pt x="2475" y="1033"/>
                  <a:pt x="2474" y="1033"/>
                </a:cubicBezTo>
                <a:cubicBezTo>
                  <a:pt x="2469" y="1033"/>
                  <a:pt x="2463" y="1029"/>
                  <a:pt x="2457" y="1031"/>
                </a:cubicBezTo>
                <a:cubicBezTo>
                  <a:pt x="2456" y="1032"/>
                  <a:pt x="2454" y="1032"/>
                  <a:pt x="2453" y="1033"/>
                </a:cubicBezTo>
                <a:cubicBezTo>
                  <a:pt x="2452" y="1034"/>
                  <a:pt x="2453" y="1036"/>
                  <a:pt x="2451" y="1037"/>
                </a:cubicBezTo>
                <a:cubicBezTo>
                  <a:pt x="2451" y="1037"/>
                  <a:pt x="2451" y="1037"/>
                  <a:pt x="2451" y="1037"/>
                </a:cubicBezTo>
                <a:cubicBezTo>
                  <a:pt x="2449" y="1041"/>
                  <a:pt x="2452" y="1046"/>
                  <a:pt x="2450" y="1051"/>
                </a:cubicBezTo>
                <a:cubicBezTo>
                  <a:pt x="2450" y="1051"/>
                  <a:pt x="2450" y="1051"/>
                  <a:pt x="2450" y="1051"/>
                </a:cubicBezTo>
                <a:cubicBezTo>
                  <a:pt x="2448" y="1052"/>
                  <a:pt x="2449" y="1053"/>
                  <a:pt x="2448" y="1054"/>
                </a:cubicBezTo>
                <a:cubicBezTo>
                  <a:pt x="2445" y="1059"/>
                  <a:pt x="2448" y="1064"/>
                  <a:pt x="2446" y="1068"/>
                </a:cubicBezTo>
                <a:cubicBezTo>
                  <a:pt x="2446" y="1068"/>
                  <a:pt x="2446" y="1068"/>
                  <a:pt x="2446" y="1068"/>
                </a:cubicBezTo>
                <a:cubicBezTo>
                  <a:pt x="2445" y="1072"/>
                  <a:pt x="2444" y="1076"/>
                  <a:pt x="2446" y="1079"/>
                </a:cubicBezTo>
                <a:cubicBezTo>
                  <a:pt x="2447" y="1079"/>
                  <a:pt x="2447" y="1079"/>
                  <a:pt x="2448" y="1079"/>
                </a:cubicBezTo>
                <a:cubicBezTo>
                  <a:pt x="2449" y="1082"/>
                  <a:pt x="2449" y="1085"/>
                  <a:pt x="2448" y="1087"/>
                </a:cubicBezTo>
                <a:cubicBezTo>
                  <a:pt x="2448" y="1087"/>
                  <a:pt x="2448" y="1087"/>
                  <a:pt x="2448" y="1087"/>
                </a:cubicBezTo>
                <a:cubicBezTo>
                  <a:pt x="2446" y="1091"/>
                  <a:pt x="2446" y="1095"/>
                  <a:pt x="2448" y="1098"/>
                </a:cubicBezTo>
                <a:close/>
                <a:moveTo>
                  <a:pt x="2490" y="1039"/>
                </a:moveTo>
                <a:cubicBezTo>
                  <a:pt x="2490" y="1039"/>
                  <a:pt x="2490" y="1039"/>
                  <a:pt x="2490" y="1039"/>
                </a:cubicBezTo>
                <a:cubicBezTo>
                  <a:pt x="2490" y="1039"/>
                  <a:pt x="2490" y="1039"/>
                  <a:pt x="2490" y="1039"/>
                </a:cubicBezTo>
                <a:close/>
                <a:moveTo>
                  <a:pt x="2448" y="1054"/>
                </a:moveTo>
                <a:cubicBezTo>
                  <a:pt x="2448" y="1054"/>
                  <a:pt x="2448" y="1054"/>
                  <a:pt x="2448" y="1054"/>
                </a:cubicBezTo>
                <a:cubicBezTo>
                  <a:pt x="2448" y="1054"/>
                  <a:pt x="2448" y="1054"/>
                  <a:pt x="2448" y="1054"/>
                </a:cubicBezTo>
                <a:close/>
                <a:moveTo>
                  <a:pt x="677" y="206"/>
                </a:moveTo>
                <a:cubicBezTo>
                  <a:pt x="677" y="206"/>
                  <a:pt x="677" y="206"/>
                  <a:pt x="677" y="206"/>
                </a:cubicBezTo>
                <a:cubicBezTo>
                  <a:pt x="677" y="206"/>
                  <a:pt x="677" y="206"/>
                  <a:pt x="677" y="206"/>
                </a:cubicBezTo>
                <a:close/>
                <a:moveTo>
                  <a:pt x="662" y="177"/>
                </a:moveTo>
                <a:cubicBezTo>
                  <a:pt x="662" y="177"/>
                  <a:pt x="662" y="177"/>
                  <a:pt x="662" y="177"/>
                </a:cubicBezTo>
                <a:cubicBezTo>
                  <a:pt x="662" y="177"/>
                  <a:pt x="662" y="177"/>
                  <a:pt x="662" y="177"/>
                </a:cubicBezTo>
                <a:close/>
                <a:moveTo>
                  <a:pt x="651" y="190"/>
                </a:moveTo>
                <a:cubicBezTo>
                  <a:pt x="651" y="190"/>
                  <a:pt x="651" y="190"/>
                  <a:pt x="651" y="190"/>
                </a:cubicBezTo>
                <a:cubicBezTo>
                  <a:pt x="651" y="190"/>
                  <a:pt x="651" y="190"/>
                  <a:pt x="651" y="190"/>
                </a:cubicBezTo>
                <a:close/>
                <a:moveTo>
                  <a:pt x="704" y="190"/>
                </a:moveTo>
                <a:cubicBezTo>
                  <a:pt x="704" y="187"/>
                  <a:pt x="704" y="187"/>
                  <a:pt x="699" y="187"/>
                </a:cubicBezTo>
                <a:cubicBezTo>
                  <a:pt x="698" y="187"/>
                  <a:pt x="697" y="188"/>
                  <a:pt x="697" y="186"/>
                </a:cubicBezTo>
                <a:cubicBezTo>
                  <a:pt x="696" y="184"/>
                  <a:pt x="693" y="183"/>
                  <a:pt x="691" y="182"/>
                </a:cubicBezTo>
                <a:cubicBezTo>
                  <a:pt x="689" y="180"/>
                  <a:pt x="689" y="178"/>
                  <a:pt x="692" y="177"/>
                </a:cubicBezTo>
                <a:cubicBezTo>
                  <a:pt x="692" y="177"/>
                  <a:pt x="693" y="177"/>
                  <a:pt x="693" y="176"/>
                </a:cubicBezTo>
                <a:cubicBezTo>
                  <a:pt x="697" y="174"/>
                  <a:pt x="697" y="172"/>
                  <a:pt x="694" y="170"/>
                </a:cubicBezTo>
                <a:cubicBezTo>
                  <a:pt x="693" y="169"/>
                  <a:pt x="691" y="168"/>
                  <a:pt x="690" y="167"/>
                </a:cubicBezTo>
                <a:cubicBezTo>
                  <a:pt x="687" y="166"/>
                  <a:pt x="691" y="164"/>
                  <a:pt x="690" y="163"/>
                </a:cubicBezTo>
                <a:cubicBezTo>
                  <a:pt x="689" y="162"/>
                  <a:pt x="688" y="162"/>
                  <a:pt x="687" y="162"/>
                </a:cubicBezTo>
                <a:cubicBezTo>
                  <a:pt x="686" y="162"/>
                  <a:pt x="686" y="163"/>
                  <a:pt x="685" y="164"/>
                </a:cubicBezTo>
                <a:cubicBezTo>
                  <a:pt x="684" y="164"/>
                  <a:pt x="684" y="165"/>
                  <a:pt x="683" y="165"/>
                </a:cubicBezTo>
                <a:cubicBezTo>
                  <a:pt x="683" y="166"/>
                  <a:pt x="682" y="166"/>
                  <a:pt x="681" y="166"/>
                </a:cubicBezTo>
                <a:cubicBezTo>
                  <a:pt x="678" y="166"/>
                  <a:pt x="675" y="170"/>
                  <a:pt x="671" y="168"/>
                </a:cubicBezTo>
                <a:cubicBezTo>
                  <a:pt x="671" y="167"/>
                  <a:pt x="671" y="167"/>
                  <a:pt x="671" y="167"/>
                </a:cubicBezTo>
                <a:cubicBezTo>
                  <a:pt x="670" y="167"/>
                  <a:pt x="670" y="167"/>
                  <a:pt x="670" y="167"/>
                </a:cubicBezTo>
                <a:cubicBezTo>
                  <a:pt x="669" y="168"/>
                  <a:pt x="669" y="168"/>
                  <a:pt x="668" y="168"/>
                </a:cubicBezTo>
                <a:cubicBezTo>
                  <a:pt x="666" y="168"/>
                  <a:pt x="665" y="170"/>
                  <a:pt x="664" y="171"/>
                </a:cubicBezTo>
                <a:cubicBezTo>
                  <a:pt x="664" y="171"/>
                  <a:pt x="664" y="171"/>
                  <a:pt x="664" y="171"/>
                </a:cubicBezTo>
                <a:cubicBezTo>
                  <a:pt x="663" y="172"/>
                  <a:pt x="663" y="173"/>
                  <a:pt x="662" y="173"/>
                </a:cubicBezTo>
                <a:cubicBezTo>
                  <a:pt x="662" y="174"/>
                  <a:pt x="662" y="174"/>
                  <a:pt x="662" y="174"/>
                </a:cubicBezTo>
                <a:cubicBezTo>
                  <a:pt x="662" y="175"/>
                  <a:pt x="662" y="175"/>
                  <a:pt x="662" y="175"/>
                </a:cubicBezTo>
                <a:cubicBezTo>
                  <a:pt x="661" y="176"/>
                  <a:pt x="661" y="176"/>
                  <a:pt x="662" y="177"/>
                </a:cubicBezTo>
                <a:cubicBezTo>
                  <a:pt x="663" y="178"/>
                  <a:pt x="665" y="178"/>
                  <a:pt x="666" y="179"/>
                </a:cubicBezTo>
                <a:cubicBezTo>
                  <a:pt x="667" y="179"/>
                  <a:pt x="667" y="179"/>
                  <a:pt x="668" y="179"/>
                </a:cubicBezTo>
                <a:cubicBezTo>
                  <a:pt x="671" y="181"/>
                  <a:pt x="672" y="183"/>
                  <a:pt x="670" y="186"/>
                </a:cubicBezTo>
                <a:cubicBezTo>
                  <a:pt x="668" y="186"/>
                  <a:pt x="667" y="186"/>
                  <a:pt x="666" y="186"/>
                </a:cubicBezTo>
                <a:cubicBezTo>
                  <a:pt x="663" y="185"/>
                  <a:pt x="660" y="187"/>
                  <a:pt x="658" y="185"/>
                </a:cubicBezTo>
                <a:cubicBezTo>
                  <a:pt x="658" y="184"/>
                  <a:pt x="657" y="183"/>
                  <a:pt x="656" y="183"/>
                </a:cubicBezTo>
                <a:cubicBezTo>
                  <a:pt x="656" y="183"/>
                  <a:pt x="656" y="183"/>
                  <a:pt x="656" y="183"/>
                </a:cubicBezTo>
                <a:cubicBezTo>
                  <a:pt x="648" y="180"/>
                  <a:pt x="649" y="185"/>
                  <a:pt x="651" y="190"/>
                </a:cubicBezTo>
                <a:cubicBezTo>
                  <a:pt x="651" y="191"/>
                  <a:pt x="652" y="192"/>
                  <a:pt x="653" y="192"/>
                </a:cubicBezTo>
                <a:cubicBezTo>
                  <a:pt x="653" y="193"/>
                  <a:pt x="654" y="194"/>
                  <a:pt x="654" y="194"/>
                </a:cubicBezTo>
                <a:cubicBezTo>
                  <a:pt x="654" y="194"/>
                  <a:pt x="654" y="194"/>
                  <a:pt x="654" y="194"/>
                </a:cubicBezTo>
                <a:cubicBezTo>
                  <a:pt x="655" y="195"/>
                  <a:pt x="657" y="195"/>
                  <a:pt x="658" y="196"/>
                </a:cubicBezTo>
                <a:cubicBezTo>
                  <a:pt x="661" y="199"/>
                  <a:pt x="663" y="194"/>
                  <a:pt x="666" y="196"/>
                </a:cubicBezTo>
                <a:cubicBezTo>
                  <a:pt x="666" y="196"/>
                  <a:pt x="666" y="196"/>
                  <a:pt x="666" y="196"/>
                </a:cubicBezTo>
                <a:cubicBezTo>
                  <a:pt x="666" y="197"/>
                  <a:pt x="667" y="197"/>
                  <a:pt x="668" y="198"/>
                </a:cubicBezTo>
                <a:cubicBezTo>
                  <a:pt x="668" y="198"/>
                  <a:pt x="668" y="198"/>
                  <a:pt x="668" y="198"/>
                </a:cubicBezTo>
                <a:cubicBezTo>
                  <a:pt x="668" y="199"/>
                  <a:pt x="669" y="199"/>
                  <a:pt x="670" y="200"/>
                </a:cubicBezTo>
                <a:cubicBezTo>
                  <a:pt x="670" y="200"/>
                  <a:pt x="670" y="200"/>
                  <a:pt x="670" y="200"/>
                </a:cubicBezTo>
                <a:cubicBezTo>
                  <a:pt x="673" y="201"/>
                  <a:pt x="676" y="202"/>
                  <a:pt x="677" y="206"/>
                </a:cubicBezTo>
                <a:cubicBezTo>
                  <a:pt x="678" y="207"/>
                  <a:pt x="678" y="209"/>
                  <a:pt x="679" y="210"/>
                </a:cubicBezTo>
                <a:cubicBezTo>
                  <a:pt x="682" y="211"/>
                  <a:pt x="684" y="211"/>
                  <a:pt x="686" y="209"/>
                </a:cubicBezTo>
                <a:cubicBezTo>
                  <a:pt x="690" y="205"/>
                  <a:pt x="694" y="203"/>
                  <a:pt x="699" y="202"/>
                </a:cubicBezTo>
                <a:cubicBezTo>
                  <a:pt x="702" y="201"/>
                  <a:pt x="703" y="199"/>
                  <a:pt x="704" y="196"/>
                </a:cubicBezTo>
                <a:cubicBezTo>
                  <a:pt x="704" y="194"/>
                  <a:pt x="704" y="192"/>
                  <a:pt x="704" y="190"/>
                </a:cubicBezTo>
                <a:close/>
                <a:moveTo>
                  <a:pt x="1117" y="365"/>
                </a:moveTo>
                <a:cubicBezTo>
                  <a:pt x="1117" y="365"/>
                  <a:pt x="1117" y="365"/>
                  <a:pt x="1117" y="365"/>
                </a:cubicBezTo>
                <a:cubicBezTo>
                  <a:pt x="1117" y="365"/>
                  <a:pt x="1117" y="365"/>
                  <a:pt x="1117" y="365"/>
                </a:cubicBezTo>
                <a:close/>
                <a:moveTo>
                  <a:pt x="1526" y="354"/>
                </a:moveTo>
                <a:cubicBezTo>
                  <a:pt x="1526" y="354"/>
                  <a:pt x="1526" y="354"/>
                  <a:pt x="1526" y="354"/>
                </a:cubicBezTo>
                <a:cubicBezTo>
                  <a:pt x="1526" y="354"/>
                  <a:pt x="1526" y="354"/>
                  <a:pt x="1526" y="354"/>
                </a:cubicBezTo>
                <a:close/>
                <a:moveTo>
                  <a:pt x="1532" y="348"/>
                </a:moveTo>
                <a:cubicBezTo>
                  <a:pt x="1532" y="348"/>
                  <a:pt x="1532" y="348"/>
                  <a:pt x="1532" y="348"/>
                </a:cubicBezTo>
                <a:cubicBezTo>
                  <a:pt x="1532" y="348"/>
                  <a:pt x="1532" y="348"/>
                  <a:pt x="1532" y="348"/>
                </a:cubicBezTo>
                <a:close/>
                <a:moveTo>
                  <a:pt x="854" y="123"/>
                </a:moveTo>
                <a:cubicBezTo>
                  <a:pt x="854" y="123"/>
                  <a:pt x="854" y="123"/>
                  <a:pt x="854" y="123"/>
                </a:cubicBezTo>
                <a:cubicBezTo>
                  <a:pt x="854" y="123"/>
                  <a:pt x="854" y="123"/>
                  <a:pt x="854" y="123"/>
                </a:cubicBezTo>
                <a:close/>
                <a:moveTo>
                  <a:pt x="848" y="127"/>
                </a:moveTo>
                <a:cubicBezTo>
                  <a:pt x="848" y="127"/>
                  <a:pt x="848" y="127"/>
                  <a:pt x="848" y="127"/>
                </a:cubicBezTo>
                <a:cubicBezTo>
                  <a:pt x="848" y="127"/>
                  <a:pt x="848" y="127"/>
                  <a:pt x="848" y="127"/>
                </a:cubicBezTo>
                <a:close/>
                <a:moveTo>
                  <a:pt x="804" y="127"/>
                </a:moveTo>
                <a:cubicBezTo>
                  <a:pt x="804" y="127"/>
                  <a:pt x="804" y="127"/>
                  <a:pt x="804" y="127"/>
                </a:cubicBezTo>
                <a:cubicBezTo>
                  <a:pt x="804" y="127"/>
                  <a:pt x="804" y="127"/>
                  <a:pt x="804" y="127"/>
                </a:cubicBezTo>
                <a:close/>
                <a:moveTo>
                  <a:pt x="1637" y="75"/>
                </a:moveTo>
                <a:cubicBezTo>
                  <a:pt x="1637" y="75"/>
                  <a:pt x="1637" y="75"/>
                  <a:pt x="1637" y="75"/>
                </a:cubicBezTo>
                <a:cubicBezTo>
                  <a:pt x="1637" y="75"/>
                  <a:pt x="1637" y="75"/>
                  <a:pt x="1637" y="75"/>
                </a:cubicBezTo>
                <a:close/>
                <a:moveTo>
                  <a:pt x="1649" y="60"/>
                </a:moveTo>
                <a:cubicBezTo>
                  <a:pt x="1649" y="60"/>
                  <a:pt x="1649" y="60"/>
                  <a:pt x="1649" y="60"/>
                </a:cubicBezTo>
                <a:cubicBezTo>
                  <a:pt x="1649" y="60"/>
                  <a:pt x="1649" y="60"/>
                  <a:pt x="1649" y="60"/>
                </a:cubicBezTo>
                <a:close/>
                <a:moveTo>
                  <a:pt x="1672" y="91"/>
                </a:moveTo>
                <a:cubicBezTo>
                  <a:pt x="1672" y="91"/>
                  <a:pt x="1672" y="91"/>
                  <a:pt x="1672" y="90"/>
                </a:cubicBezTo>
                <a:cubicBezTo>
                  <a:pt x="1672" y="90"/>
                  <a:pt x="1672" y="90"/>
                  <a:pt x="1672" y="90"/>
                </a:cubicBezTo>
                <a:lnTo>
                  <a:pt x="1672" y="91"/>
                </a:lnTo>
                <a:close/>
                <a:moveTo>
                  <a:pt x="1691" y="90"/>
                </a:moveTo>
                <a:cubicBezTo>
                  <a:pt x="1691" y="90"/>
                  <a:pt x="1691" y="90"/>
                  <a:pt x="1691" y="90"/>
                </a:cubicBezTo>
                <a:cubicBezTo>
                  <a:pt x="1691" y="90"/>
                  <a:pt x="1691" y="90"/>
                  <a:pt x="1691" y="91"/>
                </a:cubicBezTo>
                <a:lnTo>
                  <a:pt x="1691" y="90"/>
                </a:lnTo>
                <a:close/>
                <a:moveTo>
                  <a:pt x="1812" y="1152"/>
                </a:moveTo>
                <a:cubicBezTo>
                  <a:pt x="1812" y="1152"/>
                  <a:pt x="1812" y="1152"/>
                  <a:pt x="1812" y="1152"/>
                </a:cubicBezTo>
                <a:cubicBezTo>
                  <a:pt x="1812" y="1152"/>
                  <a:pt x="1812" y="1152"/>
                  <a:pt x="1812" y="1152"/>
                </a:cubicBezTo>
                <a:close/>
                <a:moveTo>
                  <a:pt x="1804" y="1127"/>
                </a:moveTo>
                <a:cubicBezTo>
                  <a:pt x="1804" y="1127"/>
                  <a:pt x="1804" y="1127"/>
                  <a:pt x="1804" y="1127"/>
                </a:cubicBezTo>
                <a:cubicBezTo>
                  <a:pt x="1804" y="1127"/>
                  <a:pt x="1804" y="1127"/>
                  <a:pt x="1804" y="1127"/>
                </a:cubicBezTo>
                <a:close/>
                <a:moveTo>
                  <a:pt x="147" y="327"/>
                </a:moveTo>
                <a:cubicBezTo>
                  <a:pt x="147" y="327"/>
                  <a:pt x="147" y="327"/>
                  <a:pt x="148" y="327"/>
                </a:cubicBezTo>
                <a:cubicBezTo>
                  <a:pt x="148" y="327"/>
                  <a:pt x="148" y="327"/>
                  <a:pt x="148" y="327"/>
                </a:cubicBezTo>
                <a:lnTo>
                  <a:pt x="147" y="327"/>
                </a:lnTo>
                <a:close/>
                <a:moveTo>
                  <a:pt x="917" y="354"/>
                </a:moveTo>
                <a:cubicBezTo>
                  <a:pt x="917" y="354"/>
                  <a:pt x="917" y="354"/>
                  <a:pt x="917" y="354"/>
                </a:cubicBezTo>
                <a:cubicBezTo>
                  <a:pt x="917" y="354"/>
                  <a:pt x="917" y="354"/>
                  <a:pt x="917" y="354"/>
                </a:cubicBezTo>
                <a:close/>
                <a:moveTo>
                  <a:pt x="921" y="358"/>
                </a:moveTo>
                <a:cubicBezTo>
                  <a:pt x="921" y="358"/>
                  <a:pt x="921" y="358"/>
                  <a:pt x="921" y="358"/>
                </a:cubicBezTo>
                <a:cubicBezTo>
                  <a:pt x="921" y="358"/>
                  <a:pt x="921" y="358"/>
                  <a:pt x="921" y="358"/>
                </a:cubicBezTo>
                <a:close/>
                <a:moveTo>
                  <a:pt x="931" y="384"/>
                </a:moveTo>
                <a:cubicBezTo>
                  <a:pt x="931" y="384"/>
                  <a:pt x="931" y="384"/>
                  <a:pt x="931" y="384"/>
                </a:cubicBezTo>
                <a:cubicBezTo>
                  <a:pt x="931" y="384"/>
                  <a:pt x="931" y="384"/>
                  <a:pt x="931" y="384"/>
                </a:cubicBezTo>
                <a:close/>
                <a:moveTo>
                  <a:pt x="1708" y="1383"/>
                </a:moveTo>
                <a:cubicBezTo>
                  <a:pt x="1708" y="1383"/>
                  <a:pt x="1708" y="1383"/>
                  <a:pt x="1708" y="1383"/>
                </a:cubicBezTo>
                <a:cubicBezTo>
                  <a:pt x="1708" y="1383"/>
                  <a:pt x="1708" y="1383"/>
                  <a:pt x="1708" y="1383"/>
                </a:cubicBezTo>
                <a:close/>
                <a:moveTo>
                  <a:pt x="625" y="135"/>
                </a:moveTo>
                <a:cubicBezTo>
                  <a:pt x="625" y="135"/>
                  <a:pt x="625" y="135"/>
                  <a:pt x="625" y="135"/>
                </a:cubicBezTo>
                <a:cubicBezTo>
                  <a:pt x="625" y="135"/>
                  <a:pt x="625" y="135"/>
                  <a:pt x="625" y="135"/>
                </a:cubicBezTo>
                <a:close/>
                <a:moveTo>
                  <a:pt x="623" y="131"/>
                </a:moveTo>
                <a:cubicBezTo>
                  <a:pt x="623" y="131"/>
                  <a:pt x="623" y="131"/>
                  <a:pt x="623" y="131"/>
                </a:cubicBezTo>
                <a:cubicBezTo>
                  <a:pt x="623" y="131"/>
                  <a:pt x="624" y="131"/>
                  <a:pt x="624" y="131"/>
                </a:cubicBezTo>
                <a:lnTo>
                  <a:pt x="623" y="131"/>
                </a:lnTo>
                <a:close/>
                <a:moveTo>
                  <a:pt x="625" y="148"/>
                </a:moveTo>
                <a:cubicBezTo>
                  <a:pt x="625" y="148"/>
                  <a:pt x="625" y="148"/>
                  <a:pt x="625" y="148"/>
                </a:cubicBezTo>
                <a:cubicBezTo>
                  <a:pt x="625" y="148"/>
                  <a:pt x="625" y="148"/>
                  <a:pt x="625" y="148"/>
                </a:cubicBezTo>
                <a:close/>
                <a:moveTo>
                  <a:pt x="833" y="158"/>
                </a:moveTo>
                <a:cubicBezTo>
                  <a:pt x="833" y="158"/>
                  <a:pt x="833" y="158"/>
                  <a:pt x="833" y="158"/>
                </a:cubicBezTo>
                <a:cubicBezTo>
                  <a:pt x="833" y="158"/>
                  <a:pt x="833" y="158"/>
                  <a:pt x="833" y="158"/>
                </a:cubicBezTo>
                <a:close/>
                <a:moveTo>
                  <a:pt x="821" y="137"/>
                </a:moveTo>
                <a:cubicBezTo>
                  <a:pt x="821" y="137"/>
                  <a:pt x="821" y="137"/>
                  <a:pt x="821" y="137"/>
                </a:cubicBezTo>
                <a:cubicBezTo>
                  <a:pt x="821" y="137"/>
                  <a:pt x="821" y="137"/>
                  <a:pt x="821" y="137"/>
                </a:cubicBezTo>
                <a:close/>
                <a:moveTo>
                  <a:pt x="910" y="1306"/>
                </a:moveTo>
                <a:cubicBezTo>
                  <a:pt x="910" y="1306"/>
                  <a:pt x="910" y="1306"/>
                  <a:pt x="910" y="1306"/>
                </a:cubicBezTo>
                <a:cubicBezTo>
                  <a:pt x="910" y="1306"/>
                  <a:pt x="910" y="1306"/>
                  <a:pt x="910" y="1306"/>
                </a:cubicBezTo>
                <a:close/>
                <a:moveTo>
                  <a:pt x="3004" y="285"/>
                </a:moveTo>
                <a:cubicBezTo>
                  <a:pt x="3004" y="285"/>
                  <a:pt x="3004" y="285"/>
                  <a:pt x="3004" y="285"/>
                </a:cubicBezTo>
                <a:cubicBezTo>
                  <a:pt x="3004" y="285"/>
                  <a:pt x="3004" y="285"/>
                  <a:pt x="3004" y="285"/>
                </a:cubicBezTo>
                <a:close/>
                <a:moveTo>
                  <a:pt x="1582" y="1095"/>
                </a:moveTo>
                <a:cubicBezTo>
                  <a:pt x="1582" y="1095"/>
                  <a:pt x="1582" y="1095"/>
                  <a:pt x="1582" y="1095"/>
                </a:cubicBezTo>
                <a:cubicBezTo>
                  <a:pt x="1582" y="1095"/>
                  <a:pt x="1582" y="1095"/>
                  <a:pt x="1582" y="1095"/>
                </a:cubicBezTo>
                <a:close/>
                <a:moveTo>
                  <a:pt x="1639" y="1398"/>
                </a:moveTo>
                <a:cubicBezTo>
                  <a:pt x="1639" y="1398"/>
                  <a:pt x="1639" y="1398"/>
                  <a:pt x="1639" y="1398"/>
                </a:cubicBezTo>
                <a:cubicBezTo>
                  <a:pt x="1639" y="1398"/>
                  <a:pt x="1639" y="1398"/>
                  <a:pt x="1639" y="1398"/>
                </a:cubicBezTo>
                <a:close/>
                <a:moveTo>
                  <a:pt x="3006" y="323"/>
                </a:moveTo>
                <a:cubicBezTo>
                  <a:pt x="3007" y="322"/>
                  <a:pt x="3007" y="322"/>
                  <a:pt x="3006" y="321"/>
                </a:cubicBezTo>
                <a:cubicBezTo>
                  <a:pt x="3006" y="321"/>
                  <a:pt x="3006" y="321"/>
                  <a:pt x="3006" y="321"/>
                </a:cubicBezTo>
                <a:cubicBezTo>
                  <a:pt x="3006" y="320"/>
                  <a:pt x="3005" y="320"/>
                  <a:pt x="3004" y="319"/>
                </a:cubicBezTo>
                <a:cubicBezTo>
                  <a:pt x="3004" y="319"/>
                  <a:pt x="3004" y="319"/>
                  <a:pt x="3004" y="319"/>
                </a:cubicBezTo>
                <a:cubicBezTo>
                  <a:pt x="3003" y="318"/>
                  <a:pt x="3003" y="316"/>
                  <a:pt x="3004" y="315"/>
                </a:cubicBezTo>
                <a:cubicBezTo>
                  <a:pt x="3005" y="314"/>
                  <a:pt x="3007" y="314"/>
                  <a:pt x="3008" y="313"/>
                </a:cubicBezTo>
                <a:cubicBezTo>
                  <a:pt x="3008" y="312"/>
                  <a:pt x="3008" y="311"/>
                  <a:pt x="3008" y="310"/>
                </a:cubicBezTo>
                <a:cubicBezTo>
                  <a:pt x="3006" y="307"/>
                  <a:pt x="3010" y="309"/>
                  <a:pt x="3010" y="308"/>
                </a:cubicBezTo>
                <a:cubicBezTo>
                  <a:pt x="3011" y="308"/>
                  <a:pt x="3011" y="308"/>
                  <a:pt x="3012" y="308"/>
                </a:cubicBezTo>
                <a:cubicBezTo>
                  <a:pt x="3014" y="309"/>
                  <a:pt x="3016" y="309"/>
                  <a:pt x="3018" y="307"/>
                </a:cubicBezTo>
                <a:cubicBezTo>
                  <a:pt x="3018" y="307"/>
                  <a:pt x="3018" y="306"/>
                  <a:pt x="3018" y="306"/>
                </a:cubicBezTo>
                <a:cubicBezTo>
                  <a:pt x="3019" y="305"/>
                  <a:pt x="3021" y="303"/>
                  <a:pt x="3022" y="302"/>
                </a:cubicBezTo>
                <a:cubicBezTo>
                  <a:pt x="3023" y="300"/>
                  <a:pt x="3023" y="299"/>
                  <a:pt x="3021" y="298"/>
                </a:cubicBezTo>
                <a:cubicBezTo>
                  <a:pt x="3021" y="298"/>
                  <a:pt x="3020" y="298"/>
                  <a:pt x="3020" y="298"/>
                </a:cubicBezTo>
                <a:cubicBezTo>
                  <a:pt x="3019" y="297"/>
                  <a:pt x="3018" y="297"/>
                  <a:pt x="3018" y="296"/>
                </a:cubicBezTo>
                <a:cubicBezTo>
                  <a:pt x="3018" y="296"/>
                  <a:pt x="3018" y="296"/>
                  <a:pt x="3018" y="296"/>
                </a:cubicBezTo>
                <a:cubicBezTo>
                  <a:pt x="3017" y="295"/>
                  <a:pt x="3015" y="295"/>
                  <a:pt x="3014" y="294"/>
                </a:cubicBezTo>
                <a:cubicBezTo>
                  <a:pt x="3014" y="294"/>
                  <a:pt x="3014" y="294"/>
                  <a:pt x="3014" y="294"/>
                </a:cubicBezTo>
                <a:cubicBezTo>
                  <a:pt x="3013" y="293"/>
                  <a:pt x="3013" y="293"/>
                  <a:pt x="3012" y="292"/>
                </a:cubicBezTo>
                <a:cubicBezTo>
                  <a:pt x="3011" y="292"/>
                  <a:pt x="3011" y="291"/>
                  <a:pt x="3010" y="290"/>
                </a:cubicBezTo>
                <a:cubicBezTo>
                  <a:pt x="3010" y="290"/>
                  <a:pt x="3010" y="290"/>
                  <a:pt x="3010" y="290"/>
                </a:cubicBezTo>
                <a:cubicBezTo>
                  <a:pt x="3009" y="290"/>
                  <a:pt x="3009" y="289"/>
                  <a:pt x="3008" y="288"/>
                </a:cubicBezTo>
                <a:cubicBezTo>
                  <a:pt x="3008" y="288"/>
                  <a:pt x="3008" y="288"/>
                  <a:pt x="3008" y="288"/>
                </a:cubicBezTo>
                <a:cubicBezTo>
                  <a:pt x="3007" y="287"/>
                  <a:pt x="3006" y="285"/>
                  <a:pt x="3004" y="285"/>
                </a:cubicBezTo>
                <a:cubicBezTo>
                  <a:pt x="2998" y="281"/>
                  <a:pt x="2991" y="286"/>
                  <a:pt x="2985" y="283"/>
                </a:cubicBezTo>
                <a:cubicBezTo>
                  <a:pt x="2985" y="282"/>
                  <a:pt x="2985" y="281"/>
                  <a:pt x="2985" y="281"/>
                </a:cubicBezTo>
                <a:cubicBezTo>
                  <a:pt x="2985" y="280"/>
                  <a:pt x="2984" y="279"/>
                  <a:pt x="2983" y="279"/>
                </a:cubicBezTo>
                <a:cubicBezTo>
                  <a:pt x="2983" y="279"/>
                  <a:pt x="2983" y="279"/>
                  <a:pt x="2983" y="279"/>
                </a:cubicBezTo>
                <a:cubicBezTo>
                  <a:pt x="2983" y="278"/>
                  <a:pt x="2982" y="278"/>
                  <a:pt x="2981" y="277"/>
                </a:cubicBezTo>
                <a:cubicBezTo>
                  <a:pt x="2981" y="277"/>
                  <a:pt x="2981" y="276"/>
                  <a:pt x="2981" y="276"/>
                </a:cubicBezTo>
                <a:cubicBezTo>
                  <a:pt x="2980" y="276"/>
                  <a:pt x="2980" y="276"/>
                  <a:pt x="2980" y="277"/>
                </a:cubicBezTo>
                <a:cubicBezTo>
                  <a:pt x="2979" y="276"/>
                  <a:pt x="2978" y="275"/>
                  <a:pt x="2977" y="275"/>
                </a:cubicBezTo>
                <a:cubicBezTo>
                  <a:pt x="2977" y="275"/>
                  <a:pt x="2977" y="275"/>
                  <a:pt x="2977" y="275"/>
                </a:cubicBezTo>
                <a:cubicBezTo>
                  <a:pt x="2977" y="274"/>
                  <a:pt x="2976" y="274"/>
                  <a:pt x="2975" y="273"/>
                </a:cubicBezTo>
                <a:cubicBezTo>
                  <a:pt x="2976" y="273"/>
                  <a:pt x="2976" y="273"/>
                  <a:pt x="2976" y="273"/>
                </a:cubicBezTo>
                <a:cubicBezTo>
                  <a:pt x="2975" y="272"/>
                  <a:pt x="2973" y="272"/>
                  <a:pt x="2972" y="271"/>
                </a:cubicBezTo>
                <a:cubicBezTo>
                  <a:pt x="2972" y="271"/>
                  <a:pt x="2972" y="271"/>
                  <a:pt x="2972" y="271"/>
                </a:cubicBezTo>
                <a:cubicBezTo>
                  <a:pt x="2970" y="270"/>
                  <a:pt x="2968" y="269"/>
                  <a:pt x="2966" y="267"/>
                </a:cubicBezTo>
                <a:cubicBezTo>
                  <a:pt x="2966" y="267"/>
                  <a:pt x="2966" y="267"/>
                  <a:pt x="2966" y="267"/>
                </a:cubicBezTo>
                <a:cubicBezTo>
                  <a:pt x="2964" y="266"/>
                  <a:pt x="2962" y="265"/>
                  <a:pt x="2960" y="263"/>
                </a:cubicBezTo>
                <a:cubicBezTo>
                  <a:pt x="2960" y="263"/>
                  <a:pt x="2960" y="263"/>
                  <a:pt x="2960" y="263"/>
                </a:cubicBezTo>
                <a:cubicBezTo>
                  <a:pt x="2960" y="263"/>
                  <a:pt x="2959" y="262"/>
                  <a:pt x="2958" y="261"/>
                </a:cubicBezTo>
                <a:cubicBezTo>
                  <a:pt x="2958" y="261"/>
                  <a:pt x="2958" y="260"/>
                  <a:pt x="2958" y="260"/>
                </a:cubicBezTo>
                <a:cubicBezTo>
                  <a:pt x="2957" y="258"/>
                  <a:pt x="2954" y="259"/>
                  <a:pt x="2953" y="258"/>
                </a:cubicBezTo>
                <a:cubicBezTo>
                  <a:pt x="2953" y="258"/>
                  <a:pt x="2953" y="258"/>
                  <a:pt x="2953" y="258"/>
                </a:cubicBezTo>
                <a:cubicBezTo>
                  <a:pt x="2951" y="256"/>
                  <a:pt x="2950" y="257"/>
                  <a:pt x="2949" y="256"/>
                </a:cubicBezTo>
                <a:cubicBezTo>
                  <a:pt x="2948" y="256"/>
                  <a:pt x="2947" y="256"/>
                  <a:pt x="2947" y="256"/>
                </a:cubicBezTo>
                <a:cubicBezTo>
                  <a:pt x="2947" y="255"/>
                  <a:pt x="2947" y="255"/>
                  <a:pt x="2946" y="255"/>
                </a:cubicBezTo>
                <a:cubicBezTo>
                  <a:pt x="2946" y="255"/>
                  <a:pt x="2946" y="255"/>
                  <a:pt x="2946" y="255"/>
                </a:cubicBezTo>
                <a:cubicBezTo>
                  <a:pt x="2946" y="254"/>
                  <a:pt x="2946" y="253"/>
                  <a:pt x="2945" y="252"/>
                </a:cubicBezTo>
                <a:cubicBezTo>
                  <a:pt x="2945" y="252"/>
                  <a:pt x="2945" y="252"/>
                  <a:pt x="2945" y="252"/>
                </a:cubicBezTo>
                <a:cubicBezTo>
                  <a:pt x="2944" y="251"/>
                  <a:pt x="2944" y="251"/>
                  <a:pt x="2943" y="250"/>
                </a:cubicBezTo>
                <a:cubicBezTo>
                  <a:pt x="2943" y="250"/>
                  <a:pt x="2943" y="250"/>
                  <a:pt x="2943" y="250"/>
                </a:cubicBezTo>
                <a:cubicBezTo>
                  <a:pt x="2943" y="250"/>
                  <a:pt x="2943" y="250"/>
                  <a:pt x="2943" y="250"/>
                </a:cubicBezTo>
                <a:cubicBezTo>
                  <a:pt x="2942" y="249"/>
                  <a:pt x="2942" y="249"/>
                  <a:pt x="2941" y="248"/>
                </a:cubicBezTo>
                <a:cubicBezTo>
                  <a:pt x="2940" y="247"/>
                  <a:pt x="2940" y="247"/>
                  <a:pt x="2939" y="246"/>
                </a:cubicBezTo>
                <a:cubicBezTo>
                  <a:pt x="2939" y="246"/>
                  <a:pt x="2939" y="245"/>
                  <a:pt x="2939" y="245"/>
                </a:cubicBezTo>
                <a:cubicBezTo>
                  <a:pt x="2939" y="244"/>
                  <a:pt x="2938" y="244"/>
                  <a:pt x="2938" y="244"/>
                </a:cubicBezTo>
                <a:cubicBezTo>
                  <a:pt x="2938" y="243"/>
                  <a:pt x="2937" y="243"/>
                  <a:pt x="2937" y="242"/>
                </a:cubicBezTo>
                <a:cubicBezTo>
                  <a:pt x="2935" y="242"/>
                  <a:pt x="2933" y="242"/>
                  <a:pt x="2931" y="242"/>
                </a:cubicBezTo>
                <a:cubicBezTo>
                  <a:pt x="2930" y="241"/>
                  <a:pt x="2929" y="241"/>
                  <a:pt x="2928" y="242"/>
                </a:cubicBezTo>
                <a:cubicBezTo>
                  <a:pt x="2928" y="241"/>
                  <a:pt x="2928" y="241"/>
                  <a:pt x="2928" y="240"/>
                </a:cubicBezTo>
                <a:cubicBezTo>
                  <a:pt x="2928" y="240"/>
                  <a:pt x="2928" y="240"/>
                  <a:pt x="2928" y="240"/>
                </a:cubicBezTo>
                <a:cubicBezTo>
                  <a:pt x="2926" y="239"/>
                  <a:pt x="2925" y="239"/>
                  <a:pt x="2924" y="240"/>
                </a:cubicBezTo>
                <a:cubicBezTo>
                  <a:pt x="2924" y="240"/>
                  <a:pt x="2924" y="240"/>
                  <a:pt x="2924" y="240"/>
                </a:cubicBezTo>
                <a:cubicBezTo>
                  <a:pt x="2922" y="242"/>
                  <a:pt x="2920" y="242"/>
                  <a:pt x="2918" y="240"/>
                </a:cubicBezTo>
                <a:cubicBezTo>
                  <a:pt x="2918" y="240"/>
                  <a:pt x="2918" y="240"/>
                  <a:pt x="2918" y="240"/>
                </a:cubicBezTo>
                <a:cubicBezTo>
                  <a:pt x="2917" y="240"/>
                  <a:pt x="2917" y="239"/>
                  <a:pt x="2916" y="238"/>
                </a:cubicBezTo>
                <a:cubicBezTo>
                  <a:pt x="2916" y="238"/>
                  <a:pt x="2916" y="237"/>
                  <a:pt x="2916" y="237"/>
                </a:cubicBezTo>
                <a:cubicBezTo>
                  <a:pt x="2915" y="235"/>
                  <a:pt x="2914" y="236"/>
                  <a:pt x="2912" y="236"/>
                </a:cubicBezTo>
                <a:cubicBezTo>
                  <a:pt x="2912" y="236"/>
                  <a:pt x="2912" y="236"/>
                  <a:pt x="2912" y="236"/>
                </a:cubicBezTo>
                <a:cubicBezTo>
                  <a:pt x="2912" y="235"/>
                  <a:pt x="2911" y="235"/>
                  <a:pt x="2910" y="235"/>
                </a:cubicBezTo>
                <a:cubicBezTo>
                  <a:pt x="2909" y="235"/>
                  <a:pt x="2909" y="235"/>
                  <a:pt x="2908" y="235"/>
                </a:cubicBezTo>
                <a:cubicBezTo>
                  <a:pt x="2908" y="234"/>
                  <a:pt x="2907" y="233"/>
                  <a:pt x="2906" y="233"/>
                </a:cubicBezTo>
                <a:cubicBezTo>
                  <a:pt x="2901" y="230"/>
                  <a:pt x="2896" y="233"/>
                  <a:pt x="2891" y="231"/>
                </a:cubicBezTo>
                <a:cubicBezTo>
                  <a:pt x="2890" y="231"/>
                  <a:pt x="2890" y="231"/>
                  <a:pt x="2889" y="231"/>
                </a:cubicBezTo>
                <a:cubicBezTo>
                  <a:pt x="2887" y="232"/>
                  <a:pt x="2885" y="232"/>
                  <a:pt x="2883" y="231"/>
                </a:cubicBezTo>
                <a:cubicBezTo>
                  <a:pt x="2883" y="231"/>
                  <a:pt x="2883" y="231"/>
                  <a:pt x="2883" y="231"/>
                </a:cubicBezTo>
                <a:cubicBezTo>
                  <a:pt x="2882" y="230"/>
                  <a:pt x="2881" y="230"/>
                  <a:pt x="2880" y="231"/>
                </a:cubicBezTo>
                <a:cubicBezTo>
                  <a:pt x="2877" y="231"/>
                  <a:pt x="2874" y="231"/>
                  <a:pt x="2872" y="231"/>
                </a:cubicBezTo>
                <a:cubicBezTo>
                  <a:pt x="2864" y="230"/>
                  <a:pt x="2868" y="235"/>
                  <a:pt x="2868" y="238"/>
                </a:cubicBezTo>
                <a:cubicBezTo>
                  <a:pt x="2868" y="238"/>
                  <a:pt x="2868" y="238"/>
                  <a:pt x="2868" y="238"/>
                </a:cubicBezTo>
                <a:cubicBezTo>
                  <a:pt x="2869" y="239"/>
                  <a:pt x="2869" y="240"/>
                  <a:pt x="2870" y="240"/>
                </a:cubicBezTo>
                <a:cubicBezTo>
                  <a:pt x="2870" y="242"/>
                  <a:pt x="2870" y="243"/>
                  <a:pt x="2870" y="244"/>
                </a:cubicBezTo>
                <a:cubicBezTo>
                  <a:pt x="2870" y="245"/>
                  <a:pt x="2871" y="245"/>
                  <a:pt x="2872" y="246"/>
                </a:cubicBezTo>
                <a:cubicBezTo>
                  <a:pt x="2872" y="246"/>
                  <a:pt x="2872" y="246"/>
                  <a:pt x="2872" y="246"/>
                </a:cubicBezTo>
                <a:cubicBezTo>
                  <a:pt x="2871" y="246"/>
                  <a:pt x="2871" y="246"/>
                  <a:pt x="2870" y="246"/>
                </a:cubicBezTo>
                <a:cubicBezTo>
                  <a:pt x="2869" y="246"/>
                  <a:pt x="2869" y="246"/>
                  <a:pt x="2868" y="246"/>
                </a:cubicBezTo>
                <a:cubicBezTo>
                  <a:pt x="2867" y="248"/>
                  <a:pt x="2866" y="249"/>
                  <a:pt x="2864" y="250"/>
                </a:cubicBezTo>
                <a:cubicBezTo>
                  <a:pt x="2864" y="250"/>
                  <a:pt x="2864" y="250"/>
                  <a:pt x="2864" y="250"/>
                </a:cubicBezTo>
                <a:cubicBezTo>
                  <a:pt x="2864" y="251"/>
                  <a:pt x="2863" y="251"/>
                  <a:pt x="2862" y="252"/>
                </a:cubicBezTo>
                <a:cubicBezTo>
                  <a:pt x="2862" y="252"/>
                  <a:pt x="2861" y="252"/>
                  <a:pt x="2861" y="252"/>
                </a:cubicBezTo>
                <a:cubicBezTo>
                  <a:pt x="2860" y="252"/>
                  <a:pt x="2860" y="253"/>
                  <a:pt x="2859" y="254"/>
                </a:cubicBezTo>
                <a:cubicBezTo>
                  <a:pt x="2858" y="254"/>
                  <a:pt x="2857" y="254"/>
                  <a:pt x="2856" y="254"/>
                </a:cubicBezTo>
                <a:cubicBezTo>
                  <a:pt x="2856" y="254"/>
                  <a:pt x="2855" y="254"/>
                  <a:pt x="2855" y="254"/>
                </a:cubicBezTo>
                <a:cubicBezTo>
                  <a:pt x="2855" y="254"/>
                  <a:pt x="2855" y="254"/>
                  <a:pt x="2855" y="254"/>
                </a:cubicBezTo>
                <a:cubicBezTo>
                  <a:pt x="2855" y="254"/>
                  <a:pt x="2854" y="254"/>
                  <a:pt x="2854" y="254"/>
                </a:cubicBezTo>
                <a:cubicBezTo>
                  <a:pt x="2855" y="253"/>
                  <a:pt x="2855" y="253"/>
                  <a:pt x="2855" y="252"/>
                </a:cubicBezTo>
                <a:cubicBezTo>
                  <a:pt x="2855" y="251"/>
                  <a:pt x="2855" y="249"/>
                  <a:pt x="2855" y="248"/>
                </a:cubicBezTo>
                <a:cubicBezTo>
                  <a:pt x="2854" y="248"/>
                  <a:pt x="2853" y="247"/>
                  <a:pt x="2853" y="248"/>
                </a:cubicBezTo>
                <a:cubicBezTo>
                  <a:pt x="2853" y="247"/>
                  <a:pt x="2853" y="247"/>
                  <a:pt x="2852" y="246"/>
                </a:cubicBezTo>
                <a:cubicBezTo>
                  <a:pt x="2852" y="246"/>
                  <a:pt x="2852" y="246"/>
                  <a:pt x="2852" y="246"/>
                </a:cubicBezTo>
                <a:cubicBezTo>
                  <a:pt x="2852" y="246"/>
                  <a:pt x="2852" y="245"/>
                  <a:pt x="2852" y="244"/>
                </a:cubicBezTo>
                <a:cubicBezTo>
                  <a:pt x="2852" y="244"/>
                  <a:pt x="2851" y="244"/>
                  <a:pt x="2851" y="244"/>
                </a:cubicBezTo>
                <a:cubicBezTo>
                  <a:pt x="2850" y="244"/>
                  <a:pt x="2850" y="244"/>
                  <a:pt x="2849" y="244"/>
                </a:cubicBezTo>
                <a:cubicBezTo>
                  <a:pt x="2849" y="239"/>
                  <a:pt x="2849" y="239"/>
                  <a:pt x="2845" y="238"/>
                </a:cubicBezTo>
                <a:cubicBezTo>
                  <a:pt x="2844" y="241"/>
                  <a:pt x="2841" y="240"/>
                  <a:pt x="2839" y="240"/>
                </a:cubicBezTo>
                <a:cubicBezTo>
                  <a:pt x="2839" y="241"/>
                  <a:pt x="2838" y="242"/>
                  <a:pt x="2837" y="242"/>
                </a:cubicBezTo>
                <a:cubicBezTo>
                  <a:pt x="2837" y="242"/>
                  <a:pt x="2837" y="241"/>
                  <a:pt x="2836" y="241"/>
                </a:cubicBezTo>
                <a:cubicBezTo>
                  <a:pt x="2835" y="241"/>
                  <a:pt x="2835" y="240"/>
                  <a:pt x="2834" y="240"/>
                </a:cubicBezTo>
                <a:cubicBezTo>
                  <a:pt x="2834" y="240"/>
                  <a:pt x="2834" y="240"/>
                  <a:pt x="2834" y="240"/>
                </a:cubicBezTo>
                <a:cubicBezTo>
                  <a:pt x="2834" y="239"/>
                  <a:pt x="2834" y="239"/>
                  <a:pt x="2833" y="239"/>
                </a:cubicBezTo>
                <a:cubicBezTo>
                  <a:pt x="2833" y="239"/>
                  <a:pt x="2832" y="239"/>
                  <a:pt x="2832" y="238"/>
                </a:cubicBezTo>
                <a:cubicBezTo>
                  <a:pt x="2828" y="237"/>
                  <a:pt x="2825" y="237"/>
                  <a:pt x="2822" y="239"/>
                </a:cubicBezTo>
                <a:cubicBezTo>
                  <a:pt x="2822" y="239"/>
                  <a:pt x="2822" y="239"/>
                  <a:pt x="2822" y="239"/>
                </a:cubicBezTo>
                <a:cubicBezTo>
                  <a:pt x="2822" y="239"/>
                  <a:pt x="2821" y="239"/>
                  <a:pt x="2821" y="239"/>
                </a:cubicBezTo>
                <a:cubicBezTo>
                  <a:pt x="2820" y="239"/>
                  <a:pt x="2819" y="238"/>
                  <a:pt x="2818" y="237"/>
                </a:cubicBezTo>
                <a:cubicBezTo>
                  <a:pt x="2816" y="235"/>
                  <a:pt x="2814" y="235"/>
                  <a:pt x="2812" y="236"/>
                </a:cubicBezTo>
                <a:cubicBezTo>
                  <a:pt x="2810" y="236"/>
                  <a:pt x="2807" y="236"/>
                  <a:pt x="2805" y="236"/>
                </a:cubicBezTo>
                <a:cubicBezTo>
                  <a:pt x="2803" y="235"/>
                  <a:pt x="2802" y="235"/>
                  <a:pt x="2801" y="237"/>
                </a:cubicBezTo>
                <a:cubicBezTo>
                  <a:pt x="2801" y="237"/>
                  <a:pt x="2801" y="237"/>
                  <a:pt x="2801" y="237"/>
                </a:cubicBezTo>
                <a:cubicBezTo>
                  <a:pt x="2801" y="237"/>
                  <a:pt x="2800" y="237"/>
                  <a:pt x="2800" y="237"/>
                </a:cubicBezTo>
                <a:cubicBezTo>
                  <a:pt x="2799" y="237"/>
                  <a:pt x="2798" y="238"/>
                  <a:pt x="2797" y="238"/>
                </a:cubicBezTo>
                <a:cubicBezTo>
                  <a:pt x="2795" y="240"/>
                  <a:pt x="2792" y="239"/>
                  <a:pt x="2791" y="241"/>
                </a:cubicBezTo>
                <a:cubicBezTo>
                  <a:pt x="2788" y="248"/>
                  <a:pt x="2789" y="239"/>
                  <a:pt x="2787" y="240"/>
                </a:cubicBezTo>
                <a:cubicBezTo>
                  <a:pt x="2787" y="239"/>
                  <a:pt x="2786" y="239"/>
                  <a:pt x="2785" y="239"/>
                </a:cubicBezTo>
                <a:cubicBezTo>
                  <a:pt x="2785" y="239"/>
                  <a:pt x="2784" y="238"/>
                  <a:pt x="2784" y="238"/>
                </a:cubicBezTo>
                <a:cubicBezTo>
                  <a:pt x="2782" y="237"/>
                  <a:pt x="2783" y="235"/>
                  <a:pt x="2782" y="233"/>
                </a:cubicBezTo>
                <a:cubicBezTo>
                  <a:pt x="2782" y="233"/>
                  <a:pt x="2782" y="233"/>
                  <a:pt x="2782" y="233"/>
                </a:cubicBezTo>
                <a:cubicBezTo>
                  <a:pt x="2782" y="232"/>
                  <a:pt x="2783" y="232"/>
                  <a:pt x="2783" y="232"/>
                </a:cubicBezTo>
                <a:cubicBezTo>
                  <a:pt x="2783" y="231"/>
                  <a:pt x="2783" y="230"/>
                  <a:pt x="2783" y="229"/>
                </a:cubicBezTo>
                <a:cubicBezTo>
                  <a:pt x="2783" y="229"/>
                  <a:pt x="2782" y="229"/>
                  <a:pt x="2782" y="229"/>
                </a:cubicBezTo>
                <a:cubicBezTo>
                  <a:pt x="2782" y="229"/>
                  <a:pt x="2782" y="229"/>
                  <a:pt x="2782" y="229"/>
                </a:cubicBezTo>
                <a:cubicBezTo>
                  <a:pt x="2782" y="228"/>
                  <a:pt x="2782" y="227"/>
                  <a:pt x="2781" y="227"/>
                </a:cubicBezTo>
                <a:cubicBezTo>
                  <a:pt x="2782" y="227"/>
                  <a:pt x="2782" y="227"/>
                  <a:pt x="2782" y="227"/>
                </a:cubicBezTo>
                <a:cubicBezTo>
                  <a:pt x="2781" y="226"/>
                  <a:pt x="2779" y="226"/>
                  <a:pt x="2778" y="225"/>
                </a:cubicBezTo>
                <a:cubicBezTo>
                  <a:pt x="2777" y="224"/>
                  <a:pt x="2776" y="224"/>
                  <a:pt x="2776" y="223"/>
                </a:cubicBezTo>
                <a:cubicBezTo>
                  <a:pt x="2776" y="223"/>
                  <a:pt x="2776" y="223"/>
                  <a:pt x="2776" y="223"/>
                </a:cubicBezTo>
                <a:cubicBezTo>
                  <a:pt x="2775" y="223"/>
                  <a:pt x="2775" y="222"/>
                  <a:pt x="2774" y="223"/>
                </a:cubicBezTo>
                <a:cubicBezTo>
                  <a:pt x="2775" y="222"/>
                  <a:pt x="2774" y="222"/>
                  <a:pt x="2774" y="221"/>
                </a:cubicBezTo>
                <a:cubicBezTo>
                  <a:pt x="2774" y="221"/>
                  <a:pt x="2774" y="221"/>
                  <a:pt x="2774" y="221"/>
                </a:cubicBezTo>
                <a:cubicBezTo>
                  <a:pt x="2772" y="219"/>
                  <a:pt x="2770" y="221"/>
                  <a:pt x="2768" y="219"/>
                </a:cubicBezTo>
                <a:cubicBezTo>
                  <a:pt x="2766" y="218"/>
                  <a:pt x="2764" y="218"/>
                  <a:pt x="2763" y="219"/>
                </a:cubicBezTo>
                <a:cubicBezTo>
                  <a:pt x="2762" y="219"/>
                  <a:pt x="2761" y="219"/>
                  <a:pt x="2761" y="219"/>
                </a:cubicBezTo>
                <a:cubicBezTo>
                  <a:pt x="2761" y="219"/>
                  <a:pt x="2760" y="219"/>
                  <a:pt x="2760" y="219"/>
                </a:cubicBezTo>
                <a:cubicBezTo>
                  <a:pt x="2759" y="219"/>
                  <a:pt x="2759" y="219"/>
                  <a:pt x="2759" y="219"/>
                </a:cubicBezTo>
                <a:cubicBezTo>
                  <a:pt x="2759" y="219"/>
                  <a:pt x="2759" y="219"/>
                  <a:pt x="2759" y="219"/>
                </a:cubicBezTo>
                <a:cubicBezTo>
                  <a:pt x="2755" y="221"/>
                  <a:pt x="2751" y="221"/>
                  <a:pt x="2747" y="219"/>
                </a:cubicBezTo>
                <a:cubicBezTo>
                  <a:pt x="2747" y="219"/>
                  <a:pt x="2747" y="219"/>
                  <a:pt x="2747" y="219"/>
                </a:cubicBezTo>
                <a:cubicBezTo>
                  <a:pt x="2745" y="218"/>
                  <a:pt x="2743" y="218"/>
                  <a:pt x="2741" y="219"/>
                </a:cubicBezTo>
                <a:cubicBezTo>
                  <a:pt x="2741" y="219"/>
                  <a:pt x="2740" y="219"/>
                  <a:pt x="2740" y="219"/>
                </a:cubicBezTo>
                <a:cubicBezTo>
                  <a:pt x="2739" y="220"/>
                  <a:pt x="2739" y="220"/>
                  <a:pt x="2739" y="221"/>
                </a:cubicBezTo>
                <a:cubicBezTo>
                  <a:pt x="2738" y="221"/>
                  <a:pt x="2737" y="221"/>
                  <a:pt x="2736" y="221"/>
                </a:cubicBezTo>
                <a:cubicBezTo>
                  <a:pt x="2735" y="221"/>
                  <a:pt x="2735" y="222"/>
                  <a:pt x="2735" y="222"/>
                </a:cubicBezTo>
                <a:cubicBezTo>
                  <a:pt x="2735" y="222"/>
                  <a:pt x="2734" y="221"/>
                  <a:pt x="2734" y="221"/>
                </a:cubicBezTo>
                <a:cubicBezTo>
                  <a:pt x="2730" y="221"/>
                  <a:pt x="2727" y="221"/>
                  <a:pt x="2724" y="221"/>
                </a:cubicBezTo>
                <a:cubicBezTo>
                  <a:pt x="2724" y="222"/>
                  <a:pt x="2724" y="222"/>
                  <a:pt x="2724" y="223"/>
                </a:cubicBezTo>
                <a:cubicBezTo>
                  <a:pt x="2724" y="223"/>
                  <a:pt x="2724" y="223"/>
                  <a:pt x="2724" y="223"/>
                </a:cubicBezTo>
                <a:cubicBezTo>
                  <a:pt x="2724" y="223"/>
                  <a:pt x="2724" y="223"/>
                  <a:pt x="2724" y="223"/>
                </a:cubicBezTo>
                <a:cubicBezTo>
                  <a:pt x="2723" y="223"/>
                  <a:pt x="2723" y="223"/>
                  <a:pt x="2722" y="223"/>
                </a:cubicBezTo>
                <a:cubicBezTo>
                  <a:pt x="2718" y="223"/>
                  <a:pt x="2719" y="220"/>
                  <a:pt x="2718" y="217"/>
                </a:cubicBezTo>
                <a:cubicBezTo>
                  <a:pt x="2717" y="216"/>
                  <a:pt x="2716" y="215"/>
                  <a:pt x="2714" y="214"/>
                </a:cubicBezTo>
                <a:cubicBezTo>
                  <a:pt x="2713" y="214"/>
                  <a:pt x="2712" y="214"/>
                  <a:pt x="2711" y="214"/>
                </a:cubicBezTo>
                <a:cubicBezTo>
                  <a:pt x="2711" y="214"/>
                  <a:pt x="2711" y="215"/>
                  <a:pt x="2710" y="215"/>
                </a:cubicBezTo>
                <a:cubicBezTo>
                  <a:pt x="2710" y="215"/>
                  <a:pt x="2709" y="215"/>
                  <a:pt x="2709" y="215"/>
                </a:cubicBezTo>
                <a:cubicBezTo>
                  <a:pt x="2708" y="215"/>
                  <a:pt x="2707" y="215"/>
                  <a:pt x="2707" y="215"/>
                </a:cubicBezTo>
                <a:cubicBezTo>
                  <a:pt x="2706" y="215"/>
                  <a:pt x="2706" y="214"/>
                  <a:pt x="2707" y="213"/>
                </a:cubicBezTo>
                <a:cubicBezTo>
                  <a:pt x="2707" y="211"/>
                  <a:pt x="2705" y="210"/>
                  <a:pt x="2703" y="210"/>
                </a:cubicBezTo>
                <a:cubicBezTo>
                  <a:pt x="2703" y="209"/>
                  <a:pt x="2703" y="209"/>
                  <a:pt x="2702" y="209"/>
                </a:cubicBezTo>
                <a:cubicBezTo>
                  <a:pt x="2702" y="209"/>
                  <a:pt x="2702" y="209"/>
                  <a:pt x="2702" y="209"/>
                </a:cubicBezTo>
                <a:cubicBezTo>
                  <a:pt x="2702" y="209"/>
                  <a:pt x="2701" y="208"/>
                  <a:pt x="2701" y="208"/>
                </a:cubicBezTo>
                <a:cubicBezTo>
                  <a:pt x="2701" y="207"/>
                  <a:pt x="2701" y="207"/>
                  <a:pt x="2701" y="206"/>
                </a:cubicBezTo>
                <a:cubicBezTo>
                  <a:pt x="2700" y="205"/>
                  <a:pt x="2700" y="204"/>
                  <a:pt x="2699" y="204"/>
                </a:cubicBezTo>
                <a:cubicBezTo>
                  <a:pt x="2699" y="204"/>
                  <a:pt x="2699" y="204"/>
                  <a:pt x="2699" y="204"/>
                </a:cubicBezTo>
                <a:cubicBezTo>
                  <a:pt x="2698" y="203"/>
                  <a:pt x="2696" y="203"/>
                  <a:pt x="2695" y="202"/>
                </a:cubicBezTo>
                <a:cubicBezTo>
                  <a:pt x="2693" y="200"/>
                  <a:pt x="2691" y="202"/>
                  <a:pt x="2689" y="200"/>
                </a:cubicBezTo>
                <a:cubicBezTo>
                  <a:pt x="2688" y="200"/>
                  <a:pt x="2687" y="200"/>
                  <a:pt x="2686" y="200"/>
                </a:cubicBezTo>
                <a:cubicBezTo>
                  <a:pt x="2683" y="199"/>
                  <a:pt x="2681" y="199"/>
                  <a:pt x="2678" y="200"/>
                </a:cubicBezTo>
                <a:cubicBezTo>
                  <a:pt x="2678" y="200"/>
                  <a:pt x="2678" y="200"/>
                  <a:pt x="2678" y="200"/>
                </a:cubicBezTo>
                <a:cubicBezTo>
                  <a:pt x="2676" y="201"/>
                  <a:pt x="2675" y="202"/>
                  <a:pt x="2674" y="204"/>
                </a:cubicBezTo>
                <a:cubicBezTo>
                  <a:pt x="2674" y="203"/>
                  <a:pt x="2673" y="203"/>
                  <a:pt x="2672" y="202"/>
                </a:cubicBezTo>
                <a:cubicBezTo>
                  <a:pt x="2672" y="201"/>
                  <a:pt x="2671" y="201"/>
                  <a:pt x="2670" y="202"/>
                </a:cubicBezTo>
                <a:cubicBezTo>
                  <a:pt x="2670" y="202"/>
                  <a:pt x="2670" y="202"/>
                  <a:pt x="2670" y="202"/>
                </a:cubicBezTo>
                <a:cubicBezTo>
                  <a:pt x="2668" y="201"/>
                  <a:pt x="2666" y="201"/>
                  <a:pt x="2665" y="202"/>
                </a:cubicBezTo>
                <a:cubicBezTo>
                  <a:pt x="2662" y="202"/>
                  <a:pt x="2660" y="202"/>
                  <a:pt x="2657" y="202"/>
                </a:cubicBezTo>
                <a:cubicBezTo>
                  <a:pt x="2657" y="202"/>
                  <a:pt x="2657" y="202"/>
                  <a:pt x="2656" y="203"/>
                </a:cubicBezTo>
                <a:cubicBezTo>
                  <a:pt x="2656" y="203"/>
                  <a:pt x="2655" y="202"/>
                  <a:pt x="2655" y="202"/>
                </a:cubicBezTo>
                <a:cubicBezTo>
                  <a:pt x="2654" y="199"/>
                  <a:pt x="2655" y="199"/>
                  <a:pt x="2657" y="200"/>
                </a:cubicBezTo>
                <a:cubicBezTo>
                  <a:pt x="2658" y="200"/>
                  <a:pt x="2659" y="200"/>
                  <a:pt x="2660" y="200"/>
                </a:cubicBezTo>
                <a:cubicBezTo>
                  <a:pt x="2662" y="199"/>
                  <a:pt x="2662" y="197"/>
                  <a:pt x="2660" y="196"/>
                </a:cubicBezTo>
                <a:cubicBezTo>
                  <a:pt x="2660" y="196"/>
                  <a:pt x="2659" y="196"/>
                  <a:pt x="2659" y="196"/>
                </a:cubicBezTo>
                <a:cubicBezTo>
                  <a:pt x="2656" y="194"/>
                  <a:pt x="2653" y="196"/>
                  <a:pt x="2651" y="194"/>
                </a:cubicBezTo>
                <a:cubicBezTo>
                  <a:pt x="2650" y="194"/>
                  <a:pt x="2649" y="194"/>
                  <a:pt x="2648" y="194"/>
                </a:cubicBezTo>
                <a:cubicBezTo>
                  <a:pt x="2647" y="195"/>
                  <a:pt x="2646" y="195"/>
                  <a:pt x="2645" y="194"/>
                </a:cubicBezTo>
                <a:cubicBezTo>
                  <a:pt x="2642" y="192"/>
                  <a:pt x="2639" y="195"/>
                  <a:pt x="2636" y="192"/>
                </a:cubicBezTo>
                <a:cubicBezTo>
                  <a:pt x="2634" y="191"/>
                  <a:pt x="2631" y="192"/>
                  <a:pt x="2630" y="190"/>
                </a:cubicBezTo>
                <a:cubicBezTo>
                  <a:pt x="2630" y="191"/>
                  <a:pt x="2630" y="191"/>
                  <a:pt x="2630" y="191"/>
                </a:cubicBezTo>
                <a:cubicBezTo>
                  <a:pt x="2629" y="190"/>
                  <a:pt x="2629" y="189"/>
                  <a:pt x="2628" y="189"/>
                </a:cubicBezTo>
                <a:cubicBezTo>
                  <a:pt x="2628" y="189"/>
                  <a:pt x="2628" y="189"/>
                  <a:pt x="2628" y="189"/>
                </a:cubicBezTo>
                <a:cubicBezTo>
                  <a:pt x="2626" y="187"/>
                  <a:pt x="2624" y="187"/>
                  <a:pt x="2622" y="189"/>
                </a:cubicBezTo>
                <a:cubicBezTo>
                  <a:pt x="2623" y="189"/>
                  <a:pt x="2623" y="189"/>
                  <a:pt x="2623" y="189"/>
                </a:cubicBezTo>
                <a:cubicBezTo>
                  <a:pt x="2621" y="190"/>
                  <a:pt x="2624" y="192"/>
                  <a:pt x="2622" y="194"/>
                </a:cubicBezTo>
                <a:cubicBezTo>
                  <a:pt x="2621" y="194"/>
                  <a:pt x="2619" y="194"/>
                  <a:pt x="2617" y="194"/>
                </a:cubicBezTo>
                <a:cubicBezTo>
                  <a:pt x="2616" y="195"/>
                  <a:pt x="2616" y="196"/>
                  <a:pt x="2616" y="198"/>
                </a:cubicBezTo>
                <a:cubicBezTo>
                  <a:pt x="2616" y="198"/>
                  <a:pt x="2616" y="198"/>
                  <a:pt x="2617" y="199"/>
                </a:cubicBezTo>
                <a:cubicBezTo>
                  <a:pt x="2617" y="199"/>
                  <a:pt x="2617" y="200"/>
                  <a:pt x="2617" y="201"/>
                </a:cubicBezTo>
                <a:cubicBezTo>
                  <a:pt x="2616" y="201"/>
                  <a:pt x="2615" y="202"/>
                  <a:pt x="2615" y="203"/>
                </a:cubicBezTo>
                <a:cubicBezTo>
                  <a:pt x="2615" y="203"/>
                  <a:pt x="2615" y="203"/>
                  <a:pt x="2615" y="203"/>
                </a:cubicBezTo>
                <a:cubicBezTo>
                  <a:pt x="2615" y="204"/>
                  <a:pt x="2615" y="204"/>
                  <a:pt x="2615" y="204"/>
                </a:cubicBezTo>
                <a:cubicBezTo>
                  <a:pt x="2614" y="205"/>
                  <a:pt x="2614" y="206"/>
                  <a:pt x="2615" y="208"/>
                </a:cubicBezTo>
                <a:cubicBezTo>
                  <a:pt x="2617" y="210"/>
                  <a:pt x="2614" y="213"/>
                  <a:pt x="2616" y="215"/>
                </a:cubicBezTo>
                <a:cubicBezTo>
                  <a:pt x="2614" y="214"/>
                  <a:pt x="2612" y="214"/>
                  <a:pt x="2611" y="212"/>
                </a:cubicBezTo>
                <a:cubicBezTo>
                  <a:pt x="2610" y="211"/>
                  <a:pt x="2609" y="211"/>
                  <a:pt x="2609" y="210"/>
                </a:cubicBezTo>
                <a:cubicBezTo>
                  <a:pt x="2608" y="210"/>
                  <a:pt x="2608" y="210"/>
                  <a:pt x="2607" y="210"/>
                </a:cubicBezTo>
                <a:cubicBezTo>
                  <a:pt x="2606" y="211"/>
                  <a:pt x="2605" y="213"/>
                  <a:pt x="2605" y="215"/>
                </a:cubicBezTo>
                <a:cubicBezTo>
                  <a:pt x="2605" y="216"/>
                  <a:pt x="2604" y="217"/>
                  <a:pt x="2602" y="217"/>
                </a:cubicBezTo>
                <a:cubicBezTo>
                  <a:pt x="2598" y="218"/>
                  <a:pt x="2594" y="218"/>
                  <a:pt x="2592" y="213"/>
                </a:cubicBezTo>
                <a:cubicBezTo>
                  <a:pt x="2591" y="213"/>
                  <a:pt x="2590" y="212"/>
                  <a:pt x="2589" y="212"/>
                </a:cubicBezTo>
                <a:cubicBezTo>
                  <a:pt x="2587" y="211"/>
                  <a:pt x="2584" y="210"/>
                  <a:pt x="2582" y="208"/>
                </a:cubicBezTo>
                <a:cubicBezTo>
                  <a:pt x="2580" y="208"/>
                  <a:pt x="2578" y="208"/>
                  <a:pt x="2576" y="208"/>
                </a:cubicBezTo>
                <a:cubicBezTo>
                  <a:pt x="2576" y="209"/>
                  <a:pt x="2574" y="210"/>
                  <a:pt x="2573" y="210"/>
                </a:cubicBezTo>
                <a:cubicBezTo>
                  <a:pt x="2572" y="211"/>
                  <a:pt x="2572" y="211"/>
                  <a:pt x="2570" y="212"/>
                </a:cubicBezTo>
                <a:cubicBezTo>
                  <a:pt x="2566" y="214"/>
                  <a:pt x="2566" y="214"/>
                  <a:pt x="2564" y="211"/>
                </a:cubicBezTo>
                <a:cubicBezTo>
                  <a:pt x="2563" y="209"/>
                  <a:pt x="2561" y="207"/>
                  <a:pt x="2559" y="204"/>
                </a:cubicBezTo>
                <a:cubicBezTo>
                  <a:pt x="2559" y="206"/>
                  <a:pt x="2559" y="207"/>
                  <a:pt x="2557" y="208"/>
                </a:cubicBezTo>
                <a:cubicBezTo>
                  <a:pt x="2557" y="210"/>
                  <a:pt x="2558" y="212"/>
                  <a:pt x="2556" y="214"/>
                </a:cubicBezTo>
                <a:cubicBezTo>
                  <a:pt x="2556" y="216"/>
                  <a:pt x="2555" y="219"/>
                  <a:pt x="2555" y="221"/>
                </a:cubicBezTo>
                <a:cubicBezTo>
                  <a:pt x="2555" y="222"/>
                  <a:pt x="2555" y="222"/>
                  <a:pt x="2555" y="222"/>
                </a:cubicBezTo>
                <a:cubicBezTo>
                  <a:pt x="2555" y="223"/>
                  <a:pt x="2555" y="223"/>
                  <a:pt x="2555" y="223"/>
                </a:cubicBezTo>
                <a:cubicBezTo>
                  <a:pt x="2554" y="223"/>
                  <a:pt x="2554" y="223"/>
                  <a:pt x="2553" y="223"/>
                </a:cubicBezTo>
                <a:cubicBezTo>
                  <a:pt x="2553" y="224"/>
                  <a:pt x="2553" y="224"/>
                  <a:pt x="2553" y="225"/>
                </a:cubicBezTo>
                <a:cubicBezTo>
                  <a:pt x="2553" y="225"/>
                  <a:pt x="2553" y="225"/>
                  <a:pt x="2553" y="225"/>
                </a:cubicBezTo>
                <a:cubicBezTo>
                  <a:pt x="2553" y="225"/>
                  <a:pt x="2553" y="225"/>
                  <a:pt x="2553" y="225"/>
                </a:cubicBezTo>
                <a:cubicBezTo>
                  <a:pt x="2553" y="225"/>
                  <a:pt x="2553" y="225"/>
                  <a:pt x="2553" y="225"/>
                </a:cubicBezTo>
                <a:cubicBezTo>
                  <a:pt x="2553" y="225"/>
                  <a:pt x="2552" y="225"/>
                  <a:pt x="2552" y="225"/>
                </a:cubicBezTo>
                <a:cubicBezTo>
                  <a:pt x="2551" y="227"/>
                  <a:pt x="2551" y="228"/>
                  <a:pt x="2549" y="228"/>
                </a:cubicBezTo>
                <a:cubicBezTo>
                  <a:pt x="2548" y="229"/>
                  <a:pt x="2547" y="227"/>
                  <a:pt x="2547" y="226"/>
                </a:cubicBezTo>
                <a:cubicBezTo>
                  <a:pt x="2547" y="224"/>
                  <a:pt x="2546" y="223"/>
                  <a:pt x="2545" y="223"/>
                </a:cubicBezTo>
                <a:cubicBezTo>
                  <a:pt x="2543" y="222"/>
                  <a:pt x="2542" y="221"/>
                  <a:pt x="2541" y="220"/>
                </a:cubicBezTo>
                <a:cubicBezTo>
                  <a:pt x="2539" y="220"/>
                  <a:pt x="2538" y="219"/>
                  <a:pt x="2536" y="219"/>
                </a:cubicBezTo>
                <a:cubicBezTo>
                  <a:pt x="2533" y="219"/>
                  <a:pt x="2532" y="218"/>
                  <a:pt x="2532" y="216"/>
                </a:cubicBezTo>
                <a:cubicBezTo>
                  <a:pt x="2530" y="215"/>
                  <a:pt x="2528" y="215"/>
                  <a:pt x="2526" y="215"/>
                </a:cubicBezTo>
                <a:cubicBezTo>
                  <a:pt x="2526" y="215"/>
                  <a:pt x="2526" y="215"/>
                  <a:pt x="2526" y="215"/>
                </a:cubicBezTo>
                <a:cubicBezTo>
                  <a:pt x="2528" y="213"/>
                  <a:pt x="2528" y="212"/>
                  <a:pt x="2526" y="210"/>
                </a:cubicBezTo>
                <a:cubicBezTo>
                  <a:pt x="2525" y="210"/>
                  <a:pt x="2525" y="209"/>
                  <a:pt x="2524" y="208"/>
                </a:cubicBezTo>
                <a:cubicBezTo>
                  <a:pt x="2524" y="208"/>
                  <a:pt x="2524" y="208"/>
                  <a:pt x="2524" y="208"/>
                </a:cubicBezTo>
                <a:cubicBezTo>
                  <a:pt x="2524" y="205"/>
                  <a:pt x="2524" y="201"/>
                  <a:pt x="2524" y="198"/>
                </a:cubicBezTo>
                <a:cubicBezTo>
                  <a:pt x="2525" y="198"/>
                  <a:pt x="2525" y="198"/>
                  <a:pt x="2526" y="198"/>
                </a:cubicBezTo>
                <a:cubicBezTo>
                  <a:pt x="2526" y="198"/>
                  <a:pt x="2526" y="198"/>
                  <a:pt x="2526" y="198"/>
                </a:cubicBezTo>
                <a:cubicBezTo>
                  <a:pt x="2526" y="199"/>
                  <a:pt x="2526" y="199"/>
                  <a:pt x="2526" y="200"/>
                </a:cubicBezTo>
                <a:cubicBezTo>
                  <a:pt x="2526" y="201"/>
                  <a:pt x="2526" y="201"/>
                  <a:pt x="2526" y="202"/>
                </a:cubicBezTo>
                <a:cubicBezTo>
                  <a:pt x="2528" y="202"/>
                  <a:pt x="2529" y="202"/>
                  <a:pt x="2530" y="200"/>
                </a:cubicBezTo>
                <a:cubicBezTo>
                  <a:pt x="2530" y="200"/>
                  <a:pt x="2530" y="200"/>
                  <a:pt x="2530" y="200"/>
                </a:cubicBezTo>
                <a:cubicBezTo>
                  <a:pt x="2530" y="200"/>
                  <a:pt x="2530" y="200"/>
                  <a:pt x="2530" y="200"/>
                </a:cubicBezTo>
                <a:cubicBezTo>
                  <a:pt x="2530" y="199"/>
                  <a:pt x="2530" y="198"/>
                  <a:pt x="2530" y="196"/>
                </a:cubicBezTo>
                <a:cubicBezTo>
                  <a:pt x="2529" y="196"/>
                  <a:pt x="2528" y="195"/>
                  <a:pt x="2527" y="194"/>
                </a:cubicBezTo>
                <a:cubicBezTo>
                  <a:pt x="2525" y="195"/>
                  <a:pt x="2524" y="196"/>
                  <a:pt x="2524" y="198"/>
                </a:cubicBezTo>
                <a:cubicBezTo>
                  <a:pt x="2524" y="198"/>
                  <a:pt x="2523" y="198"/>
                  <a:pt x="2523" y="198"/>
                </a:cubicBezTo>
                <a:cubicBezTo>
                  <a:pt x="2521" y="197"/>
                  <a:pt x="2519" y="195"/>
                  <a:pt x="2517" y="198"/>
                </a:cubicBezTo>
                <a:cubicBezTo>
                  <a:pt x="2517" y="198"/>
                  <a:pt x="2517" y="198"/>
                  <a:pt x="2517" y="198"/>
                </a:cubicBezTo>
                <a:cubicBezTo>
                  <a:pt x="2515" y="199"/>
                  <a:pt x="2513" y="200"/>
                  <a:pt x="2511" y="200"/>
                </a:cubicBezTo>
                <a:cubicBezTo>
                  <a:pt x="2510" y="200"/>
                  <a:pt x="2509" y="201"/>
                  <a:pt x="2509" y="202"/>
                </a:cubicBezTo>
                <a:cubicBezTo>
                  <a:pt x="2508" y="202"/>
                  <a:pt x="2506" y="202"/>
                  <a:pt x="2505" y="202"/>
                </a:cubicBezTo>
                <a:cubicBezTo>
                  <a:pt x="2505" y="200"/>
                  <a:pt x="2506" y="197"/>
                  <a:pt x="2503" y="197"/>
                </a:cubicBezTo>
                <a:cubicBezTo>
                  <a:pt x="2501" y="196"/>
                  <a:pt x="2500" y="197"/>
                  <a:pt x="2499" y="200"/>
                </a:cubicBezTo>
                <a:cubicBezTo>
                  <a:pt x="2499" y="200"/>
                  <a:pt x="2499" y="200"/>
                  <a:pt x="2499" y="200"/>
                </a:cubicBezTo>
                <a:cubicBezTo>
                  <a:pt x="2497" y="199"/>
                  <a:pt x="2496" y="198"/>
                  <a:pt x="2495" y="195"/>
                </a:cubicBezTo>
                <a:cubicBezTo>
                  <a:pt x="2495" y="193"/>
                  <a:pt x="2493" y="191"/>
                  <a:pt x="2496" y="189"/>
                </a:cubicBezTo>
                <a:cubicBezTo>
                  <a:pt x="2497" y="189"/>
                  <a:pt x="2499" y="188"/>
                  <a:pt x="2500" y="187"/>
                </a:cubicBezTo>
                <a:cubicBezTo>
                  <a:pt x="2500" y="187"/>
                  <a:pt x="2500" y="187"/>
                  <a:pt x="2500" y="187"/>
                </a:cubicBezTo>
                <a:cubicBezTo>
                  <a:pt x="2501" y="187"/>
                  <a:pt x="2501" y="187"/>
                  <a:pt x="2502" y="186"/>
                </a:cubicBezTo>
                <a:cubicBezTo>
                  <a:pt x="2504" y="185"/>
                  <a:pt x="2506" y="184"/>
                  <a:pt x="2507" y="181"/>
                </a:cubicBezTo>
                <a:cubicBezTo>
                  <a:pt x="2507" y="178"/>
                  <a:pt x="2503" y="179"/>
                  <a:pt x="2502" y="178"/>
                </a:cubicBezTo>
                <a:cubicBezTo>
                  <a:pt x="2501" y="177"/>
                  <a:pt x="2500" y="176"/>
                  <a:pt x="2499" y="175"/>
                </a:cubicBezTo>
                <a:cubicBezTo>
                  <a:pt x="2499" y="175"/>
                  <a:pt x="2499" y="175"/>
                  <a:pt x="2499" y="175"/>
                </a:cubicBezTo>
                <a:cubicBezTo>
                  <a:pt x="2497" y="174"/>
                  <a:pt x="2495" y="172"/>
                  <a:pt x="2493" y="171"/>
                </a:cubicBezTo>
                <a:cubicBezTo>
                  <a:pt x="2491" y="171"/>
                  <a:pt x="2490" y="171"/>
                  <a:pt x="2488" y="171"/>
                </a:cubicBezTo>
                <a:cubicBezTo>
                  <a:pt x="2487" y="173"/>
                  <a:pt x="2484" y="171"/>
                  <a:pt x="2482" y="173"/>
                </a:cubicBezTo>
                <a:cubicBezTo>
                  <a:pt x="2480" y="174"/>
                  <a:pt x="2479" y="175"/>
                  <a:pt x="2478" y="177"/>
                </a:cubicBezTo>
                <a:cubicBezTo>
                  <a:pt x="2477" y="179"/>
                  <a:pt x="2477" y="181"/>
                  <a:pt x="2479" y="183"/>
                </a:cubicBezTo>
                <a:cubicBezTo>
                  <a:pt x="2480" y="184"/>
                  <a:pt x="2481" y="185"/>
                  <a:pt x="2482" y="186"/>
                </a:cubicBezTo>
                <a:cubicBezTo>
                  <a:pt x="2482" y="186"/>
                  <a:pt x="2482" y="186"/>
                  <a:pt x="2482" y="186"/>
                </a:cubicBezTo>
                <a:cubicBezTo>
                  <a:pt x="2484" y="189"/>
                  <a:pt x="2487" y="189"/>
                  <a:pt x="2489" y="189"/>
                </a:cubicBezTo>
                <a:cubicBezTo>
                  <a:pt x="2490" y="189"/>
                  <a:pt x="2490" y="189"/>
                  <a:pt x="2490" y="189"/>
                </a:cubicBezTo>
                <a:cubicBezTo>
                  <a:pt x="2490" y="191"/>
                  <a:pt x="2489" y="192"/>
                  <a:pt x="2487" y="192"/>
                </a:cubicBezTo>
                <a:cubicBezTo>
                  <a:pt x="2485" y="193"/>
                  <a:pt x="2484" y="195"/>
                  <a:pt x="2484" y="196"/>
                </a:cubicBezTo>
                <a:cubicBezTo>
                  <a:pt x="2484" y="196"/>
                  <a:pt x="2484" y="196"/>
                  <a:pt x="2484" y="196"/>
                </a:cubicBezTo>
                <a:cubicBezTo>
                  <a:pt x="2481" y="196"/>
                  <a:pt x="2478" y="195"/>
                  <a:pt x="2476" y="193"/>
                </a:cubicBezTo>
                <a:cubicBezTo>
                  <a:pt x="2474" y="192"/>
                  <a:pt x="2471" y="193"/>
                  <a:pt x="2469" y="190"/>
                </a:cubicBezTo>
                <a:cubicBezTo>
                  <a:pt x="2466" y="190"/>
                  <a:pt x="2462" y="190"/>
                  <a:pt x="2459" y="190"/>
                </a:cubicBezTo>
                <a:cubicBezTo>
                  <a:pt x="2455" y="191"/>
                  <a:pt x="2451" y="190"/>
                  <a:pt x="2448" y="187"/>
                </a:cubicBezTo>
                <a:cubicBezTo>
                  <a:pt x="2446" y="187"/>
                  <a:pt x="2444" y="186"/>
                  <a:pt x="2444" y="185"/>
                </a:cubicBezTo>
                <a:cubicBezTo>
                  <a:pt x="2443" y="185"/>
                  <a:pt x="2442" y="185"/>
                  <a:pt x="2442" y="185"/>
                </a:cubicBezTo>
                <a:cubicBezTo>
                  <a:pt x="2442" y="183"/>
                  <a:pt x="2442" y="182"/>
                  <a:pt x="2442" y="181"/>
                </a:cubicBezTo>
                <a:cubicBezTo>
                  <a:pt x="2442" y="181"/>
                  <a:pt x="2442" y="181"/>
                  <a:pt x="2442" y="181"/>
                </a:cubicBezTo>
                <a:cubicBezTo>
                  <a:pt x="2442" y="180"/>
                  <a:pt x="2442" y="179"/>
                  <a:pt x="2442" y="178"/>
                </a:cubicBezTo>
                <a:cubicBezTo>
                  <a:pt x="2443" y="177"/>
                  <a:pt x="2443" y="176"/>
                  <a:pt x="2442" y="175"/>
                </a:cubicBezTo>
                <a:cubicBezTo>
                  <a:pt x="2439" y="173"/>
                  <a:pt x="2435" y="174"/>
                  <a:pt x="2432" y="175"/>
                </a:cubicBezTo>
                <a:cubicBezTo>
                  <a:pt x="2432" y="175"/>
                  <a:pt x="2431" y="175"/>
                  <a:pt x="2431" y="175"/>
                </a:cubicBezTo>
                <a:cubicBezTo>
                  <a:pt x="2430" y="176"/>
                  <a:pt x="2430" y="176"/>
                  <a:pt x="2430" y="177"/>
                </a:cubicBezTo>
                <a:cubicBezTo>
                  <a:pt x="2430" y="177"/>
                  <a:pt x="2430" y="177"/>
                  <a:pt x="2430" y="177"/>
                </a:cubicBezTo>
                <a:cubicBezTo>
                  <a:pt x="2429" y="176"/>
                  <a:pt x="2429" y="176"/>
                  <a:pt x="2428" y="175"/>
                </a:cubicBezTo>
                <a:cubicBezTo>
                  <a:pt x="2427" y="175"/>
                  <a:pt x="2426" y="175"/>
                  <a:pt x="2425" y="175"/>
                </a:cubicBezTo>
                <a:cubicBezTo>
                  <a:pt x="2424" y="175"/>
                  <a:pt x="2424" y="175"/>
                  <a:pt x="2424" y="175"/>
                </a:cubicBezTo>
                <a:cubicBezTo>
                  <a:pt x="2424" y="174"/>
                  <a:pt x="2423" y="174"/>
                  <a:pt x="2422" y="173"/>
                </a:cubicBezTo>
                <a:cubicBezTo>
                  <a:pt x="2422" y="173"/>
                  <a:pt x="2421" y="173"/>
                  <a:pt x="2421" y="173"/>
                </a:cubicBezTo>
                <a:cubicBezTo>
                  <a:pt x="2418" y="172"/>
                  <a:pt x="2416" y="172"/>
                  <a:pt x="2413" y="173"/>
                </a:cubicBezTo>
                <a:cubicBezTo>
                  <a:pt x="2413" y="173"/>
                  <a:pt x="2413" y="173"/>
                  <a:pt x="2413" y="173"/>
                </a:cubicBezTo>
                <a:cubicBezTo>
                  <a:pt x="2412" y="174"/>
                  <a:pt x="2410" y="174"/>
                  <a:pt x="2409" y="175"/>
                </a:cubicBezTo>
                <a:cubicBezTo>
                  <a:pt x="2409" y="175"/>
                  <a:pt x="2409" y="175"/>
                  <a:pt x="2409" y="175"/>
                </a:cubicBezTo>
                <a:cubicBezTo>
                  <a:pt x="2409" y="176"/>
                  <a:pt x="2408" y="176"/>
                  <a:pt x="2407" y="177"/>
                </a:cubicBezTo>
                <a:cubicBezTo>
                  <a:pt x="2408" y="177"/>
                  <a:pt x="2408" y="177"/>
                  <a:pt x="2408" y="177"/>
                </a:cubicBezTo>
                <a:cubicBezTo>
                  <a:pt x="2407" y="178"/>
                  <a:pt x="2407" y="178"/>
                  <a:pt x="2407" y="179"/>
                </a:cubicBezTo>
                <a:cubicBezTo>
                  <a:pt x="2406" y="179"/>
                  <a:pt x="2405" y="180"/>
                  <a:pt x="2405" y="180"/>
                </a:cubicBezTo>
                <a:cubicBezTo>
                  <a:pt x="2402" y="182"/>
                  <a:pt x="2402" y="182"/>
                  <a:pt x="2401" y="179"/>
                </a:cubicBezTo>
                <a:cubicBezTo>
                  <a:pt x="2401" y="179"/>
                  <a:pt x="2401" y="178"/>
                  <a:pt x="2401" y="177"/>
                </a:cubicBezTo>
                <a:cubicBezTo>
                  <a:pt x="2401" y="177"/>
                  <a:pt x="2400" y="176"/>
                  <a:pt x="2399" y="175"/>
                </a:cubicBezTo>
                <a:cubicBezTo>
                  <a:pt x="2398" y="176"/>
                  <a:pt x="2398" y="178"/>
                  <a:pt x="2398" y="179"/>
                </a:cubicBezTo>
                <a:cubicBezTo>
                  <a:pt x="2394" y="179"/>
                  <a:pt x="2390" y="180"/>
                  <a:pt x="2386" y="178"/>
                </a:cubicBezTo>
                <a:cubicBezTo>
                  <a:pt x="2386" y="178"/>
                  <a:pt x="2386" y="178"/>
                  <a:pt x="2386" y="178"/>
                </a:cubicBezTo>
                <a:cubicBezTo>
                  <a:pt x="2386" y="178"/>
                  <a:pt x="2386" y="177"/>
                  <a:pt x="2386" y="177"/>
                </a:cubicBezTo>
                <a:cubicBezTo>
                  <a:pt x="2386" y="176"/>
                  <a:pt x="2386" y="176"/>
                  <a:pt x="2385" y="175"/>
                </a:cubicBezTo>
                <a:cubicBezTo>
                  <a:pt x="2381" y="173"/>
                  <a:pt x="2378" y="174"/>
                  <a:pt x="2375" y="177"/>
                </a:cubicBezTo>
                <a:cubicBezTo>
                  <a:pt x="2375" y="178"/>
                  <a:pt x="2374" y="178"/>
                  <a:pt x="2374" y="179"/>
                </a:cubicBezTo>
                <a:cubicBezTo>
                  <a:pt x="2372" y="182"/>
                  <a:pt x="2374" y="183"/>
                  <a:pt x="2376" y="183"/>
                </a:cubicBezTo>
                <a:cubicBezTo>
                  <a:pt x="2376" y="183"/>
                  <a:pt x="2376" y="183"/>
                  <a:pt x="2376" y="183"/>
                </a:cubicBezTo>
                <a:cubicBezTo>
                  <a:pt x="2376" y="184"/>
                  <a:pt x="2376" y="185"/>
                  <a:pt x="2376" y="186"/>
                </a:cubicBezTo>
                <a:cubicBezTo>
                  <a:pt x="2373" y="186"/>
                  <a:pt x="2370" y="185"/>
                  <a:pt x="2368" y="188"/>
                </a:cubicBezTo>
                <a:cubicBezTo>
                  <a:pt x="2367" y="189"/>
                  <a:pt x="2366" y="190"/>
                  <a:pt x="2365" y="190"/>
                </a:cubicBezTo>
                <a:cubicBezTo>
                  <a:pt x="2361" y="190"/>
                  <a:pt x="2358" y="191"/>
                  <a:pt x="2354" y="191"/>
                </a:cubicBezTo>
                <a:cubicBezTo>
                  <a:pt x="2353" y="191"/>
                  <a:pt x="2352" y="191"/>
                  <a:pt x="2351" y="192"/>
                </a:cubicBezTo>
                <a:cubicBezTo>
                  <a:pt x="2351" y="192"/>
                  <a:pt x="2351" y="192"/>
                  <a:pt x="2351" y="192"/>
                </a:cubicBezTo>
                <a:cubicBezTo>
                  <a:pt x="2351" y="192"/>
                  <a:pt x="2351" y="192"/>
                  <a:pt x="2351" y="192"/>
                </a:cubicBezTo>
                <a:cubicBezTo>
                  <a:pt x="2350" y="191"/>
                  <a:pt x="2350" y="190"/>
                  <a:pt x="2350" y="189"/>
                </a:cubicBezTo>
                <a:cubicBezTo>
                  <a:pt x="2350" y="189"/>
                  <a:pt x="2350" y="189"/>
                  <a:pt x="2350" y="189"/>
                </a:cubicBezTo>
                <a:cubicBezTo>
                  <a:pt x="2350" y="189"/>
                  <a:pt x="2350" y="189"/>
                  <a:pt x="2350" y="189"/>
                </a:cubicBezTo>
                <a:cubicBezTo>
                  <a:pt x="2350" y="188"/>
                  <a:pt x="2350" y="188"/>
                  <a:pt x="2350" y="188"/>
                </a:cubicBezTo>
                <a:cubicBezTo>
                  <a:pt x="2354" y="187"/>
                  <a:pt x="2358" y="186"/>
                  <a:pt x="2361" y="183"/>
                </a:cubicBezTo>
                <a:cubicBezTo>
                  <a:pt x="2364" y="183"/>
                  <a:pt x="2365" y="181"/>
                  <a:pt x="2365" y="179"/>
                </a:cubicBezTo>
                <a:cubicBezTo>
                  <a:pt x="2366" y="178"/>
                  <a:pt x="2367" y="178"/>
                  <a:pt x="2367" y="177"/>
                </a:cubicBezTo>
                <a:cubicBezTo>
                  <a:pt x="2367" y="177"/>
                  <a:pt x="2367" y="177"/>
                  <a:pt x="2367" y="177"/>
                </a:cubicBezTo>
                <a:cubicBezTo>
                  <a:pt x="2369" y="176"/>
                  <a:pt x="2369" y="175"/>
                  <a:pt x="2369" y="174"/>
                </a:cubicBezTo>
                <a:cubicBezTo>
                  <a:pt x="2370" y="170"/>
                  <a:pt x="2373" y="168"/>
                  <a:pt x="2377" y="167"/>
                </a:cubicBezTo>
                <a:cubicBezTo>
                  <a:pt x="2378" y="166"/>
                  <a:pt x="2380" y="166"/>
                  <a:pt x="2381" y="166"/>
                </a:cubicBezTo>
                <a:cubicBezTo>
                  <a:pt x="2382" y="166"/>
                  <a:pt x="2384" y="166"/>
                  <a:pt x="2385" y="166"/>
                </a:cubicBezTo>
                <a:cubicBezTo>
                  <a:pt x="2390" y="166"/>
                  <a:pt x="2396" y="166"/>
                  <a:pt x="2399" y="161"/>
                </a:cubicBezTo>
                <a:cubicBezTo>
                  <a:pt x="2399" y="161"/>
                  <a:pt x="2399" y="161"/>
                  <a:pt x="2399" y="161"/>
                </a:cubicBezTo>
                <a:cubicBezTo>
                  <a:pt x="2404" y="160"/>
                  <a:pt x="2411" y="160"/>
                  <a:pt x="2407" y="152"/>
                </a:cubicBezTo>
                <a:cubicBezTo>
                  <a:pt x="2407" y="152"/>
                  <a:pt x="2407" y="152"/>
                  <a:pt x="2407" y="152"/>
                </a:cubicBezTo>
                <a:cubicBezTo>
                  <a:pt x="2405" y="148"/>
                  <a:pt x="2412" y="142"/>
                  <a:pt x="2405" y="139"/>
                </a:cubicBezTo>
                <a:cubicBezTo>
                  <a:pt x="2404" y="137"/>
                  <a:pt x="2404" y="134"/>
                  <a:pt x="2402" y="133"/>
                </a:cubicBezTo>
                <a:cubicBezTo>
                  <a:pt x="2402" y="133"/>
                  <a:pt x="2402" y="133"/>
                  <a:pt x="2402" y="133"/>
                </a:cubicBezTo>
                <a:cubicBezTo>
                  <a:pt x="2400" y="131"/>
                  <a:pt x="2397" y="132"/>
                  <a:pt x="2396" y="131"/>
                </a:cubicBezTo>
                <a:cubicBezTo>
                  <a:pt x="2395" y="130"/>
                  <a:pt x="2394" y="130"/>
                  <a:pt x="2394" y="129"/>
                </a:cubicBezTo>
                <a:cubicBezTo>
                  <a:pt x="2393" y="128"/>
                  <a:pt x="2393" y="128"/>
                  <a:pt x="2394" y="127"/>
                </a:cubicBezTo>
                <a:cubicBezTo>
                  <a:pt x="2393" y="126"/>
                  <a:pt x="2393" y="124"/>
                  <a:pt x="2392" y="123"/>
                </a:cubicBezTo>
                <a:cubicBezTo>
                  <a:pt x="2392" y="124"/>
                  <a:pt x="2392" y="124"/>
                  <a:pt x="2392" y="124"/>
                </a:cubicBezTo>
                <a:cubicBezTo>
                  <a:pt x="2390" y="122"/>
                  <a:pt x="2388" y="122"/>
                  <a:pt x="2386" y="123"/>
                </a:cubicBezTo>
                <a:cubicBezTo>
                  <a:pt x="2386" y="124"/>
                  <a:pt x="2385" y="124"/>
                  <a:pt x="2385" y="123"/>
                </a:cubicBezTo>
                <a:cubicBezTo>
                  <a:pt x="2383" y="124"/>
                  <a:pt x="2380" y="124"/>
                  <a:pt x="2378" y="123"/>
                </a:cubicBezTo>
                <a:cubicBezTo>
                  <a:pt x="2377" y="123"/>
                  <a:pt x="2376" y="123"/>
                  <a:pt x="2375" y="123"/>
                </a:cubicBezTo>
                <a:cubicBezTo>
                  <a:pt x="2373" y="125"/>
                  <a:pt x="2371" y="123"/>
                  <a:pt x="2369" y="125"/>
                </a:cubicBezTo>
                <a:cubicBezTo>
                  <a:pt x="2369" y="125"/>
                  <a:pt x="2369" y="125"/>
                  <a:pt x="2369" y="125"/>
                </a:cubicBezTo>
                <a:cubicBezTo>
                  <a:pt x="2367" y="127"/>
                  <a:pt x="2365" y="125"/>
                  <a:pt x="2363" y="127"/>
                </a:cubicBezTo>
                <a:cubicBezTo>
                  <a:pt x="2362" y="128"/>
                  <a:pt x="2362" y="128"/>
                  <a:pt x="2361" y="129"/>
                </a:cubicBezTo>
                <a:cubicBezTo>
                  <a:pt x="2361" y="129"/>
                  <a:pt x="2361" y="129"/>
                  <a:pt x="2361" y="129"/>
                </a:cubicBezTo>
                <a:cubicBezTo>
                  <a:pt x="2361" y="129"/>
                  <a:pt x="2361" y="130"/>
                  <a:pt x="2361" y="130"/>
                </a:cubicBezTo>
                <a:cubicBezTo>
                  <a:pt x="2361" y="130"/>
                  <a:pt x="2361" y="130"/>
                  <a:pt x="2361" y="130"/>
                </a:cubicBezTo>
                <a:cubicBezTo>
                  <a:pt x="2360" y="130"/>
                  <a:pt x="2360" y="130"/>
                  <a:pt x="2359" y="131"/>
                </a:cubicBezTo>
                <a:cubicBezTo>
                  <a:pt x="2353" y="131"/>
                  <a:pt x="2359" y="125"/>
                  <a:pt x="2355" y="123"/>
                </a:cubicBezTo>
                <a:cubicBezTo>
                  <a:pt x="2355" y="123"/>
                  <a:pt x="2355" y="123"/>
                  <a:pt x="2355" y="123"/>
                </a:cubicBezTo>
                <a:cubicBezTo>
                  <a:pt x="2353" y="122"/>
                  <a:pt x="2351" y="121"/>
                  <a:pt x="2348" y="121"/>
                </a:cubicBezTo>
                <a:cubicBezTo>
                  <a:pt x="2348" y="121"/>
                  <a:pt x="2348" y="121"/>
                  <a:pt x="2348" y="121"/>
                </a:cubicBezTo>
                <a:cubicBezTo>
                  <a:pt x="2345" y="122"/>
                  <a:pt x="2344" y="121"/>
                  <a:pt x="2344" y="118"/>
                </a:cubicBezTo>
                <a:cubicBezTo>
                  <a:pt x="2344" y="117"/>
                  <a:pt x="2346" y="115"/>
                  <a:pt x="2343" y="114"/>
                </a:cubicBezTo>
                <a:cubicBezTo>
                  <a:pt x="2343" y="114"/>
                  <a:pt x="2342" y="114"/>
                  <a:pt x="2342" y="114"/>
                </a:cubicBezTo>
                <a:cubicBezTo>
                  <a:pt x="2339" y="111"/>
                  <a:pt x="2335" y="111"/>
                  <a:pt x="2332" y="110"/>
                </a:cubicBezTo>
                <a:cubicBezTo>
                  <a:pt x="2331" y="110"/>
                  <a:pt x="2330" y="110"/>
                  <a:pt x="2329" y="110"/>
                </a:cubicBezTo>
                <a:cubicBezTo>
                  <a:pt x="2328" y="111"/>
                  <a:pt x="2327" y="113"/>
                  <a:pt x="2325" y="113"/>
                </a:cubicBezTo>
                <a:cubicBezTo>
                  <a:pt x="2325" y="113"/>
                  <a:pt x="2325" y="113"/>
                  <a:pt x="2324" y="113"/>
                </a:cubicBezTo>
                <a:cubicBezTo>
                  <a:pt x="2324" y="112"/>
                  <a:pt x="2323" y="112"/>
                  <a:pt x="2323" y="112"/>
                </a:cubicBezTo>
                <a:cubicBezTo>
                  <a:pt x="2322" y="111"/>
                  <a:pt x="2322" y="111"/>
                  <a:pt x="2321" y="112"/>
                </a:cubicBezTo>
                <a:cubicBezTo>
                  <a:pt x="2320" y="112"/>
                  <a:pt x="2320" y="112"/>
                  <a:pt x="2319" y="112"/>
                </a:cubicBezTo>
                <a:cubicBezTo>
                  <a:pt x="2318" y="113"/>
                  <a:pt x="2316" y="112"/>
                  <a:pt x="2315" y="114"/>
                </a:cubicBezTo>
                <a:cubicBezTo>
                  <a:pt x="2315" y="114"/>
                  <a:pt x="2315" y="114"/>
                  <a:pt x="2315" y="114"/>
                </a:cubicBezTo>
                <a:cubicBezTo>
                  <a:pt x="2315" y="114"/>
                  <a:pt x="2314" y="114"/>
                  <a:pt x="2314" y="115"/>
                </a:cubicBezTo>
                <a:cubicBezTo>
                  <a:pt x="2313" y="115"/>
                  <a:pt x="2312" y="116"/>
                  <a:pt x="2311" y="118"/>
                </a:cubicBezTo>
                <a:cubicBezTo>
                  <a:pt x="2311" y="118"/>
                  <a:pt x="2310" y="119"/>
                  <a:pt x="2309" y="119"/>
                </a:cubicBezTo>
                <a:cubicBezTo>
                  <a:pt x="2309" y="119"/>
                  <a:pt x="2309" y="119"/>
                  <a:pt x="2309" y="119"/>
                </a:cubicBezTo>
                <a:cubicBezTo>
                  <a:pt x="2309" y="120"/>
                  <a:pt x="2308" y="121"/>
                  <a:pt x="2307" y="121"/>
                </a:cubicBezTo>
                <a:cubicBezTo>
                  <a:pt x="2307" y="121"/>
                  <a:pt x="2307" y="121"/>
                  <a:pt x="2307" y="121"/>
                </a:cubicBezTo>
                <a:cubicBezTo>
                  <a:pt x="2304" y="123"/>
                  <a:pt x="2306" y="127"/>
                  <a:pt x="2303" y="129"/>
                </a:cubicBezTo>
                <a:cubicBezTo>
                  <a:pt x="2303" y="130"/>
                  <a:pt x="2303" y="129"/>
                  <a:pt x="2302" y="129"/>
                </a:cubicBezTo>
                <a:cubicBezTo>
                  <a:pt x="2301" y="130"/>
                  <a:pt x="2299" y="129"/>
                  <a:pt x="2298" y="131"/>
                </a:cubicBezTo>
                <a:cubicBezTo>
                  <a:pt x="2295" y="131"/>
                  <a:pt x="2293" y="131"/>
                  <a:pt x="2290" y="131"/>
                </a:cubicBezTo>
                <a:cubicBezTo>
                  <a:pt x="2290" y="131"/>
                  <a:pt x="2290" y="131"/>
                  <a:pt x="2290" y="131"/>
                </a:cubicBezTo>
                <a:cubicBezTo>
                  <a:pt x="2290" y="131"/>
                  <a:pt x="2289" y="131"/>
                  <a:pt x="2288" y="131"/>
                </a:cubicBezTo>
                <a:cubicBezTo>
                  <a:pt x="2288" y="132"/>
                  <a:pt x="2288" y="132"/>
                  <a:pt x="2288" y="133"/>
                </a:cubicBezTo>
                <a:cubicBezTo>
                  <a:pt x="2288" y="133"/>
                  <a:pt x="2288" y="134"/>
                  <a:pt x="2288" y="135"/>
                </a:cubicBezTo>
                <a:cubicBezTo>
                  <a:pt x="2287" y="135"/>
                  <a:pt x="2287" y="135"/>
                  <a:pt x="2286" y="135"/>
                </a:cubicBezTo>
                <a:cubicBezTo>
                  <a:pt x="2284" y="137"/>
                  <a:pt x="2283" y="139"/>
                  <a:pt x="2281" y="140"/>
                </a:cubicBezTo>
                <a:cubicBezTo>
                  <a:pt x="2281" y="140"/>
                  <a:pt x="2281" y="140"/>
                  <a:pt x="2280" y="140"/>
                </a:cubicBezTo>
                <a:cubicBezTo>
                  <a:pt x="2279" y="140"/>
                  <a:pt x="2278" y="139"/>
                  <a:pt x="2277" y="141"/>
                </a:cubicBezTo>
                <a:cubicBezTo>
                  <a:pt x="2277" y="141"/>
                  <a:pt x="2277" y="141"/>
                  <a:pt x="2277" y="141"/>
                </a:cubicBezTo>
                <a:cubicBezTo>
                  <a:pt x="2277" y="141"/>
                  <a:pt x="2277" y="141"/>
                  <a:pt x="2276" y="141"/>
                </a:cubicBezTo>
                <a:cubicBezTo>
                  <a:pt x="2276" y="141"/>
                  <a:pt x="2275" y="141"/>
                  <a:pt x="2275" y="141"/>
                </a:cubicBezTo>
                <a:cubicBezTo>
                  <a:pt x="2275" y="141"/>
                  <a:pt x="2275" y="141"/>
                  <a:pt x="2275" y="141"/>
                </a:cubicBezTo>
                <a:cubicBezTo>
                  <a:pt x="2272" y="140"/>
                  <a:pt x="2272" y="138"/>
                  <a:pt x="2272" y="135"/>
                </a:cubicBezTo>
                <a:cubicBezTo>
                  <a:pt x="2273" y="133"/>
                  <a:pt x="2274" y="130"/>
                  <a:pt x="2271" y="130"/>
                </a:cubicBezTo>
                <a:cubicBezTo>
                  <a:pt x="2268" y="130"/>
                  <a:pt x="2264" y="128"/>
                  <a:pt x="2263" y="132"/>
                </a:cubicBezTo>
                <a:cubicBezTo>
                  <a:pt x="2263" y="135"/>
                  <a:pt x="2260" y="133"/>
                  <a:pt x="2259" y="135"/>
                </a:cubicBezTo>
                <a:cubicBezTo>
                  <a:pt x="2259" y="135"/>
                  <a:pt x="2259" y="135"/>
                  <a:pt x="2259" y="135"/>
                </a:cubicBezTo>
                <a:cubicBezTo>
                  <a:pt x="2259" y="135"/>
                  <a:pt x="2259" y="135"/>
                  <a:pt x="2259" y="135"/>
                </a:cubicBezTo>
                <a:cubicBezTo>
                  <a:pt x="2258" y="135"/>
                  <a:pt x="2258" y="135"/>
                  <a:pt x="2257" y="135"/>
                </a:cubicBezTo>
                <a:cubicBezTo>
                  <a:pt x="2257" y="135"/>
                  <a:pt x="2257" y="135"/>
                  <a:pt x="2257" y="135"/>
                </a:cubicBezTo>
                <a:cubicBezTo>
                  <a:pt x="2254" y="132"/>
                  <a:pt x="2250" y="135"/>
                  <a:pt x="2246" y="135"/>
                </a:cubicBezTo>
                <a:cubicBezTo>
                  <a:pt x="2244" y="136"/>
                  <a:pt x="2242" y="137"/>
                  <a:pt x="2240" y="138"/>
                </a:cubicBezTo>
                <a:cubicBezTo>
                  <a:pt x="2238" y="138"/>
                  <a:pt x="2237" y="139"/>
                  <a:pt x="2235" y="139"/>
                </a:cubicBezTo>
                <a:cubicBezTo>
                  <a:pt x="2234" y="139"/>
                  <a:pt x="2233" y="140"/>
                  <a:pt x="2232" y="140"/>
                </a:cubicBezTo>
                <a:cubicBezTo>
                  <a:pt x="2231" y="139"/>
                  <a:pt x="2230" y="140"/>
                  <a:pt x="2229" y="140"/>
                </a:cubicBezTo>
                <a:cubicBezTo>
                  <a:pt x="2228" y="141"/>
                  <a:pt x="2226" y="141"/>
                  <a:pt x="2225" y="141"/>
                </a:cubicBezTo>
                <a:cubicBezTo>
                  <a:pt x="2225" y="141"/>
                  <a:pt x="2225" y="142"/>
                  <a:pt x="2225" y="142"/>
                </a:cubicBezTo>
                <a:cubicBezTo>
                  <a:pt x="2225" y="142"/>
                  <a:pt x="2225" y="142"/>
                  <a:pt x="2224" y="142"/>
                </a:cubicBezTo>
                <a:cubicBezTo>
                  <a:pt x="2224" y="142"/>
                  <a:pt x="2224" y="142"/>
                  <a:pt x="2224" y="142"/>
                </a:cubicBezTo>
                <a:cubicBezTo>
                  <a:pt x="2224" y="142"/>
                  <a:pt x="2223" y="142"/>
                  <a:pt x="2223" y="143"/>
                </a:cubicBezTo>
                <a:cubicBezTo>
                  <a:pt x="2223" y="143"/>
                  <a:pt x="2223" y="143"/>
                  <a:pt x="2222" y="143"/>
                </a:cubicBezTo>
                <a:cubicBezTo>
                  <a:pt x="2222" y="143"/>
                  <a:pt x="2222" y="143"/>
                  <a:pt x="2222" y="143"/>
                </a:cubicBezTo>
                <a:cubicBezTo>
                  <a:pt x="2222" y="143"/>
                  <a:pt x="2223" y="143"/>
                  <a:pt x="2223" y="143"/>
                </a:cubicBezTo>
                <a:cubicBezTo>
                  <a:pt x="2222" y="142"/>
                  <a:pt x="2222" y="142"/>
                  <a:pt x="2221" y="143"/>
                </a:cubicBezTo>
                <a:cubicBezTo>
                  <a:pt x="2221" y="143"/>
                  <a:pt x="2221" y="143"/>
                  <a:pt x="2221" y="143"/>
                </a:cubicBezTo>
                <a:cubicBezTo>
                  <a:pt x="2221" y="143"/>
                  <a:pt x="2221" y="143"/>
                  <a:pt x="2221" y="143"/>
                </a:cubicBezTo>
                <a:cubicBezTo>
                  <a:pt x="2221" y="142"/>
                  <a:pt x="2220" y="142"/>
                  <a:pt x="2220" y="142"/>
                </a:cubicBezTo>
                <a:cubicBezTo>
                  <a:pt x="2219" y="142"/>
                  <a:pt x="2219" y="142"/>
                  <a:pt x="2219" y="142"/>
                </a:cubicBezTo>
                <a:cubicBezTo>
                  <a:pt x="2217" y="141"/>
                  <a:pt x="2215" y="141"/>
                  <a:pt x="2213" y="142"/>
                </a:cubicBezTo>
                <a:cubicBezTo>
                  <a:pt x="2213" y="143"/>
                  <a:pt x="2212" y="144"/>
                  <a:pt x="2211" y="144"/>
                </a:cubicBezTo>
                <a:cubicBezTo>
                  <a:pt x="2211" y="144"/>
                  <a:pt x="2210" y="144"/>
                  <a:pt x="2210" y="144"/>
                </a:cubicBezTo>
                <a:cubicBezTo>
                  <a:pt x="2208" y="146"/>
                  <a:pt x="2205" y="145"/>
                  <a:pt x="2204" y="146"/>
                </a:cubicBezTo>
                <a:cubicBezTo>
                  <a:pt x="2201" y="147"/>
                  <a:pt x="2197" y="147"/>
                  <a:pt x="2196" y="152"/>
                </a:cubicBezTo>
                <a:cubicBezTo>
                  <a:pt x="2196" y="152"/>
                  <a:pt x="2196" y="152"/>
                  <a:pt x="2196" y="152"/>
                </a:cubicBezTo>
                <a:cubicBezTo>
                  <a:pt x="2195" y="153"/>
                  <a:pt x="2195" y="155"/>
                  <a:pt x="2194" y="156"/>
                </a:cubicBezTo>
                <a:cubicBezTo>
                  <a:pt x="2193" y="157"/>
                  <a:pt x="2192" y="157"/>
                  <a:pt x="2190" y="156"/>
                </a:cubicBezTo>
                <a:cubicBezTo>
                  <a:pt x="2189" y="155"/>
                  <a:pt x="2188" y="155"/>
                  <a:pt x="2187" y="156"/>
                </a:cubicBezTo>
                <a:cubicBezTo>
                  <a:pt x="2187" y="157"/>
                  <a:pt x="2187" y="157"/>
                  <a:pt x="2187" y="157"/>
                </a:cubicBezTo>
                <a:cubicBezTo>
                  <a:pt x="2187" y="157"/>
                  <a:pt x="2187" y="157"/>
                  <a:pt x="2187" y="157"/>
                </a:cubicBezTo>
                <a:cubicBezTo>
                  <a:pt x="2187" y="158"/>
                  <a:pt x="2188" y="159"/>
                  <a:pt x="2189" y="160"/>
                </a:cubicBezTo>
                <a:cubicBezTo>
                  <a:pt x="2188" y="160"/>
                  <a:pt x="2188" y="160"/>
                  <a:pt x="2188" y="160"/>
                </a:cubicBezTo>
                <a:cubicBezTo>
                  <a:pt x="2189" y="160"/>
                  <a:pt x="2190" y="161"/>
                  <a:pt x="2188" y="162"/>
                </a:cubicBezTo>
                <a:cubicBezTo>
                  <a:pt x="2189" y="162"/>
                  <a:pt x="2189" y="162"/>
                  <a:pt x="2189" y="162"/>
                </a:cubicBezTo>
                <a:cubicBezTo>
                  <a:pt x="2185" y="164"/>
                  <a:pt x="2185" y="165"/>
                  <a:pt x="2189" y="167"/>
                </a:cubicBezTo>
                <a:cubicBezTo>
                  <a:pt x="2188" y="167"/>
                  <a:pt x="2188" y="167"/>
                  <a:pt x="2188" y="167"/>
                </a:cubicBezTo>
                <a:cubicBezTo>
                  <a:pt x="2189" y="168"/>
                  <a:pt x="2190" y="169"/>
                  <a:pt x="2190" y="169"/>
                </a:cubicBezTo>
                <a:cubicBezTo>
                  <a:pt x="2190" y="169"/>
                  <a:pt x="2190" y="169"/>
                  <a:pt x="2190" y="169"/>
                </a:cubicBezTo>
                <a:cubicBezTo>
                  <a:pt x="2191" y="170"/>
                  <a:pt x="2191" y="172"/>
                  <a:pt x="2192" y="173"/>
                </a:cubicBezTo>
                <a:cubicBezTo>
                  <a:pt x="2191" y="173"/>
                  <a:pt x="2191" y="173"/>
                  <a:pt x="2191" y="173"/>
                </a:cubicBezTo>
                <a:cubicBezTo>
                  <a:pt x="2190" y="173"/>
                  <a:pt x="2190" y="173"/>
                  <a:pt x="2189" y="172"/>
                </a:cubicBezTo>
                <a:cubicBezTo>
                  <a:pt x="2186" y="172"/>
                  <a:pt x="2183" y="171"/>
                  <a:pt x="2181" y="173"/>
                </a:cubicBezTo>
                <a:cubicBezTo>
                  <a:pt x="2180" y="173"/>
                  <a:pt x="2178" y="173"/>
                  <a:pt x="2177" y="173"/>
                </a:cubicBezTo>
                <a:cubicBezTo>
                  <a:pt x="2176" y="174"/>
                  <a:pt x="2174" y="174"/>
                  <a:pt x="2173" y="173"/>
                </a:cubicBezTo>
                <a:cubicBezTo>
                  <a:pt x="2170" y="172"/>
                  <a:pt x="2168" y="172"/>
                  <a:pt x="2165" y="173"/>
                </a:cubicBezTo>
                <a:cubicBezTo>
                  <a:pt x="2165" y="173"/>
                  <a:pt x="2164" y="173"/>
                  <a:pt x="2164" y="173"/>
                </a:cubicBezTo>
                <a:cubicBezTo>
                  <a:pt x="2162" y="175"/>
                  <a:pt x="2159" y="174"/>
                  <a:pt x="2157" y="175"/>
                </a:cubicBezTo>
                <a:cubicBezTo>
                  <a:pt x="2157" y="175"/>
                  <a:pt x="2157" y="175"/>
                  <a:pt x="2157" y="175"/>
                </a:cubicBezTo>
                <a:cubicBezTo>
                  <a:pt x="2155" y="174"/>
                  <a:pt x="2152" y="174"/>
                  <a:pt x="2150" y="175"/>
                </a:cubicBezTo>
                <a:cubicBezTo>
                  <a:pt x="2150" y="175"/>
                  <a:pt x="2150" y="175"/>
                  <a:pt x="2150" y="175"/>
                </a:cubicBezTo>
                <a:cubicBezTo>
                  <a:pt x="2149" y="177"/>
                  <a:pt x="2146" y="175"/>
                  <a:pt x="2144" y="177"/>
                </a:cubicBezTo>
                <a:cubicBezTo>
                  <a:pt x="2144" y="178"/>
                  <a:pt x="2144" y="178"/>
                  <a:pt x="2144" y="179"/>
                </a:cubicBezTo>
                <a:cubicBezTo>
                  <a:pt x="2143" y="181"/>
                  <a:pt x="2144" y="183"/>
                  <a:pt x="2142" y="185"/>
                </a:cubicBezTo>
                <a:cubicBezTo>
                  <a:pt x="2142" y="186"/>
                  <a:pt x="2142" y="186"/>
                  <a:pt x="2142" y="186"/>
                </a:cubicBezTo>
                <a:cubicBezTo>
                  <a:pt x="2142" y="187"/>
                  <a:pt x="2142" y="187"/>
                  <a:pt x="2142" y="187"/>
                </a:cubicBezTo>
                <a:cubicBezTo>
                  <a:pt x="2141" y="190"/>
                  <a:pt x="2141" y="194"/>
                  <a:pt x="2142" y="198"/>
                </a:cubicBezTo>
                <a:cubicBezTo>
                  <a:pt x="2143" y="199"/>
                  <a:pt x="2144" y="199"/>
                  <a:pt x="2144" y="200"/>
                </a:cubicBezTo>
                <a:cubicBezTo>
                  <a:pt x="2144" y="200"/>
                  <a:pt x="2144" y="200"/>
                  <a:pt x="2145" y="200"/>
                </a:cubicBezTo>
                <a:cubicBezTo>
                  <a:pt x="2145" y="201"/>
                  <a:pt x="2146" y="200"/>
                  <a:pt x="2146" y="200"/>
                </a:cubicBezTo>
                <a:cubicBezTo>
                  <a:pt x="2146" y="201"/>
                  <a:pt x="2147" y="201"/>
                  <a:pt x="2148" y="202"/>
                </a:cubicBezTo>
                <a:cubicBezTo>
                  <a:pt x="2148" y="202"/>
                  <a:pt x="2148" y="202"/>
                  <a:pt x="2148" y="202"/>
                </a:cubicBezTo>
                <a:cubicBezTo>
                  <a:pt x="2150" y="204"/>
                  <a:pt x="2154" y="202"/>
                  <a:pt x="2156" y="204"/>
                </a:cubicBezTo>
                <a:cubicBezTo>
                  <a:pt x="2156" y="204"/>
                  <a:pt x="2157" y="205"/>
                  <a:pt x="2158" y="206"/>
                </a:cubicBezTo>
                <a:cubicBezTo>
                  <a:pt x="2158" y="206"/>
                  <a:pt x="2158" y="206"/>
                  <a:pt x="2158" y="206"/>
                </a:cubicBezTo>
                <a:cubicBezTo>
                  <a:pt x="2158" y="206"/>
                  <a:pt x="2158" y="207"/>
                  <a:pt x="2158" y="208"/>
                </a:cubicBezTo>
                <a:cubicBezTo>
                  <a:pt x="2158" y="208"/>
                  <a:pt x="2158" y="208"/>
                  <a:pt x="2158" y="208"/>
                </a:cubicBezTo>
                <a:cubicBezTo>
                  <a:pt x="2158" y="208"/>
                  <a:pt x="2158" y="208"/>
                  <a:pt x="2158" y="208"/>
                </a:cubicBezTo>
                <a:cubicBezTo>
                  <a:pt x="2154" y="208"/>
                  <a:pt x="2150" y="208"/>
                  <a:pt x="2146" y="208"/>
                </a:cubicBezTo>
                <a:cubicBezTo>
                  <a:pt x="2145" y="207"/>
                  <a:pt x="2145" y="206"/>
                  <a:pt x="2144" y="206"/>
                </a:cubicBezTo>
                <a:cubicBezTo>
                  <a:pt x="2144" y="205"/>
                  <a:pt x="2143" y="204"/>
                  <a:pt x="2142" y="204"/>
                </a:cubicBezTo>
                <a:cubicBezTo>
                  <a:pt x="2142" y="204"/>
                  <a:pt x="2142" y="204"/>
                  <a:pt x="2142" y="204"/>
                </a:cubicBezTo>
                <a:cubicBezTo>
                  <a:pt x="2142" y="203"/>
                  <a:pt x="2141" y="203"/>
                  <a:pt x="2140" y="202"/>
                </a:cubicBezTo>
                <a:cubicBezTo>
                  <a:pt x="2139" y="202"/>
                  <a:pt x="2139" y="202"/>
                  <a:pt x="2138" y="202"/>
                </a:cubicBezTo>
                <a:cubicBezTo>
                  <a:pt x="2138" y="201"/>
                  <a:pt x="2137" y="201"/>
                  <a:pt x="2136" y="200"/>
                </a:cubicBezTo>
                <a:cubicBezTo>
                  <a:pt x="2137" y="200"/>
                  <a:pt x="2137" y="200"/>
                  <a:pt x="2137" y="200"/>
                </a:cubicBezTo>
                <a:cubicBezTo>
                  <a:pt x="2136" y="199"/>
                  <a:pt x="2134" y="199"/>
                  <a:pt x="2133" y="199"/>
                </a:cubicBezTo>
                <a:cubicBezTo>
                  <a:pt x="2133" y="199"/>
                  <a:pt x="2133" y="198"/>
                  <a:pt x="2132" y="198"/>
                </a:cubicBezTo>
                <a:cubicBezTo>
                  <a:pt x="2132" y="198"/>
                  <a:pt x="2131" y="198"/>
                  <a:pt x="2131" y="198"/>
                </a:cubicBezTo>
                <a:cubicBezTo>
                  <a:pt x="2120" y="196"/>
                  <a:pt x="2120" y="196"/>
                  <a:pt x="2119" y="204"/>
                </a:cubicBezTo>
                <a:cubicBezTo>
                  <a:pt x="2119" y="204"/>
                  <a:pt x="2119" y="204"/>
                  <a:pt x="2119" y="204"/>
                </a:cubicBezTo>
                <a:cubicBezTo>
                  <a:pt x="2121" y="205"/>
                  <a:pt x="2120" y="206"/>
                  <a:pt x="2119" y="208"/>
                </a:cubicBezTo>
                <a:cubicBezTo>
                  <a:pt x="2119" y="208"/>
                  <a:pt x="2118" y="208"/>
                  <a:pt x="2117" y="208"/>
                </a:cubicBezTo>
                <a:cubicBezTo>
                  <a:pt x="2116" y="207"/>
                  <a:pt x="2114" y="207"/>
                  <a:pt x="2114" y="206"/>
                </a:cubicBezTo>
                <a:cubicBezTo>
                  <a:pt x="2114" y="206"/>
                  <a:pt x="2114" y="206"/>
                  <a:pt x="2114" y="206"/>
                </a:cubicBezTo>
                <a:cubicBezTo>
                  <a:pt x="2111" y="204"/>
                  <a:pt x="2108" y="204"/>
                  <a:pt x="2106" y="206"/>
                </a:cubicBezTo>
                <a:cubicBezTo>
                  <a:pt x="2104" y="208"/>
                  <a:pt x="2104" y="211"/>
                  <a:pt x="2106" y="213"/>
                </a:cubicBezTo>
                <a:cubicBezTo>
                  <a:pt x="2107" y="213"/>
                  <a:pt x="2107" y="213"/>
                  <a:pt x="2108" y="214"/>
                </a:cubicBezTo>
                <a:cubicBezTo>
                  <a:pt x="2108" y="214"/>
                  <a:pt x="2109" y="215"/>
                  <a:pt x="2110" y="215"/>
                </a:cubicBezTo>
                <a:cubicBezTo>
                  <a:pt x="2110" y="215"/>
                  <a:pt x="2110" y="215"/>
                  <a:pt x="2110" y="215"/>
                </a:cubicBezTo>
                <a:cubicBezTo>
                  <a:pt x="2111" y="216"/>
                  <a:pt x="2112" y="216"/>
                  <a:pt x="2114" y="217"/>
                </a:cubicBezTo>
                <a:cubicBezTo>
                  <a:pt x="2114" y="217"/>
                  <a:pt x="2114" y="217"/>
                  <a:pt x="2114" y="217"/>
                </a:cubicBezTo>
                <a:cubicBezTo>
                  <a:pt x="2114" y="218"/>
                  <a:pt x="2115" y="219"/>
                  <a:pt x="2115" y="220"/>
                </a:cubicBezTo>
                <a:cubicBezTo>
                  <a:pt x="2115" y="220"/>
                  <a:pt x="2114" y="220"/>
                  <a:pt x="2114" y="220"/>
                </a:cubicBezTo>
                <a:cubicBezTo>
                  <a:pt x="2110" y="221"/>
                  <a:pt x="2106" y="219"/>
                  <a:pt x="2102" y="221"/>
                </a:cubicBezTo>
                <a:cubicBezTo>
                  <a:pt x="2101" y="221"/>
                  <a:pt x="2101" y="221"/>
                  <a:pt x="2100" y="221"/>
                </a:cubicBezTo>
                <a:cubicBezTo>
                  <a:pt x="2096" y="220"/>
                  <a:pt x="2098" y="216"/>
                  <a:pt x="2096" y="213"/>
                </a:cubicBezTo>
                <a:cubicBezTo>
                  <a:pt x="2096" y="213"/>
                  <a:pt x="2096" y="212"/>
                  <a:pt x="2096" y="212"/>
                </a:cubicBezTo>
                <a:cubicBezTo>
                  <a:pt x="2096" y="211"/>
                  <a:pt x="2095" y="211"/>
                  <a:pt x="2095" y="211"/>
                </a:cubicBezTo>
                <a:cubicBezTo>
                  <a:pt x="2095" y="210"/>
                  <a:pt x="2095" y="210"/>
                  <a:pt x="2094" y="210"/>
                </a:cubicBezTo>
                <a:cubicBezTo>
                  <a:pt x="2094" y="208"/>
                  <a:pt x="2094" y="206"/>
                  <a:pt x="2094" y="204"/>
                </a:cubicBezTo>
                <a:cubicBezTo>
                  <a:pt x="2095" y="203"/>
                  <a:pt x="2096" y="202"/>
                  <a:pt x="2096" y="202"/>
                </a:cubicBezTo>
                <a:cubicBezTo>
                  <a:pt x="2096" y="201"/>
                  <a:pt x="2096" y="201"/>
                  <a:pt x="2096" y="200"/>
                </a:cubicBezTo>
                <a:cubicBezTo>
                  <a:pt x="2096" y="199"/>
                  <a:pt x="2095" y="199"/>
                  <a:pt x="2094" y="198"/>
                </a:cubicBezTo>
                <a:cubicBezTo>
                  <a:pt x="2094" y="197"/>
                  <a:pt x="2094" y="197"/>
                  <a:pt x="2094" y="196"/>
                </a:cubicBezTo>
                <a:cubicBezTo>
                  <a:pt x="2095" y="195"/>
                  <a:pt x="2095" y="194"/>
                  <a:pt x="2094" y="192"/>
                </a:cubicBezTo>
                <a:cubicBezTo>
                  <a:pt x="2094" y="192"/>
                  <a:pt x="2094" y="192"/>
                  <a:pt x="2094" y="192"/>
                </a:cubicBezTo>
                <a:cubicBezTo>
                  <a:pt x="2094" y="192"/>
                  <a:pt x="2093" y="191"/>
                  <a:pt x="2092" y="190"/>
                </a:cubicBezTo>
                <a:cubicBezTo>
                  <a:pt x="2092" y="190"/>
                  <a:pt x="2091" y="189"/>
                  <a:pt x="2091" y="189"/>
                </a:cubicBezTo>
                <a:cubicBezTo>
                  <a:pt x="2090" y="189"/>
                  <a:pt x="2089" y="190"/>
                  <a:pt x="2089" y="190"/>
                </a:cubicBezTo>
                <a:cubicBezTo>
                  <a:pt x="2089" y="191"/>
                  <a:pt x="2089" y="191"/>
                  <a:pt x="2089" y="191"/>
                </a:cubicBezTo>
                <a:cubicBezTo>
                  <a:pt x="2089" y="192"/>
                  <a:pt x="2089" y="192"/>
                  <a:pt x="2089" y="192"/>
                </a:cubicBezTo>
                <a:cubicBezTo>
                  <a:pt x="2091" y="196"/>
                  <a:pt x="2088" y="200"/>
                  <a:pt x="2090" y="204"/>
                </a:cubicBezTo>
                <a:cubicBezTo>
                  <a:pt x="2090" y="204"/>
                  <a:pt x="2090" y="204"/>
                  <a:pt x="2090" y="204"/>
                </a:cubicBezTo>
                <a:cubicBezTo>
                  <a:pt x="2090" y="205"/>
                  <a:pt x="2090" y="205"/>
                  <a:pt x="2090" y="206"/>
                </a:cubicBezTo>
                <a:cubicBezTo>
                  <a:pt x="2089" y="206"/>
                  <a:pt x="2089" y="206"/>
                  <a:pt x="2089" y="206"/>
                </a:cubicBezTo>
                <a:cubicBezTo>
                  <a:pt x="2089" y="206"/>
                  <a:pt x="2089" y="207"/>
                  <a:pt x="2089" y="208"/>
                </a:cubicBezTo>
                <a:cubicBezTo>
                  <a:pt x="2089" y="208"/>
                  <a:pt x="2089" y="208"/>
                  <a:pt x="2089" y="208"/>
                </a:cubicBezTo>
                <a:cubicBezTo>
                  <a:pt x="2089" y="208"/>
                  <a:pt x="2089" y="208"/>
                  <a:pt x="2089" y="208"/>
                </a:cubicBezTo>
                <a:cubicBezTo>
                  <a:pt x="2089" y="208"/>
                  <a:pt x="2089" y="208"/>
                  <a:pt x="2089" y="208"/>
                </a:cubicBezTo>
                <a:cubicBezTo>
                  <a:pt x="2088" y="208"/>
                  <a:pt x="2088" y="208"/>
                  <a:pt x="2088" y="208"/>
                </a:cubicBezTo>
                <a:cubicBezTo>
                  <a:pt x="2088" y="208"/>
                  <a:pt x="2087" y="209"/>
                  <a:pt x="2087" y="210"/>
                </a:cubicBezTo>
                <a:cubicBezTo>
                  <a:pt x="2086" y="210"/>
                  <a:pt x="2085" y="211"/>
                  <a:pt x="2085" y="212"/>
                </a:cubicBezTo>
                <a:cubicBezTo>
                  <a:pt x="2085" y="212"/>
                  <a:pt x="2085" y="212"/>
                  <a:pt x="2085" y="212"/>
                </a:cubicBezTo>
                <a:cubicBezTo>
                  <a:pt x="2084" y="212"/>
                  <a:pt x="2083" y="213"/>
                  <a:pt x="2083" y="214"/>
                </a:cubicBezTo>
                <a:cubicBezTo>
                  <a:pt x="2083" y="215"/>
                  <a:pt x="2083" y="216"/>
                  <a:pt x="2083" y="217"/>
                </a:cubicBezTo>
                <a:cubicBezTo>
                  <a:pt x="2082" y="218"/>
                  <a:pt x="2081" y="219"/>
                  <a:pt x="2081" y="219"/>
                </a:cubicBezTo>
                <a:cubicBezTo>
                  <a:pt x="2081" y="221"/>
                  <a:pt x="2081" y="222"/>
                  <a:pt x="2081" y="223"/>
                </a:cubicBezTo>
                <a:cubicBezTo>
                  <a:pt x="2081" y="224"/>
                  <a:pt x="2082" y="224"/>
                  <a:pt x="2083" y="225"/>
                </a:cubicBezTo>
                <a:cubicBezTo>
                  <a:pt x="2083" y="225"/>
                  <a:pt x="2083" y="225"/>
                  <a:pt x="2083" y="225"/>
                </a:cubicBezTo>
                <a:cubicBezTo>
                  <a:pt x="2084" y="226"/>
                  <a:pt x="2084" y="228"/>
                  <a:pt x="2085" y="229"/>
                </a:cubicBezTo>
                <a:cubicBezTo>
                  <a:pt x="2087" y="233"/>
                  <a:pt x="2081" y="238"/>
                  <a:pt x="2085" y="242"/>
                </a:cubicBezTo>
                <a:cubicBezTo>
                  <a:pt x="2085" y="242"/>
                  <a:pt x="2085" y="242"/>
                  <a:pt x="2085" y="242"/>
                </a:cubicBezTo>
                <a:cubicBezTo>
                  <a:pt x="2087" y="244"/>
                  <a:pt x="2084" y="251"/>
                  <a:pt x="2090" y="248"/>
                </a:cubicBezTo>
                <a:cubicBezTo>
                  <a:pt x="2092" y="246"/>
                  <a:pt x="2095" y="248"/>
                  <a:pt x="2096" y="246"/>
                </a:cubicBezTo>
                <a:cubicBezTo>
                  <a:pt x="2097" y="246"/>
                  <a:pt x="2097" y="246"/>
                  <a:pt x="2098" y="246"/>
                </a:cubicBezTo>
                <a:cubicBezTo>
                  <a:pt x="2101" y="246"/>
                  <a:pt x="2104" y="246"/>
                  <a:pt x="2107" y="247"/>
                </a:cubicBezTo>
                <a:cubicBezTo>
                  <a:pt x="2106" y="247"/>
                  <a:pt x="2104" y="247"/>
                  <a:pt x="2102" y="248"/>
                </a:cubicBezTo>
                <a:cubicBezTo>
                  <a:pt x="2102" y="248"/>
                  <a:pt x="2102" y="248"/>
                  <a:pt x="2102" y="248"/>
                </a:cubicBezTo>
                <a:cubicBezTo>
                  <a:pt x="2101" y="249"/>
                  <a:pt x="2101" y="249"/>
                  <a:pt x="2100" y="250"/>
                </a:cubicBezTo>
                <a:cubicBezTo>
                  <a:pt x="2100" y="250"/>
                  <a:pt x="2099" y="250"/>
                  <a:pt x="2098" y="250"/>
                </a:cubicBezTo>
                <a:cubicBezTo>
                  <a:pt x="2097" y="251"/>
                  <a:pt x="2095" y="251"/>
                  <a:pt x="2094" y="252"/>
                </a:cubicBezTo>
                <a:cubicBezTo>
                  <a:pt x="2094" y="252"/>
                  <a:pt x="2094" y="252"/>
                  <a:pt x="2094" y="252"/>
                </a:cubicBezTo>
                <a:cubicBezTo>
                  <a:pt x="2093" y="253"/>
                  <a:pt x="2091" y="253"/>
                  <a:pt x="2091" y="254"/>
                </a:cubicBezTo>
                <a:cubicBezTo>
                  <a:pt x="2091" y="255"/>
                  <a:pt x="2091" y="255"/>
                  <a:pt x="2091" y="255"/>
                </a:cubicBezTo>
                <a:cubicBezTo>
                  <a:pt x="2090" y="256"/>
                  <a:pt x="2090" y="256"/>
                  <a:pt x="2090" y="256"/>
                </a:cubicBezTo>
                <a:cubicBezTo>
                  <a:pt x="2089" y="258"/>
                  <a:pt x="2089" y="261"/>
                  <a:pt x="2091" y="263"/>
                </a:cubicBezTo>
                <a:cubicBezTo>
                  <a:pt x="2091" y="264"/>
                  <a:pt x="2091" y="264"/>
                  <a:pt x="2091" y="264"/>
                </a:cubicBezTo>
                <a:cubicBezTo>
                  <a:pt x="2090" y="265"/>
                  <a:pt x="2090" y="265"/>
                  <a:pt x="2090" y="265"/>
                </a:cubicBezTo>
                <a:cubicBezTo>
                  <a:pt x="2089" y="267"/>
                  <a:pt x="2090" y="269"/>
                  <a:pt x="2089" y="271"/>
                </a:cubicBezTo>
                <a:cubicBezTo>
                  <a:pt x="2087" y="273"/>
                  <a:pt x="2087" y="274"/>
                  <a:pt x="2088" y="276"/>
                </a:cubicBezTo>
                <a:cubicBezTo>
                  <a:pt x="2088" y="276"/>
                  <a:pt x="2087" y="276"/>
                  <a:pt x="2087" y="277"/>
                </a:cubicBezTo>
                <a:cubicBezTo>
                  <a:pt x="2087" y="277"/>
                  <a:pt x="2087" y="277"/>
                  <a:pt x="2087" y="277"/>
                </a:cubicBezTo>
                <a:cubicBezTo>
                  <a:pt x="2086" y="278"/>
                  <a:pt x="2086" y="280"/>
                  <a:pt x="2085" y="281"/>
                </a:cubicBezTo>
                <a:cubicBezTo>
                  <a:pt x="2084" y="281"/>
                  <a:pt x="2083" y="282"/>
                  <a:pt x="2083" y="282"/>
                </a:cubicBezTo>
                <a:cubicBezTo>
                  <a:pt x="2082" y="283"/>
                  <a:pt x="2082" y="283"/>
                  <a:pt x="2081" y="283"/>
                </a:cubicBezTo>
                <a:cubicBezTo>
                  <a:pt x="2070" y="285"/>
                  <a:pt x="2070" y="285"/>
                  <a:pt x="2074" y="295"/>
                </a:cubicBezTo>
                <a:cubicBezTo>
                  <a:pt x="2074" y="296"/>
                  <a:pt x="2075" y="297"/>
                  <a:pt x="2075" y="297"/>
                </a:cubicBezTo>
                <a:cubicBezTo>
                  <a:pt x="2075" y="297"/>
                  <a:pt x="2075" y="297"/>
                  <a:pt x="2075" y="298"/>
                </a:cubicBezTo>
                <a:cubicBezTo>
                  <a:pt x="2074" y="297"/>
                  <a:pt x="2073" y="297"/>
                  <a:pt x="2073" y="296"/>
                </a:cubicBezTo>
                <a:cubicBezTo>
                  <a:pt x="2069" y="291"/>
                  <a:pt x="2065" y="290"/>
                  <a:pt x="2059" y="290"/>
                </a:cubicBezTo>
                <a:cubicBezTo>
                  <a:pt x="2057" y="291"/>
                  <a:pt x="2056" y="290"/>
                  <a:pt x="2054" y="290"/>
                </a:cubicBezTo>
                <a:cubicBezTo>
                  <a:pt x="2056" y="288"/>
                  <a:pt x="2058" y="287"/>
                  <a:pt x="2061" y="287"/>
                </a:cubicBezTo>
                <a:cubicBezTo>
                  <a:pt x="2066" y="286"/>
                  <a:pt x="2071" y="284"/>
                  <a:pt x="2075" y="281"/>
                </a:cubicBezTo>
                <a:cubicBezTo>
                  <a:pt x="2075" y="281"/>
                  <a:pt x="2075" y="281"/>
                  <a:pt x="2075" y="281"/>
                </a:cubicBezTo>
                <a:cubicBezTo>
                  <a:pt x="2076" y="280"/>
                  <a:pt x="2076" y="278"/>
                  <a:pt x="2077" y="277"/>
                </a:cubicBezTo>
                <a:cubicBezTo>
                  <a:pt x="2077" y="277"/>
                  <a:pt x="2077" y="277"/>
                  <a:pt x="2077" y="277"/>
                </a:cubicBezTo>
                <a:cubicBezTo>
                  <a:pt x="2078" y="276"/>
                  <a:pt x="2078" y="274"/>
                  <a:pt x="2079" y="273"/>
                </a:cubicBezTo>
                <a:cubicBezTo>
                  <a:pt x="2079" y="273"/>
                  <a:pt x="2079" y="273"/>
                  <a:pt x="2079" y="273"/>
                </a:cubicBezTo>
                <a:cubicBezTo>
                  <a:pt x="2080" y="272"/>
                  <a:pt x="2082" y="271"/>
                  <a:pt x="2081" y="269"/>
                </a:cubicBezTo>
                <a:cubicBezTo>
                  <a:pt x="2081" y="269"/>
                  <a:pt x="2081" y="269"/>
                  <a:pt x="2081" y="269"/>
                </a:cubicBezTo>
                <a:cubicBezTo>
                  <a:pt x="2079" y="267"/>
                  <a:pt x="2080" y="265"/>
                  <a:pt x="2081" y="263"/>
                </a:cubicBezTo>
                <a:cubicBezTo>
                  <a:pt x="2081" y="263"/>
                  <a:pt x="2081" y="263"/>
                  <a:pt x="2081" y="263"/>
                </a:cubicBezTo>
                <a:cubicBezTo>
                  <a:pt x="2082" y="261"/>
                  <a:pt x="2082" y="258"/>
                  <a:pt x="2081" y="256"/>
                </a:cubicBezTo>
                <a:cubicBezTo>
                  <a:pt x="2081" y="256"/>
                  <a:pt x="2081" y="256"/>
                  <a:pt x="2081" y="256"/>
                </a:cubicBezTo>
                <a:cubicBezTo>
                  <a:pt x="2080" y="255"/>
                  <a:pt x="2080" y="254"/>
                  <a:pt x="2079" y="254"/>
                </a:cubicBezTo>
                <a:cubicBezTo>
                  <a:pt x="2078" y="253"/>
                  <a:pt x="2078" y="252"/>
                  <a:pt x="2077" y="252"/>
                </a:cubicBezTo>
                <a:cubicBezTo>
                  <a:pt x="2077" y="252"/>
                  <a:pt x="2077" y="252"/>
                  <a:pt x="2077" y="252"/>
                </a:cubicBezTo>
                <a:cubicBezTo>
                  <a:pt x="2076" y="251"/>
                  <a:pt x="2076" y="249"/>
                  <a:pt x="2075" y="248"/>
                </a:cubicBezTo>
                <a:cubicBezTo>
                  <a:pt x="2075" y="248"/>
                  <a:pt x="2075" y="248"/>
                  <a:pt x="2075" y="248"/>
                </a:cubicBezTo>
                <a:cubicBezTo>
                  <a:pt x="2073" y="245"/>
                  <a:pt x="2074" y="242"/>
                  <a:pt x="2075" y="238"/>
                </a:cubicBezTo>
                <a:cubicBezTo>
                  <a:pt x="2075" y="238"/>
                  <a:pt x="2075" y="238"/>
                  <a:pt x="2075" y="238"/>
                </a:cubicBezTo>
                <a:cubicBezTo>
                  <a:pt x="2076" y="233"/>
                  <a:pt x="2078" y="228"/>
                  <a:pt x="2073" y="223"/>
                </a:cubicBezTo>
                <a:cubicBezTo>
                  <a:pt x="2073" y="223"/>
                  <a:pt x="2073" y="223"/>
                  <a:pt x="2073" y="223"/>
                </a:cubicBezTo>
                <a:cubicBezTo>
                  <a:pt x="2073" y="222"/>
                  <a:pt x="2072" y="222"/>
                  <a:pt x="2071" y="221"/>
                </a:cubicBezTo>
                <a:cubicBezTo>
                  <a:pt x="2071" y="221"/>
                  <a:pt x="2071" y="221"/>
                  <a:pt x="2071" y="221"/>
                </a:cubicBezTo>
                <a:cubicBezTo>
                  <a:pt x="2069" y="217"/>
                  <a:pt x="2071" y="214"/>
                  <a:pt x="2073" y="212"/>
                </a:cubicBezTo>
                <a:cubicBezTo>
                  <a:pt x="2073" y="212"/>
                  <a:pt x="2073" y="212"/>
                  <a:pt x="2073" y="212"/>
                </a:cubicBezTo>
                <a:cubicBezTo>
                  <a:pt x="2075" y="210"/>
                  <a:pt x="2073" y="207"/>
                  <a:pt x="2075" y="206"/>
                </a:cubicBezTo>
                <a:cubicBezTo>
                  <a:pt x="2075" y="206"/>
                  <a:pt x="2075" y="206"/>
                  <a:pt x="2075" y="206"/>
                </a:cubicBezTo>
                <a:cubicBezTo>
                  <a:pt x="2076" y="205"/>
                  <a:pt x="2076" y="204"/>
                  <a:pt x="2075" y="204"/>
                </a:cubicBezTo>
                <a:cubicBezTo>
                  <a:pt x="2075" y="203"/>
                  <a:pt x="2075" y="203"/>
                  <a:pt x="2075" y="202"/>
                </a:cubicBezTo>
                <a:cubicBezTo>
                  <a:pt x="2077" y="198"/>
                  <a:pt x="2077" y="194"/>
                  <a:pt x="2075" y="190"/>
                </a:cubicBezTo>
                <a:cubicBezTo>
                  <a:pt x="2075" y="190"/>
                  <a:pt x="2075" y="189"/>
                  <a:pt x="2075" y="189"/>
                </a:cubicBezTo>
                <a:cubicBezTo>
                  <a:pt x="2074" y="188"/>
                  <a:pt x="2074" y="187"/>
                  <a:pt x="2073" y="187"/>
                </a:cubicBezTo>
                <a:cubicBezTo>
                  <a:pt x="2072" y="187"/>
                  <a:pt x="2072" y="187"/>
                  <a:pt x="2071" y="187"/>
                </a:cubicBezTo>
                <a:cubicBezTo>
                  <a:pt x="2070" y="185"/>
                  <a:pt x="2068" y="186"/>
                  <a:pt x="2067" y="185"/>
                </a:cubicBezTo>
                <a:cubicBezTo>
                  <a:pt x="2066" y="185"/>
                  <a:pt x="2065" y="185"/>
                  <a:pt x="2064" y="185"/>
                </a:cubicBezTo>
                <a:cubicBezTo>
                  <a:pt x="2060" y="187"/>
                  <a:pt x="2056" y="184"/>
                  <a:pt x="2052" y="187"/>
                </a:cubicBezTo>
                <a:cubicBezTo>
                  <a:pt x="2052" y="187"/>
                  <a:pt x="2052" y="187"/>
                  <a:pt x="2052" y="187"/>
                </a:cubicBezTo>
                <a:cubicBezTo>
                  <a:pt x="2052" y="187"/>
                  <a:pt x="2052" y="188"/>
                  <a:pt x="2052" y="188"/>
                </a:cubicBezTo>
                <a:cubicBezTo>
                  <a:pt x="2047" y="188"/>
                  <a:pt x="2048" y="192"/>
                  <a:pt x="2046" y="194"/>
                </a:cubicBezTo>
                <a:cubicBezTo>
                  <a:pt x="2046" y="194"/>
                  <a:pt x="2046" y="194"/>
                  <a:pt x="2046" y="194"/>
                </a:cubicBezTo>
                <a:cubicBezTo>
                  <a:pt x="2045" y="195"/>
                  <a:pt x="2046" y="197"/>
                  <a:pt x="2044" y="198"/>
                </a:cubicBezTo>
                <a:cubicBezTo>
                  <a:pt x="2044" y="198"/>
                  <a:pt x="2044" y="198"/>
                  <a:pt x="2044" y="198"/>
                </a:cubicBezTo>
                <a:cubicBezTo>
                  <a:pt x="2044" y="199"/>
                  <a:pt x="2043" y="199"/>
                  <a:pt x="2043" y="200"/>
                </a:cubicBezTo>
                <a:cubicBezTo>
                  <a:pt x="2042" y="201"/>
                  <a:pt x="2041" y="201"/>
                  <a:pt x="2041" y="202"/>
                </a:cubicBezTo>
                <a:cubicBezTo>
                  <a:pt x="2040" y="203"/>
                  <a:pt x="2039" y="203"/>
                  <a:pt x="2039" y="204"/>
                </a:cubicBezTo>
                <a:cubicBezTo>
                  <a:pt x="2039" y="204"/>
                  <a:pt x="2039" y="204"/>
                  <a:pt x="2039" y="204"/>
                </a:cubicBezTo>
                <a:cubicBezTo>
                  <a:pt x="2037" y="205"/>
                  <a:pt x="2038" y="207"/>
                  <a:pt x="2037" y="208"/>
                </a:cubicBezTo>
                <a:cubicBezTo>
                  <a:pt x="2037" y="208"/>
                  <a:pt x="2037" y="208"/>
                  <a:pt x="2037" y="208"/>
                </a:cubicBezTo>
                <a:cubicBezTo>
                  <a:pt x="2036" y="208"/>
                  <a:pt x="2035" y="209"/>
                  <a:pt x="2035" y="210"/>
                </a:cubicBezTo>
                <a:cubicBezTo>
                  <a:pt x="2034" y="210"/>
                  <a:pt x="2034" y="211"/>
                  <a:pt x="2033" y="211"/>
                </a:cubicBezTo>
                <a:cubicBezTo>
                  <a:pt x="2032" y="212"/>
                  <a:pt x="2032" y="212"/>
                  <a:pt x="2031" y="212"/>
                </a:cubicBezTo>
                <a:cubicBezTo>
                  <a:pt x="2029" y="213"/>
                  <a:pt x="2031" y="216"/>
                  <a:pt x="2029" y="218"/>
                </a:cubicBezTo>
                <a:cubicBezTo>
                  <a:pt x="2029" y="218"/>
                  <a:pt x="2029" y="218"/>
                  <a:pt x="2029" y="218"/>
                </a:cubicBezTo>
                <a:cubicBezTo>
                  <a:pt x="2029" y="219"/>
                  <a:pt x="2029" y="219"/>
                  <a:pt x="2029" y="219"/>
                </a:cubicBezTo>
                <a:cubicBezTo>
                  <a:pt x="2030" y="220"/>
                  <a:pt x="2030" y="222"/>
                  <a:pt x="2031" y="223"/>
                </a:cubicBezTo>
                <a:cubicBezTo>
                  <a:pt x="2031" y="224"/>
                  <a:pt x="2031" y="224"/>
                  <a:pt x="2031" y="224"/>
                </a:cubicBezTo>
                <a:cubicBezTo>
                  <a:pt x="2031" y="225"/>
                  <a:pt x="2031" y="225"/>
                  <a:pt x="2031" y="225"/>
                </a:cubicBezTo>
                <a:cubicBezTo>
                  <a:pt x="2033" y="228"/>
                  <a:pt x="2032" y="231"/>
                  <a:pt x="2029" y="233"/>
                </a:cubicBezTo>
                <a:cubicBezTo>
                  <a:pt x="2028" y="234"/>
                  <a:pt x="2028" y="236"/>
                  <a:pt x="2028" y="238"/>
                </a:cubicBezTo>
                <a:cubicBezTo>
                  <a:pt x="2029" y="238"/>
                  <a:pt x="2029" y="238"/>
                  <a:pt x="2029" y="238"/>
                </a:cubicBezTo>
                <a:cubicBezTo>
                  <a:pt x="2029" y="238"/>
                  <a:pt x="2029" y="238"/>
                  <a:pt x="2029" y="238"/>
                </a:cubicBezTo>
                <a:cubicBezTo>
                  <a:pt x="2030" y="240"/>
                  <a:pt x="2032" y="240"/>
                  <a:pt x="2033" y="242"/>
                </a:cubicBezTo>
                <a:cubicBezTo>
                  <a:pt x="2037" y="243"/>
                  <a:pt x="2037" y="243"/>
                  <a:pt x="2037" y="246"/>
                </a:cubicBezTo>
                <a:cubicBezTo>
                  <a:pt x="2037" y="248"/>
                  <a:pt x="2037" y="250"/>
                  <a:pt x="2037" y="252"/>
                </a:cubicBezTo>
                <a:cubicBezTo>
                  <a:pt x="2037" y="252"/>
                  <a:pt x="2038" y="252"/>
                  <a:pt x="2038" y="252"/>
                </a:cubicBezTo>
                <a:cubicBezTo>
                  <a:pt x="2037" y="254"/>
                  <a:pt x="2041" y="257"/>
                  <a:pt x="2039" y="260"/>
                </a:cubicBezTo>
                <a:cubicBezTo>
                  <a:pt x="2039" y="260"/>
                  <a:pt x="2039" y="260"/>
                  <a:pt x="2039" y="260"/>
                </a:cubicBezTo>
                <a:cubicBezTo>
                  <a:pt x="2038" y="261"/>
                  <a:pt x="2038" y="262"/>
                  <a:pt x="2038" y="263"/>
                </a:cubicBezTo>
                <a:cubicBezTo>
                  <a:pt x="2036" y="263"/>
                  <a:pt x="2035" y="262"/>
                  <a:pt x="2034" y="260"/>
                </a:cubicBezTo>
                <a:cubicBezTo>
                  <a:pt x="2034" y="260"/>
                  <a:pt x="2033" y="260"/>
                  <a:pt x="2032" y="259"/>
                </a:cubicBezTo>
                <a:cubicBezTo>
                  <a:pt x="2032" y="257"/>
                  <a:pt x="2030" y="256"/>
                  <a:pt x="2029" y="254"/>
                </a:cubicBezTo>
                <a:cubicBezTo>
                  <a:pt x="2027" y="252"/>
                  <a:pt x="2024" y="251"/>
                  <a:pt x="2021" y="250"/>
                </a:cubicBezTo>
                <a:cubicBezTo>
                  <a:pt x="2020" y="248"/>
                  <a:pt x="2019" y="247"/>
                  <a:pt x="2017" y="246"/>
                </a:cubicBezTo>
                <a:cubicBezTo>
                  <a:pt x="2016" y="246"/>
                  <a:pt x="2016" y="246"/>
                  <a:pt x="2016" y="246"/>
                </a:cubicBezTo>
                <a:cubicBezTo>
                  <a:pt x="2014" y="246"/>
                  <a:pt x="2014" y="246"/>
                  <a:pt x="2013" y="246"/>
                </a:cubicBezTo>
                <a:cubicBezTo>
                  <a:pt x="2010" y="243"/>
                  <a:pt x="2007" y="241"/>
                  <a:pt x="2002" y="240"/>
                </a:cubicBezTo>
                <a:cubicBezTo>
                  <a:pt x="2002" y="240"/>
                  <a:pt x="2002" y="240"/>
                  <a:pt x="2002" y="240"/>
                </a:cubicBezTo>
                <a:cubicBezTo>
                  <a:pt x="2001" y="240"/>
                  <a:pt x="2001" y="239"/>
                  <a:pt x="2000" y="239"/>
                </a:cubicBezTo>
                <a:cubicBezTo>
                  <a:pt x="2000" y="238"/>
                  <a:pt x="1999" y="237"/>
                  <a:pt x="1998" y="237"/>
                </a:cubicBezTo>
                <a:cubicBezTo>
                  <a:pt x="1998" y="237"/>
                  <a:pt x="1998" y="237"/>
                  <a:pt x="1998" y="237"/>
                </a:cubicBezTo>
                <a:cubicBezTo>
                  <a:pt x="1996" y="235"/>
                  <a:pt x="1994" y="235"/>
                  <a:pt x="1993" y="237"/>
                </a:cubicBezTo>
                <a:cubicBezTo>
                  <a:pt x="1993" y="237"/>
                  <a:pt x="1993" y="237"/>
                  <a:pt x="1993" y="237"/>
                </a:cubicBezTo>
                <a:cubicBezTo>
                  <a:pt x="1991" y="238"/>
                  <a:pt x="1991" y="240"/>
                  <a:pt x="1988" y="239"/>
                </a:cubicBezTo>
                <a:cubicBezTo>
                  <a:pt x="1988" y="239"/>
                  <a:pt x="1987" y="239"/>
                  <a:pt x="1987" y="238"/>
                </a:cubicBezTo>
                <a:cubicBezTo>
                  <a:pt x="1981" y="237"/>
                  <a:pt x="1976" y="236"/>
                  <a:pt x="1976" y="244"/>
                </a:cubicBezTo>
                <a:cubicBezTo>
                  <a:pt x="1975" y="244"/>
                  <a:pt x="1975" y="244"/>
                  <a:pt x="1975" y="244"/>
                </a:cubicBezTo>
                <a:cubicBezTo>
                  <a:pt x="1976" y="245"/>
                  <a:pt x="1977" y="245"/>
                  <a:pt x="1977" y="246"/>
                </a:cubicBezTo>
                <a:cubicBezTo>
                  <a:pt x="1977" y="246"/>
                  <a:pt x="1977" y="246"/>
                  <a:pt x="1977" y="246"/>
                </a:cubicBezTo>
                <a:cubicBezTo>
                  <a:pt x="1979" y="249"/>
                  <a:pt x="1977" y="252"/>
                  <a:pt x="1978" y="255"/>
                </a:cubicBezTo>
                <a:cubicBezTo>
                  <a:pt x="1978" y="256"/>
                  <a:pt x="1979" y="256"/>
                  <a:pt x="1979" y="256"/>
                </a:cubicBezTo>
                <a:cubicBezTo>
                  <a:pt x="1978" y="257"/>
                  <a:pt x="1978" y="257"/>
                  <a:pt x="1977" y="258"/>
                </a:cubicBezTo>
                <a:cubicBezTo>
                  <a:pt x="1973" y="254"/>
                  <a:pt x="1970" y="259"/>
                  <a:pt x="1966" y="259"/>
                </a:cubicBezTo>
                <a:cubicBezTo>
                  <a:pt x="1966" y="258"/>
                  <a:pt x="1966" y="257"/>
                  <a:pt x="1965" y="256"/>
                </a:cubicBezTo>
                <a:cubicBezTo>
                  <a:pt x="1964" y="255"/>
                  <a:pt x="1966" y="251"/>
                  <a:pt x="1962" y="252"/>
                </a:cubicBezTo>
                <a:cubicBezTo>
                  <a:pt x="1960" y="254"/>
                  <a:pt x="1958" y="252"/>
                  <a:pt x="1956" y="254"/>
                </a:cubicBezTo>
                <a:cubicBezTo>
                  <a:pt x="1956" y="254"/>
                  <a:pt x="1956" y="254"/>
                  <a:pt x="1956" y="254"/>
                </a:cubicBezTo>
                <a:cubicBezTo>
                  <a:pt x="1953" y="254"/>
                  <a:pt x="1951" y="257"/>
                  <a:pt x="1948" y="256"/>
                </a:cubicBezTo>
                <a:cubicBezTo>
                  <a:pt x="1948" y="256"/>
                  <a:pt x="1948" y="256"/>
                  <a:pt x="1948" y="256"/>
                </a:cubicBezTo>
                <a:cubicBezTo>
                  <a:pt x="1945" y="254"/>
                  <a:pt x="1941" y="254"/>
                  <a:pt x="1937" y="256"/>
                </a:cubicBezTo>
                <a:cubicBezTo>
                  <a:pt x="1937" y="256"/>
                  <a:pt x="1937" y="256"/>
                  <a:pt x="1937" y="256"/>
                </a:cubicBezTo>
                <a:cubicBezTo>
                  <a:pt x="1935" y="258"/>
                  <a:pt x="1933" y="256"/>
                  <a:pt x="1931" y="258"/>
                </a:cubicBezTo>
                <a:cubicBezTo>
                  <a:pt x="1931" y="258"/>
                  <a:pt x="1931" y="258"/>
                  <a:pt x="1931" y="258"/>
                </a:cubicBezTo>
                <a:cubicBezTo>
                  <a:pt x="1928" y="262"/>
                  <a:pt x="1924" y="260"/>
                  <a:pt x="1920" y="260"/>
                </a:cubicBezTo>
                <a:cubicBezTo>
                  <a:pt x="1923" y="259"/>
                  <a:pt x="1923" y="258"/>
                  <a:pt x="1921" y="256"/>
                </a:cubicBezTo>
                <a:cubicBezTo>
                  <a:pt x="1921" y="256"/>
                  <a:pt x="1921" y="256"/>
                  <a:pt x="1921" y="256"/>
                </a:cubicBezTo>
                <a:cubicBezTo>
                  <a:pt x="1921" y="255"/>
                  <a:pt x="1920" y="254"/>
                  <a:pt x="1919" y="254"/>
                </a:cubicBezTo>
                <a:cubicBezTo>
                  <a:pt x="1919" y="254"/>
                  <a:pt x="1919" y="254"/>
                  <a:pt x="1919" y="254"/>
                </a:cubicBezTo>
                <a:cubicBezTo>
                  <a:pt x="1918" y="252"/>
                  <a:pt x="1917" y="250"/>
                  <a:pt x="1914" y="252"/>
                </a:cubicBezTo>
                <a:cubicBezTo>
                  <a:pt x="1914" y="252"/>
                  <a:pt x="1914" y="252"/>
                  <a:pt x="1914" y="252"/>
                </a:cubicBezTo>
                <a:cubicBezTo>
                  <a:pt x="1913" y="252"/>
                  <a:pt x="1913" y="253"/>
                  <a:pt x="1912" y="254"/>
                </a:cubicBezTo>
                <a:cubicBezTo>
                  <a:pt x="1912" y="254"/>
                  <a:pt x="1912" y="254"/>
                  <a:pt x="1912" y="254"/>
                </a:cubicBezTo>
                <a:cubicBezTo>
                  <a:pt x="1909" y="257"/>
                  <a:pt x="1904" y="256"/>
                  <a:pt x="1901" y="258"/>
                </a:cubicBezTo>
                <a:cubicBezTo>
                  <a:pt x="1899" y="259"/>
                  <a:pt x="1898" y="258"/>
                  <a:pt x="1897" y="260"/>
                </a:cubicBezTo>
                <a:cubicBezTo>
                  <a:pt x="1897" y="260"/>
                  <a:pt x="1897" y="260"/>
                  <a:pt x="1897" y="260"/>
                </a:cubicBezTo>
                <a:cubicBezTo>
                  <a:pt x="1896" y="261"/>
                  <a:pt x="1894" y="260"/>
                  <a:pt x="1893" y="262"/>
                </a:cubicBezTo>
                <a:cubicBezTo>
                  <a:pt x="1892" y="263"/>
                  <a:pt x="1890" y="262"/>
                  <a:pt x="1889" y="264"/>
                </a:cubicBezTo>
                <a:cubicBezTo>
                  <a:pt x="1888" y="264"/>
                  <a:pt x="1886" y="264"/>
                  <a:pt x="1885" y="265"/>
                </a:cubicBezTo>
                <a:cubicBezTo>
                  <a:pt x="1883" y="267"/>
                  <a:pt x="1879" y="266"/>
                  <a:pt x="1877" y="269"/>
                </a:cubicBezTo>
                <a:cubicBezTo>
                  <a:pt x="1876" y="271"/>
                  <a:pt x="1873" y="269"/>
                  <a:pt x="1872" y="272"/>
                </a:cubicBezTo>
                <a:cubicBezTo>
                  <a:pt x="1872" y="272"/>
                  <a:pt x="1872" y="272"/>
                  <a:pt x="1872" y="272"/>
                </a:cubicBezTo>
                <a:cubicBezTo>
                  <a:pt x="1872" y="273"/>
                  <a:pt x="1872" y="273"/>
                  <a:pt x="1872" y="273"/>
                </a:cubicBezTo>
                <a:cubicBezTo>
                  <a:pt x="1870" y="275"/>
                  <a:pt x="1871" y="278"/>
                  <a:pt x="1871" y="281"/>
                </a:cubicBezTo>
                <a:cubicBezTo>
                  <a:pt x="1871" y="282"/>
                  <a:pt x="1871" y="282"/>
                  <a:pt x="1870" y="282"/>
                </a:cubicBezTo>
                <a:cubicBezTo>
                  <a:pt x="1870" y="282"/>
                  <a:pt x="1870" y="282"/>
                  <a:pt x="1870" y="282"/>
                </a:cubicBezTo>
                <a:cubicBezTo>
                  <a:pt x="1869" y="283"/>
                  <a:pt x="1869" y="283"/>
                  <a:pt x="1868" y="283"/>
                </a:cubicBezTo>
                <a:cubicBezTo>
                  <a:pt x="1867" y="283"/>
                  <a:pt x="1867" y="284"/>
                  <a:pt x="1868" y="284"/>
                </a:cubicBezTo>
                <a:cubicBezTo>
                  <a:pt x="1868" y="284"/>
                  <a:pt x="1867" y="284"/>
                  <a:pt x="1867" y="284"/>
                </a:cubicBezTo>
                <a:cubicBezTo>
                  <a:pt x="1867" y="284"/>
                  <a:pt x="1866" y="284"/>
                  <a:pt x="1866" y="284"/>
                </a:cubicBezTo>
                <a:cubicBezTo>
                  <a:pt x="1865" y="285"/>
                  <a:pt x="1865" y="285"/>
                  <a:pt x="1864" y="285"/>
                </a:cubicBezTo>
                <a:cubicBezTo>
                  <a:pt x="1862" y="286"/>
                  <a:pt x="1859" y="286"/>
                  <a:pt x="1856" y="284"/>
                </a:cubicBezTo>
                <a:cubicBezTo>
                  <a:pt x="1856" y="284"/>
                  <a:pt x="1856" y="283"/>
                  <a:pt x="1856" y="283"/>
                </a:cubicBezTo>
                <a:cubicBezTo>
                  <a:pt x="1856" y="282"/>
                  <a:pt x="1855" y="282"/>
                  <a:pt x="1854" y="282"/>
                </a:cubicBezTo>
                <a:cubicBezTo>
                  <a:pt x="1854" y="281"/>
                  <a:pt x="1854" y="280"/>
                  <a:pt x="1854" y="279"/>
                </a:cubicBezTo>
                <a:cubicBezTo>
                  <a:pt x="1854" y="278"/>
                  <a:pt x="1853" y="278"/>
                  <a:pt x="1853" y="277"/>
                </a:cubicBezTo>
                <a:cubicBezTo>
                  <a:pt x="1853" y="277"/>
                  <a:pt x="1853" y="277"/>
                  <a:pt x="1853" y="277"/>
                </a:cubicBezTo>
                <a:cubicBezTo>
                  <a:pt x="1853" y="277"/>
                  <a:pt x="1854" y="277"/>
                  <a:pt x="1854" y="277"/>
                </a:cubicBezTo>
                <a:cubicBezTo>
                  <a:pt x="1854" y="275"/>
                  <a:pt x="1855" y="274"/>
                  <a:pt x="1856" y="273"/>
                </a:cubicBezTo>
                <a:cubicBezTo>
                  <a:pt x="1856" y="272"/>
                  <a:pt x="1857" y="272"/>
                  <a:pt x="1857" y="271"/>
                </a:cubicBezTo>
                <a:cubicBezTo>
                  <a:pt x="1857" y="271"/>
                  <a:pt x="1857" y="271"/>
                  <a:pt x="1857" y="271"/>
                </a:cubicBezTo>
                <a:cubicBezTo>
                  <a:pt x="1860" y="271"/>
                  <a:pt x="1862" y="271"/>
                  <a:pt x="1865" y="271"/>
                </a:cubicBezTo>
                <a:cubicBezTo>
                  <a:pt x="1865" y="270"/>
                  <a:pt x="1865" y="270"/>
                  <a:pt x="1866" y="269"/>
                </a:cubicBezTo>
                <a:cubicBezTo>
                  <a:pt x="1864" y="266"/>
                  <a:pt x="1860" y="264"/>
                  <a:pt x="1860" y="260"/>
                </a:cubicBezTo>
                <a:cubicBezTo>
                  <a:pt x="1859" y="259"/>
                  <a:pt x="1859" y="258"/>
                  <a:pt x="1858" y="258"/>
                </a:cubicBezTo>
                <a:cubicBezTo>
                  <a:pt x="1858" y="257"/>
                  <a:pt x="1857" y="257"/>
                  <a:pt x="1857" y="257"/>
                </a:cubicBezTo>
                <a:cubicBezTo>
                  <a:pt x="1857" y="257"/>
                  <a:pt x="1857" y="256"/>
                  <a:pt x="1856" y="256"/>
                </a:cubicBezTo>
                <a:cubicBezTo>
                  <a:pt x="1854" y="254"/>
                  <a:pt x="1851" y="256"/>
                  <a:pt x="1848" y="254"/>
                </a:cubicBezTo>
                <a:cubicBezTo>
                  <a:pt x="1847" y="252"/>
                  <a:pt x="1844" y="254"/>
                  <a:pt x="1843" y="252"/>
                </a:cubicBezTo>
                <a:cubicBezTo>
                  <a:pt x="1843" y="252"/>
                  <a:pt x="1843" y="252"/>
                  <a:pt x="1843" y="252"/>
                </a:cubicBezTo>
                <a:cubicBezTo>
                  <a:pt x="1841" y="251"/>
                  <a:pt x="1840" y="251"/>
                  <a:pt x="1839" y="252"/>
                </a:cubicBezTo>
                <a:cubicBezTo>
                  <a:pt x="1839" y="253"/>
                  <a:pt x="1839" y="253"/>
                  <a:pt x="1839" y="253"/>
                </a:cubicBezTo>
                <a:cubicBezTo>
                  <a:pt x="1839" y="254"/>
                  <a:pt x="1840" y="255"/>
                  <a:pt x="1841" y="256"/>
                </a:cubicBezTo>
                <a:cubicBezTo>
                  <a:pt x="1842" y="256"/>
                  <a:pt x="1842" y="257"/>
                  <a:pt x="1843" y="258"/>
                </a:cubicBezTo>
                <a:cubicBezTo>
                  <a:pt x="1843" y="258"/>
                  <a:pt x="1844" y="259"/>
                  <a:pt x="1845" y="260"/>
                </a:cubicBezTo>
                <a:cubicBezTo>
                  <a:pt x="1845" y="260"/>
                  <a:pt x="1845" y="261"/>
                  <a:pt x="1845" y="261"/>
                </a:cubicBezTo>
                <a:cubicBezTo>
                  <a:pt x="1844" y="262"/>
                  <a:pt x="1844" y="264"/>
                  <a:pt x="1843" y="265"/>
                </a:cubicBezTo>
                <a:cubicBezTo>
                  <a:pt x="1842" y="266"/>
                  <a:pt x="1841" y="267"/>
                  <a:pt x="1841" y="267"/>
                </a:cubicBezTo>
                <a:cubicBezTo>
                  <a:pt x="1841" y="267"/>
                  <a:pt x="1841" y="267"/>
                  <a:pt x="1841" y="267"/>
                </a:cubicBezTo>
                <a:cubicBezTo>
                  <a:pt x="1840" y="268"/>
                  <a:pt x="1840" y="270"/>
                  <a:pt x="1839" y="271"/>
                </a:cubicBezTo>
                <a:cubicBezTo>
                  <a:pt x="1839" y="271"/>
                  <a:pt x="1839" y="271"/>
                  <a:pt x="1839" y="271"/>
                </a:cubicBezTo>
                <a:cubicBezTo>
                  <a:pt x="1838" y="272"/>
                  <a:pt x="1838" y="274"/>
                  <a:pt x="1839" y="275"/>
                </a:cubicBezTo>
                <a:cubicBezTo>
                  <a:pt x="1839" y="275"/>
                  <a:pt x="1839" y="275"/>
                  <a:pt x="1839" y="275"/>
                </a:cubicBezTo>
                <a:cubicBezTo>
                  <a:pt x="1840" y="276"/>
                  <a:pt x="1840" y="276"/>
                  <a:pt x="1841" y="277"/>
                </a:cubicBezTo>
                <a:cubicBezTo>
                  <a:pt x="1841" y="277"/>
                  <a:pt x="1841" y="277"/>
                  <a:pt x="1841" y="277"/>
                </a:cubicBezTo>
                <a:cubicBezTo>
                  <a:pt x="1842" y="278"/>
                  <a:pt x="1842" y="279"/>
                  <a:pt x="1841" y="281"/>
                </a:cubicBezTo>
                <a:cubicBezTo>
                  <a:pt x="1840" y="281"/>
                  <a:pt x="1840" y="282"/>
                  <a:pt x="1841" y="283"/>
                </a:cubicBezTo>
                <a:cubicBezTo>
                  <a:pt x="1841" y="283"/>
                  <a:pt x="1841" y="283"/>
                  <a:pt x="1841" y="283"/>
                </a:cubicBezTo>
                <a:cubicBezTo>
                  <a:pt x="1841" y="283"/>
                  <a:pt x="1841" y="283"/>
                  <a:pt x="1841" y="283"/>
                </a:cubicBezTo>
                <a:cubicBezTo>
                  <a:pt x="1840" y="284"/>
                  <a:pt x="1840" y="284"/>
                  <a:pt x="1839" y="284"/>
                </a:cubicBezTo>
                <a:cubicBezTo>
                  <a:pt x="1839" y="284"/>
                  <a:pt x="1839" y="284"/>
                  <a:pt x="1839" y="284"/>
                </a:cubicBezTo>
                <a:cubicBezTo>
                  <a:pt x="1838" y="286"/>
                  <a:pt x="1838" y="287"/>
                  <a:pt x="1837" y="289"/>
                </a:cubicBezTo>
                <a:cubicBezTo>
                  <a:pt x="1837" y="289"/>
                  <a:pt x="1837" y="289"/>
                  <a:pt x="1837" y="289"/>
                </a:cubicBezTo>
                <a:cubicBezTo>
                  <a:pt x="1837" y="290"/>
                  <a:pt x="1837" y="290"/>
                  <a:pt x="1837" y="290"/>
                </a:cubicBezTo>
                <a:cubicBezTo>
                  <a:pt x="1836" y="291"/>
                  <a:pt x="1836" y="292"/>
                  <a:pt x="1836" y="293"/>
                </a:cubicBezTo>
                <a:cubicBezTo>
                  <a:pt x="1836" y="293"/>
                  <a:pt x="1836" y="293"/>
                  <a:pt x="1836" y="293"/>
                </a:cubicBezTo>
                <a:cubicBezTo>
                  <a:pt x="1836" y="293"/>
                  <a:pt x="1836" y="293"/>
                  <a:pt x="1836" y="293"/>
                </a:cubicBezTo>
                <a:cubicBezTo>
                  <a:pt x="1836" y="292"/>
                  <a:pt x="1836" y="291"/>
                  <a:pt x="1835" y="290"/>
                </a:cubicBezTo>
                <a:cubicBezTo>
                  <a:pt x="1835" y="290"/>
                  <a:pt x="1835" y="290"/>
                  <a:pt x="1835" y="290"/>
                </a:cubicBezTo>
                <a:cubicBezTo>
                  <a:pt x="1835" y="290"/>
                  <a:pt x="1834" y="289"/>
                  <a:pt x="1833" y="288"/>
                </a:cubicBezTo>
                <a:cubicBezTo>
                  <a:pt x="1833" y="289"/>
                  <a:pt x="1833" y="289"/>
                  <a:pt x="1833" y="289"/>
                </a:cubicBezTo>
                <a:cubicBezTo>
                  <a:pt x="1832" y="287"/>
                  <a:pt x="1830" y="287"/>
                  <a:pt x="1829" y="287"/>
                </a:cubicBezTo>
                <a:cubicBezTo>
                  <a:pt x="1829" y="287"/>
                  <a:pt x="1829" y="287"/>
                  <a:pt x="1829" y="287"/>
                </a:cubicBezTo>
                <a:cubicBezTo>
                  <a:pt x="1827" y="285"/>
                  <a:pt x="1824" y="285"/>
                  <a:pt x="1822" y="287"/>
                </a:cubicBezTo>
                <a:cubicBezTo>
                  <a:pt x="1822" y="287"/>
                  <a:pt x="1822" y="287"/>
                  <a:pt x="1822" y="287"/>
                </a:cubicBezTo>
                <a:cubicBezTo>
                  <a:pt x="1821" y="287"/>
                  <a:pt x="1820" y="288"/>
                  <a:pt x="1820" y="288"/>
                </a:cubicBezTo>
                <a:cubicBezTo>
                  <a:pt x="1819" y="288"/>
                  <a:pt x="1819" y="289"/>
                  <a:pt x="1818" y="288"/>
                </a:cubicBezTo>
                <a:cubicBezTo>
                  <a:pt x="1817" y="289"/>
                  <a:pt x="1817" y="290"/>
                  <a:pt x="1816" y="290"/>
                </a:cubicBezTo>
                <a:cubicBezTo>
                  <a:pt x="1815" y="291"/>
                  <a:pt x="1815" y="292"/>
                  <a:pt x="1814" y="292"/>
                </a:cubicBezTo>
                <a:cubicBezTo>
                  <a:pt x="1813" y="293"/>
                  <a:pt x="1813" y="293"/>
                  <a:pt x="1812" y="294"/>
                </a:cubicBezTo>
                <a:cubicBezTo>
                  <a:pt x="1811" y="295"/>
                  <a:pt x="1811" y="295"/>
                  <a:pt x="1810" y="296"/>
                </a:cubicBezTo>
                <a:cubicBezTo>
                  <a:pt x="1809" y="297"/>
                  <a:pt x="1809" y="297"/>
                  <a:pt x="1808" y="298"/>
                </a:cubicBezTo>
                <a:cubicBezTo>
                  <a:pt x="1808" y="299"/>
                  <a:pt x="1808" y="299"/>
                  <a:pt x="1808" y="299"/>
                </a:cubicBezTo>
                <a:cubicBezTo>
                  <a:pt x="1808" y="300"/>
                  <a:pt x="1808" y="300"/>
                  <a:pt x="1808" y="300"/>
                </a:cubicBezTo>
                <a:cubicBezTo>
                  <a:pt x="1809" y="301"/>
                  <a:pt x="1809" y="303"/>
                  <a:pt x="1810" y="304"/>
                </a:cubicBezTo>
                <a:cubicBezTo>
                  <a:pt x="1810" y="303"/>
                  <a:pt x="1810" y="303"/>
                  <a:pt x="1810" y="303"/>
                </a:cubicBezTo>
                <a:cubicBezTo>
                  <a:pt x="1811" y="304"/>
                  <a:pt x="1811" y="305"/>
                  <a:pt x="1812" y="306"/>
                </a:cubicBezTo>
                <a:cubicBezTo>
                  <a:pt x="1813" y="306"/>
                  <a:pt x="1813" y="307"/>
                  <a:pt x="1814" y="307"/>
                </a:cubicBezTo>
                <a:cubicBezTo>
                  <a:pt x="1814" y="307"/>
                  <a:pt x="1814" y="307"/>
                  <a:pt x="1814" y="307"/>
                </a:cubicBezTo>
                <a:cubicBezTo>
                  <a:pt x="1815" y="310"/>
                  <a:pt x="1814" y="310"/>
                  <a:pt x="1812" y="310"/>
                </a:cubicBezTo>
                <a:cubicBezTo>
                  <a:pt x="1810" y="310"/>
                  <a:pt x="1809" y="309"/>
                  <a:pt x="1808" y="309"/>
                </a:cubicBezTo>
                <a:cubicBezTo>
                  <a:pt x="1807" y="308"/>
                  <a:pt x="1805" y="309"/>
                  <a:pt x="1804" y="308"/>
                </a:cubicBezTo>
                <a:cubicBezTo>
                  <a:pt x="1803" y="306"/>
                  <a:pt x="1800" y="305"/>
                  <a:pt x="1799" y="304"/>
                </a:cubicBezTo>
                <a:cubicBezTo>
                  <a:pt x="1799" y="304"/>
                  <a:pt x="1799" y="304"/>
                  <a:pt x="1799" y="304"/>
                </a:cubicBezTo>
                <a:cubicBezTo>
                  <a:pt x="1798" y="303"/>
                  <a:pt x="1797" y="302"/>
                  <a:pt x="1796" y="302"/>
                </a:cubicBezTo>
                <a:cubicBezTo>
                  <a:pt x="1797" y="302"/>
                  <a:pt x="1797" y="302"/>
                  <a:pt x="1797" y="302"/>
                </a:cubicBezTo>
                <a:cubicBezTo>
                  <a:pt x="1796" y="301"/>
                  <a:pt x="1794" y="301"/>
                  <a:pt x="1792" y="300"/>
                </a:cubicBezTo>
                <a:cubicBezTo>
                  <a:pt x="1792" y="300"/>
                  <a:pt x="1792" y="300"/>
                  <a:pt x="1792" y="300"/>
                </a:cubicBezTo>
                <a:cubicBezTo>
                  <a:pt x="1789" y="301"/>
                  <a:pt x="1791" y="304"/>
                  <a:pt x="1789" y="306"/>
                </a:cubicBezTo>
                <a:cubicBezTo>
                  <a:pt x="1789" y="306"/>
                  <a:pt x="1789" y="306"/>
                  <a:pt x="1789" y="306"/>
                </a:cubicBezTo>
                <a:cubicBezTo>
                  <a:pt x="1788" y="307"/>
                  <a:pt x="1788" y="308"/>
                  <a:pt x="1789" y="309"/>
                </a:cubicBezTo>
                <a:cubicBezTo>
                  <a:pt x="1789" y="309"/>
                  <a:pt x="1789" y="309"/>
                  <a:pt x="1789" y="309"/>
                </a:cubicBezTo>
                <a:cubicBezTo>
                  <a:pt x="1790" y="310"/>
                  <a:pt x="1790" y="312"/>
                  <a:pt x="1791" y="313"/>
                </a:cubicBezTo>
                <a:cubicBezTo>
                  <a:pt x="1792" y="314"/>
                  <a:pt x="1794" y="314"/>
                  <a:pt x="1795" y="315"/>
                </a:cubicBezTo>
                <a:cubicBezTo>
                  <a:pt x="1796" y="318"/>
                  <a:pt x="1796" y="320"/>
                  <a:pt x="1795" y="323"/>
                </a:cubicBezTo>
                <a:cubicBezTo>
                  <a:pt x="1795" y="323"/>
                  <a:pt x="1795" y="323"/>
                  <a:pt x="1795" y="323"/>
                </a:cubicBezTo>
                <a:cubicBezTo>
                  <a:pt x="1794" y="323"/>
                  <a:pt x="1794" y="323"/>
                  <a:pt x="1794" y="324"/>
                </a:cubicBezTo>
                <a:cubicBezTo>
                  <a:pt x="1793" y="324"/>
                  <a:pt x="1792" y="324"/>
                  <a:pt x="1791" y="323"/>
                </a:cubicBezTo>
                <a:cubicBezTo>
                  <a:pt x="1791" y="323"/>
                  <a:pt x="1791" y="323"/>
                  <a:pt x="1791" y="323"/>
                </a:cubicBezTo>
                <a:cubicBezTo>
                  <a:pt x="1788" y="320"/>
                  <a:pt x="1784" y="323"/>
                  <a:pt x="1782" y="321"/>
                </a:cubicBezTo>
                <a:cubicBezTo>
                  <a:pt x="1781" y="320"/>
                  <a:pt x="1781" y="320"/>
                  <a:pt x="1781" y="319"/>
                </a:cubicBezTo>
                <a:cubicBezTo>
                  <a:pt x="1779" y="316"/>
                  <a:pt x="1773" y="315"/>
                  <a:pt x="1774" y="309"/>
                </a:cubicBezTo>
                <a:cubicBezTo>
                  <a:pt x="1774" y="310"/>
                  <a:pt x="1774" y="310"/>
                  <a:pt x="1774" y="310"/>
                </a:cubicBezTo>
                <a:cubicBezTo>
                  <a:pt x="1772" y="307"/>
                  <a:pt x="1774" y="304"/>
                  <a:pt x="1772" y="302"/>
                </a:cubicBezTo>
                <a:cubicBezTo>
                  <a:pt x="1772" y="301"/>
                  <a:pt x="1772" y="300"/>
                  <a:pt x="1772" y="300"/>
                </a:cubicBezTo>
                <a:cubicBezTo>
                  <a:pt x="1773" y="298"/>
                  <a:pt x="1773" y="296"/>
                  <a:pt x="1772" y="294"/>
                </a:cubicBezTo>
                <a:cubicBezTo>
                  <a:pt x="1769" y="291"/>
                  <a:pt x="1765" y="292"/>
                  <a:pt x="1762" y="290"/>
                </a:cubicBezTo>
                <a:cubicBezTo>
                  <a:pt x="1761" y="291"/>
                  <a:pt x="1761" y="290"/>
                  <a:pt x="1760" y="290"/>
                </a:cubicBezTo>
                <a:cubicBezTo>
                  <a:pt x="1760" y="290"/>
                  <a:pt x="1760" y="289"/>
                  <a:pt x="1760" y="288"/>
                </a:cubicBezTo>
                <a:cubicBezTo>
                  <a:pt x="1759" y="287"/>
                  <a:pt x="1759" y="286"/>
                  <a:pt x="1758" y="284"/>
                </a:cubicBezTo>
                <a:cubicBezTo>
                  <a:pt x="1758" y="284"/>
                  <a:pt x="1757" y="284"/>
                  <a:pt x="1756" y="284"/>
                </a:cubicBezTo>
                <a:cubicBezTo>
                  <a:pt x="1756" y="284"/>
                  <a:pt x="1756" y="284"/>
                  <a:pt x="1756" y="284"/>
                </a:cubicBezTo>
                <a:cubicBezTo>
                  <a:pt x="1756" y="284"/>
                  <a:pt x="1756" y="284"/>
                  <a:pt x="1756" y="284"/>
                </a:cubicBezTo>
                <a:cubicBezTo>
                  <a:pt x="1756" y="284"/>
                  <a:pt x="1755" y="284"/>
                  <a:pt x="1755" y="283"/>
                </a:cubicBezTo>
                <a:cubicBezTo>
                  <a:pt x="1755" y="283"/>
                  <a:pt x="1755" y="283"/>
                  <a:pt x="1755" y="283"/>
                </a:cubicBezTo>
                <a:cubicBezTo>
                  <a:pt x="1756" y="283"/>
                  <a:pt x="1756" y="283"/>
                  <a:pt x="1756" y="283"/>
                </a:cubicBezTo>
                <a:cubicBezTo>
                  <a:pt x="1757" y="281"/>
                  <a:pt x="1759" y="281"/>
                  <a:pt x="1760" y="280"/>
                </a:cubicBezTo>
                <a:cubicBezTo>
                  <a:pt x="1760" y="280"/>
                  <a:pt x="1760" y="280"/>
                  <a:pt x="1760" y="280"/>
                </a:cubicBezTo>
                <a:cubicBezTo>
                  <a:pt x="1767" y="284"/>
                  <a:pt x="1774" y="286"/>
                  <a:pt x="1781" y="288"/>
                </a:cubicBezTo>
                <a:cubicBezTo>
                  <a:pt x="1784" y="291"/>
                  <a:pt x="1788" y="288"/>
                  <a:pt x="1791" y="290"/>
                </a:cubicBezTo>
                <a:cubicBezTo>
                  <a:pt x="1795" y="292"/>
                  <a:pt x="1800" y="292"/>
                  <a:pt x="1804" y="290"/>
                </a:cubicBezTo>
                <a:cubicBezTo>
                  <a:pt x="1804" y="290"/>
                  <a:pt x="1804" y="290"/>
                  <a:pt x="1804" y="290"/>
                </a:cubicBezTo>
                <a:cubicBezTo>
                  <a:pt x="1805" y="290"/>
                  <a:pt x="1805" y="289"/>
                  <a:pt x="1805" y="289"/>
                </a:cubicBezTo>
                <a:cubicBezTo>
                  <a:pt x="1806" y="289"/>
                  <a:pt x="1807" y="289"/>
                  <a:pt x="1808" y="288"/>
                </a:cubicBezTo>
                <a:cubicBezTo>
                  <a:pt x="1808" y="288"/>
                  <a:pt x="1808" y="288"/>
                  <a:pt x="1808" y="288"/>
                </a:cubicBezTo>
                <a:cubicBezTo>
                  <a:pt x="1810" y="287"/>
                  <a:pt x="1813" y="286"/>
                  <a:pt x="1814" y="284"/>
                </a:cubicBezTo>
                <a:cubicBezTo>
                  <a:pt x="1814" y="283"/>
                  <a:pt x="1814" y="283"/>
                  <a:pt x="1814" y="283"/>
                </a:cubicBezTo>
                <a:cubicBezTo>
                  <a:pt x="1819" y="279"/>
                  <a:pt x="1820" y="275"/>
                  <a:pt x="1818" y="269"/>
                </a:cubicBezTo>
                <a:cubicBezTo>
                  <a:pt x="1816" y="268"/>
                  <a:pt x="1815" y="267"/>
                  <a:pt x="1813" y="267"/>
                </a:cubicBezTo>
                <a:cubicBezTo>
                  <a:pt x="1812" y="266"/>
                  <a:pt x="1812" y="266"/>
                  <a:pt x="1812" y="265"/>
                </a:cubicBezTo>
                <a:cubicBezTo>
                  <a:pt x="1811" y="264"/>
                  <a:pt x="1810" y="264"/>
                  <a:pt x="1810" y="264"/>
                </a:cubicBezTo>
                <a:cubicBezTo>
                  <a:pt x="1809" y="264"/>
                  <a:pt x="1809" y="264"/>
                  <a:pt x="1808" y="263"/>
                </a:cubicBezTo>
                <a:cubicBezTo>
                  <a:pt x="1806" y="259"/>
                  <a:pt x="1802" y="258"/>
                  <a:pt x="1798" y="256"/>
                </a:cubicBezTo>
                <a:cubicBezTo>
                  <a:pt x="1796" y="253"/>
                  <a:pt x="1793" y="253"/>
                  <a:pt x="1791" y="252"/>
                </a:cubicBezTo>
                <a:cubicBezTo>
                  <a:pt x="1791" y="252"/>
                  <a:pt x="1791" y="252"/>
                  <a:pt x="1791" y="252"/>
                </a:cubicBezTo>
                <a:cubicBezTo>
                  <a:pt x="1790" y="251"/>
                  <a:pt x="1790" y="251"/>
                  <a:pt x="1789" y="251"/>
                </a:cubicBezTo>
                <a:cubicBezTo>
                  <a:pt x="1789" y="251"/>
                  <a:pt x="1789" y="251"/>
                  <a:pt x="1789" y="250"/>
                </a:cubicBezTo>
                <a:cubicBezTo>
                  <a:pt x="1787" y="250"/>
                  <a:pt x="1785" y="250"/>
                  <a:pt x="1783" y="248"/>
                </a:cubicBezTo>
                <a:cubicBezTo>
                  <a:pt x="1781" y="248"/>
                  <a:pt x="1779" y="248"/>
                  <a:pt x="1777" y="246"/>
                </a:cubicBezTo>
                <a:cubicBezTo>
                  <a:pt x="1774" y="245"/>
                  <a:pt x="1771" y="245"/>
                  <a:pt x="1768" y="242"/>
                </a:cubicBezTo>
                <a:cubicBezTo>
                  <a:pt x="1767" y="242"/>
                  <a:pt x="1766" y="242"/>
                  <a:pt x="1764" y="242"/>
                </a:cubicBezTo>
                <a:cubicBezTo>
                  <a:pt x="1764" y="242"/>
                  <a:pt x="1764" y="242"/>
                  <a:pt x="1764" y="242"/>
                </a:cubicBezTo>
                <a:cubicBezTo>
                  <a:pt x="1765" y="241"/>
                  <a:pt x="1765" y="241"/>
                  <a:pt x="1764" y="240"/>
                </a:cubicBezTo>
                <a:cubicBezTo>
                  <a:pt x="1763" y="241"/>
                  <a:pt x="1763" y="241"/>
                  <a:pt x="1762" y="240"/>
                </a:cubicBezTo>
                <a:cubicBezTo>
                  <a:pt x="1761" y="239"/>
                  <a:pt x="1760" y="239"/>
                  <a:pt x="1759" y="240"/>
                </a:cubicBezTo>
                <a:cubicBezTo>
                  <a:pt x="1759" y="239"/>
                  <a:pt x="1758" y="239"/>
                  <a:pt x="1758" y="239"/>
                </a:cubicBezTo>
                <a:cubicBezTo>
                  <a:pt x="1757" y="239"/>
                  <a:pt x="1757" y="239"/>
                  <a:pt x="1756" y="239"/>
                </a:cubicBezTo>
                <a:cubicBezTo>
                  <a:pt x="1753" y="238"/>
                  <a:pt x="1753" y="234"/>
                  <a:pt x="1750" y="233"/>
                </a:cubicBezTo>
                <a:cubicBezTo>
                  <a:pt x="1751" y="233"/>
                  <a:pt x="1751" y="233"/>
                  <a:pt x="1751" y="233"/>
                </a:cubicBezTo>
                <a:cubicBezTo>
                  <a:pt x="1750" y="232"/>
                  <a:pt x="1748" y="232"/>
                  <a:pt x="1747" y="231"/>
                </a:cubicBezTo>
                <a:cubicBezTo>
                  <a:pt x="1747" y="231"/>
                  <a:pt x="1746" y="231"/>
                  <a:pt x="1746" y="230"/>
                </a:cubicBezTo>
                <a:cubicBezTo>
                  <a:pt x="1746" y="230"/>
                  <a:pt x="1745" y="230"/>
                  <a:pt x="1745" y="231"/>
                </a:cubicBezTo>
                <a:cubicBezTo>
                  <a:pt x="1745" y="231"/>
                  <a:pt x="1745" y="231"/>
                  <a:pt x="1745" y="231"/>
                </a:cubicBezTo>
                <a:cubicBezTo>
                  <a:pt x="1744" y="231"/>
                  <a:pt x="1744" y="232"/>
                  <a:pt x="1743" y="233"/>
                </a:cubicBezTo>
                <a:cubicBezTo>
                  <a:pt x="1743" y="233"/>
                  <a:pt x="1743" y="233"/>
                  <a:pt x="1743" y="233"/>
                </a:cubicBezTo>
                <a:cubicBezTo>
                  <a:pt x="1743" y="233"/>
                  <a:pt x="1743" y="233"/>
                  <a:pt x="1742" y="233"/>
                </a:cubicBezTo>
                <a:cubicBezTo>
                  <a:pt x="1742" y="233"/>
                  <a:pt x="1741" y="233"/>
                  <a:pt x="1741" y="233"/>
                </a:cubicBezTo>
                <a:cubicBezTo>
                  <a:pt x="1741" y="233"/>
                  <a:pt x="1741" y="233"/>
                  <a:pt x="1741" y="233"/>
                </a:cubicBezTo>
                <a:cubicBezTo>
                  <a:pt x="1740" y="232"/>
                  <a:pt x="1739" y="232"/>
                  <a:pt x="1738" y="232"/>
                </a:cubicBezTo>
                <a:cubicBezTo>
                  <a:pt x="1738" y="231"/>
                  <a:pt x="1738" y="231"/>
                  <a:pt x="1737" y="231"/>
                </a:cubicBezTo>
                <a:cubicBezTo>
                  <a:pt x="1735" y="231"/>
                  <a:pt x="1734" y="230"/>
                  <a:pt x="1733" y="229"/>
                </a:cubicBezTo>
                <a:cubicBezTo>
                  <a:pt x="1733" y="229"/>
                  <a:pt x="1733" y="229"/>
                  <a:pt x="1733" y="229"/>
                </a:cubicBezTo>
                <a:cubicBezTo>
                  <a:pt x="1735" y="227"/>
                  <a:pt x="1740" y="228"/>
                  <a:pt x="1737" y="223"/>
                </a:cubicBezTo>
                <a:cubicBezTo>
                  <a:pt x="1736" y="221"/>
                  <a:pt x="1732" y="223"/>
                  <a:pt x="1733" y="219"/>
                </a:cubicBezTo>
                <a:cubicBezTo>
                  <a:pt x="1733" y="219"/>
                  <a:pt x="1733" y="219"/>
                  <a:pt x="1733" y="219"/>
                </a:cubicBezTo>
                <a:cubicBezTo>
                  <a:pt x="1732" y="217"/>
                  <a:pt x="1729" y="219"/>
                  <a:pt x="1727" y="217"/>
                </a:cubicBezTo>
                <a:cubicBezTo>
                  <a:pt x="1727" y="217"/>
                  <a:pt x="1727" y="217"/>
                  <a:pt x="1727" y="217"/>
                </a:cubicBezTo>
                <a:cubicBezTo>
                  <a:pt x="1727" y="217"/>
                  <a:pt x="1726" y="216"/>
                  <a:pt x="1726" y="215"/>
                </a:cubicBezTo>
                <a:cubicBezTo>
                  <a:pt x="1726" y="215"/>
                  <a:pt x="1726" y="215"/>
                  <a:pt x="1726" y="215"/>
                </a:cubicBezTo>
                <a:cubicBezTo>
                  <a:pt x="1724" y="214"/>
                  <a:pt x="1723" y="214"/>
                  <a:pt x="1721" y="216"/>
                </a:cubicBezTo>
                <a:cubicBezTo>
                  <a:pt x="1721" y="216"/>
                  <a:pt x="1721" y="216"/>
                  <a:pt x="1721" y="216"/>
                </a:cubicBezTo>
                <a:cubicBezTo>
                  <a:pt x="1721" y="216"/>
                  <a:pt x="1721" y="216"/>
                  <a:pt x="1720" y="216"/>
                </a:cubicBezTo>
                <a:cubicBezTo>
                  <a:pt x="1720" y="216"/>
                  <a:pt x="1720" y="216"/>
                  <a:pt x="1721" y="216"/>
                </a:cubicBezTo>
                <a:cubicBezTo>
                  <a:pt x="1721" y="215"/>
                  <a:pt x="1721" y="214"/>
                  <a:pt x="1720" y="214"/>
                </a:cubicBezTo>
                <a:cubicBezTo>
                  <a:pt x="1720" y="214"/>
                  <a:pt x="1720" y="214"/>
                  <a:pt x="1720" y="214"/>
                </a:cubicBezTo>
                <a:cubicBezTo>
                  <a:pt x="1717" y="209"/>
                  <a:pt x="1714" y="209"/>
                  <a:pt x="1710" y="214"/>
                </a:cubicBezTo>
                <a:cubicBezTo>
                  <a:pt x="1711" y="214"/>
                  <a:pt x="1711" y="214"/>
                  <a:pt x="1711" y="214"/>
                </a:cubicBezTo>
                <a:cubicBezTo>
                  <a:pt x="1709" y="216"/>
                  <a:pt x="1709" y="218"/>
                  <a:pt x="1707" y="221"/>
                </a:cubicBezTo>
                <a:cubicBezTo>
                  <a:pt x="1707" y="221"/>
                  <a:pt x="1707" y="221"/>
                  <a:pt x="1707" y="222"/>
                </a:cubicBezTo>
                <a:cubicBezTo>
                  <a:pt x="1706" y="223"/>
                  <a:pt x="1705" y="223"/>
                  <a:pt x="1704" y="220"/>
                </a:cubicBezTo>
                <a:cubicBezTo>
                  <a:pt x="1704" y="218"/>
                  <a:pt x="1703" y="218"/>
                  <a:pt x="1702" y="219"/>
                </a:cubicBezTo>
                <a:cubicBezTo>
                  <a:pt x="1701" y="220"/>
                  <a:pt x="1700" y="222"/>
                  <a:pt x="1699" y="223"/>
                </a:cubicBezTo>
                <a:cubicBezTo>
                  <a:pt x="1698" y="223"/>
                  <a:pt x="1697" y="223"/>
                  <a:pt x="1697" y="223"/>
                </a:cubicBezTo>
                <a:cubicBezTo>
                  <a:pt x="1697" y="222"/>
                  <a:pt x="1697" y="220"/>
                  <a:pt x="1695" y="220"/>
                </a:cubicBezTo>
                <a:cubicBezTo>
                  <a:pt x="1693" y="219"/>
                  <a:pt x="1691" y="217"/>
                  <a:pt x="1688" y="218"/>
                </a:cubicBezTo>
                <a:cubicBezTo>
                  <a:pt x="1688" y="218"/>
                  <a:pt x="1687" y="219"/>
                  <a:pt x="1687" y="219"/>
                </a:cubicBezTo>
                <a:cubicBezTo>
                  <a:pt x="1685" y="222"/>
                  <a:pt x="1685" y="222"/>
                  <a:pt x="1683" y="219"/>
                </a:cubicBezTo>
                <a:cubicBezTo>
                  <a:pt x="1683" y="219"/>
                  <a:pt x="1682" y="220"/>
                  <a:pt x="1682" y="220"/>
                </a:cubicBezTo>
                <a:cubicBezTo>
                  <a:pt x="1682" y="221"/>
                  <a:pt x="1681" y="222"/>
                  <a:pt x="1681" y="223"/>
                </a:cubicBezTo>
                <a:cubicBezTo>
                  <a:pt x="1681" y="223"/>
                  <a:pt x="1681" y="223"/>
                  <a:pt x="1681" y="223"/>
                </a:cubicBezTo>
                <a:cubicBezTo>
                  <a:pt x="1681" y="223"/>
                  <a:pt x="1680" y="223"/>
                  <a:pt x="1680" y="223"/>
                </a:cubicBezTo>
                <a:cubicBezTo>
                  <a:pt x="1680" y="223"/>
                  <a:pt x="1680" y="223"/>
                  <a:pt x="1680" y="223"/>
                </a:cubicBezTo>
                <a:cubicBezTo>
                  <a:pt x="1678" y="220"/>
                  <a:pt x="1676" y="217"/>
                  <a:pt x="1672" y="216"/>
                </a:cubicBezTo>
                <a:cubicBezTo>
                  <a:pt x="1672" y="216"/>
                  <a:pt x="1672" y="215"/>
                  <a:pt x="1672" y="215"/>
                </a:cubicBezTo>
                <a:cubicBezTo>
                  <a:pt x="1672" y="215"/>
                  <a:pt x="1672" y="214"/>
                  <a:pt x="1672" y="214"/>
                </a:cubicBezTo>
                <a:cubicBezTo>
                  <a:pt x="1671" y="212"/>
                  <a:pt x="1669" y="212"/>
                  <a:pt x="1668" y="213"/>
                </a:cubicBezTo>
                <a:cubicBezTo>
                  <a:pt x="1668" y="213"/>
                  <a:pt x="1668" y="213"/>
                  <a:pt x="1668" y="213"/>
                </a:cubicBezTo>
                <a:cubicBezTo>
                  <a:pt x="1667" y="215"/>
                  <a:pt x="1664" y="214"/>
                  <a:pt x="1662" y="216"/>
                </a:cubicBezTo>
                <a:cubicBezTo>
                  <a:pt x="1662" y="216"/>
                  <a:pt x="1663" y="216"/>
                  <a:pt x="1663" y="216"/>
                </a:cubicBezTo>
                <a:cubicBezTo>
                  <a:pt x="1663" y="216"/>
                  <a:pt x="1663" y="216"/>
                  <a:pt x="1663" y="216"/>
                </a:cubicBezTo>
                <a:cubicBezTo>
                  <a:pt x="1660" y="217"/>
                  <a:pt x="1660" y="219"/>
                  <a:pt x="1660" y="221"/>
                </a:cubicBezTo>
                <a:cubicBezTo>
                  <a:pt x="1661" y="221"/>
                  <a:pt x="1661" y="222"/>
                  <a:pt x="1661" y="222"/>
                </a:cubicBezTo>
                <a:cubicBezTo>
                  <a:pt x="1661" y="222"/>
                  <a:pt x="1661" y="222"/>
                  <a:pt x="1661" y="222"/>
                </a:cubicBezTo>
                <a:cubicBezTo>
                  <a:pt x="1660" y="223"/>
                  <a:pt x="1660" y="223"/>
                  <a:pt x="1660" y="223"/>
                </a:cubicBezTo>
                <a:cubicBezTo>
                  <a:pt x="1660" y="223"/>
                  <a:pt x="1659" y="223"/>
                  <a:pt x="1658" y="223"/>
                </a:cubicBezTo>
                <a:cubicBezTo>
                  <a:pt x="1659" y="224"/>
                  <a:pt x="1659" y="225"/>
                  <a:pt x="1659" y="225"/>
                </a:cubicBezTo>
                <a:cubicBezTo>
                  <a:pt x="1659" y="225"/>
                  <a:pt x="1659" y="225"/>
                  <a:pt x="1659" y="225"/>
                </a:cubicBezTo>
                <a:cubicBezTo>
                  <a:pt x="1659" y="227"/>
                  <a:pt x="1661" y="227"/>
                  <a:pt x="1662" y="227"/>
                </a:cubicBezTo>
                <a:cubicBezTo>
                  <a:pt x="1662" y="227"/>
                  <a:pt x="1662" y="227"/>
                  <a:pt x="1662" y="227"/>
                </a:cubicBezTo>
                <a:cubicBezTo>
                  <a:pt x="1663" y="231"/>
                  <a:pt x="1659" y="231"/>
                  <a:pt x="1658" y="233"/>
                </a:cubicBezTo>
                <a:cubicBezTo>
                  <a:pt x="1656" y="235"/>
                  <a:pt x="1654" y="233"/>
                  <a:pt x="1653" y="233"/>
                </a:cubicBezTo>
                <a:cubicBezTo>
                  <a:pt x="1652" y="231"/>
                  <a:pt x="1651" y="231"/>
                  <a:pt x="1649" y="231"/>
                </a:cubicBezTo>
                <a:cubicBezTo>
                  <a:pt x="1648" y="233"/>
                  <a:pt x="1648" y="234"/>
                  <a:pt x="1647" y="236"/>
                </a:cubicBezTo>
                <a:cubicBezTo>
                  <a:pt x="1647" y="236"/>
                  <a:pt x="1647" y="236"/>
                  <a:pt x="1647" y="236"/>
                </a:cubicBezTo>
                <a:cubicBezTo>
                  <a:pt x="1646" y="236"/>
                  <a:pt x="1646" y="236"/>
                  <a:pt x="1645" y="235"/>
                </a:cubicBezTo>
                <a:cubicBezTo>
                  <a:pt x="1642" y="234"/>
                  <a:pt x="1641" y="234"/>
                  <a:pt x="1641" y="237"/>
                </a:cubicBezTo>
                <a:cubicBezTo>
                  <a:pt x="1641" y="240"/>
                  <a:pt x="1640" y="242"/>
                  <a:pt x="1638" y="242"/>
                </a:cubicBezTo>
                <a:cubicBezTo>
                  <a:pt x="1635" y="242"/>
                  <a:pt x="1634" y="245"/>
                  <a:pt x="1632" y="246"/>
                </a:cubicBezTo>
                <a:cubicBezTo>
                  <a:pt x="1632" y="245"/>
                  <a:pt x="1632" y="244"/>
                  <a:pt x="1632" y="242"/>
                </a:cubicBezTo>
                <a:cubicBezTo>
                  <a:pt x="1632" y="240"/>
                  <a:pt x="1631" y="238"/>
                  <a:pt x="1628" y="239"/>
                </a:cubicBezTo>
                <a:cubicBezTo>
                  <a:pt x="1627" y="239"/>
                  <a:pt x="1627" y="240"/>
                  <a:pt x="1626" y="240"/>
                </a:cubicBezTo>
                <a:cubicBezTo>
                  <a:pt x="1625" y="241"/>
                  <a:pt x="1625" y="242"/>
                  <a:pt x="1624" y="242"/>
                </a:cubicBezTo>
                <a:cubicBezTo>
                  <a:pt x="1625" y="247"/>
                  <a:pt x="1625" y="247"/>
                  <a:pt x="1628" y="246"/>
                </a:cubicBezTo>
                <a:cubicBezTo>
                  <a:pt x="1629" y="246"/>
                  <a:pt x="1630" y="246"/>
                  <a:pt x="1632" y="246"/>
                </a:cubicBezTo>
                <a:cubicBezTo>
                  <a:pt x="1631" y="247"/>
                  <a:pt x="1631" y="249"/>
                  <a:pt x="1631" y="250"/>
                </a:cubicBezTo>
                <a:cubicBezTo>
                  <a:pt x="1631" y="250"/>
                  <a:pt x="1631" y="250"/>
                  <a:pt x="1631" y="250"/>
                </a:cubicBezTo>
                <a:cubicBezTo>
                  <a:pt x="1629" y="252"/>
                  <a:pt x="1630" y="255"/>
                  <a:pt x="1627" y="257"/>
                </a:cubicBezTo>
                <a:cubicBezTo>
                  <a:pt x="1625" y="258"/>
                  <a:pt x="1623" y="263"/>
                  <a:pt x="1624" y="266"/>
                </a:cubicBezTo>
                <a:cubicBezTo>
                  <a:pt x="1624" y="266"/>
                  <a:pt x="1624" y="266"/>
                  <a:pt x="1624" y="266"/>
                </a:cubicBezTo>
                <a:cubicBezTo>
                  <a:pt x="1621" y="266"/>
                  <a:pt x="1620" y="263"/>
                  <a:pt x="1617" y="264"/>
                </a:cubicBezTo>
                <a:cubicBezTo>
                  <a:pt x="1618" y="266"/>
                  <a:pt x="1617" y="268"/>
                  <a:pt x="1620" y="269"/>
                </a:cubicBezTo>
                <a:cubicBezTo>
                  <a:pt x="1620" y="269"/>
                  <a:pt x="1620" y="269"/>
                  <a:pt x="1620" y="269"/>
                </a:cubicBezTo>
                <a:cubicBezTo>
                  <a:pt x="1620" y="270"/>
                  <a:pt x="1620" y="270"/>
                  <a:pt x="1620" y="271"/>
                </a:cubicBezTo>
                <a:cubicBezTo>
                  <a:pt x="1620" y="275"/>
                  <a:pt x="1617" y="275"/>
                  <a:pt x="1614" y="275"/>
                </a:cubicBezTo>
                <a:cubicBezTo>
                  <a:pt x="1614" y="277"/>
                  <a:pt x="1614" y="278"/>
                  <a:pt x="1613" y="279"/>
                </a:cubicBezTo>
                <a:cubicBezTo>
                  <a:pt x="1613" y="280"/>
                  <a:pt x="1613" y="280"/>
                  <a:pt x="1613" y="281"/>
                </a:cubicBezTo>
                <a:cubicBezTo>
                  <a:pt x="1613" y="281"/>
                  <a:pt x="1613" y="281"/>
                  <a:pt x="1613" y="281"/>
                </a:cubicBezTo>
                <a:cubicBezTo>
                  <a:pt x="1612" y="281"/>
                  <a:pt x="1612" y="281"/>
                  <a:pt x="1612" y="281"/>
                </a:cubicBezTo>
                <a:cubicBezTo>
                  <a:pt x="1612" y="281"/>
                  <a:pt x="1611" y="281"/>
                  <a:pt x="1611" y="281"/>
                </a:cubicBezTo>
                <a:cubicBezTo>
                  <a:pt x="1611" y="281"/>
                  <a:pt x="1611" y="282"/>
                  <a:pt x="1610" y="283"/>
                </a:cubicBezTo>
                <a:cubicBezTo>
                  <a:pt x="1610" y="283"/>
                  <a:pt x="1610" y="283"/>
                  <a:pt x="1610" y="283"/>
                </a:cubicBezTo>
                <a:cubicBezTo>
                  <a:pt x="1610" y="282"/>
                  <a:pt x="1609" y="283"/>
                  <a:pt x="1609" y="283"/>
                </a:cubicBezTo>
                <a:cubicBezTo>
                  <a:pt x="1607" y="283"/>
                  <a:pt x="1607" y="283"/>
                  <a:pt x="1607" y="284"/>
                </a:cubicBezTo>
                <a:cubicBezTo>
                  <a:pt x="1606" y="284"/>
                  <a:pt x="1606" y="284"/>
                  <a:pt x="1606" y="284"/>
                </a:cubicBezTo>
                <a:cubicBezTo>
                  <a:pt x="1606" y="284"/>
                  <a:pt x="1605" y="284"/>
                  <a:pt x="1605" y="284"/>
                </a:cubicBezTo>
                <a:cubicBezTo>
                  <a:pt x="1604" y="286"/>
                  <a:pt x="1602" y="286"/>
                  <a:pt x="1601" y="287"/>
                </a:cubicBezTo>
                <a:cubicBezTo>
                  <a:pt x="1601" y="290"/>
                  <a:pt x="1601" y="293"/>
                  <a:pt x="1601" y="296"/>
                </a:cubicBezTo>
                <a:cubicBezTo>
                  <a:pt x="1601" y="296"/>
                  <a:pt x="1601" y="296"/>
                  <a:pt x="1601" y="296"/>
                </a:cubicBezTo>
                <a:cubicBezTo>
                  <a:pt x="1599" y="297"/>
                  <a:pt x="1597" y="297"/>
                  <a:pt x="1595" y="298"/>
                </a:cubicBezTo>
                <a:cubicBezTo>
                  <a:pt x="1595" y="299"/>
                  <a:pt x="1594" y="299"/>
                  <a:pt x="1593" y="300"/>
                </a:cubicBezTo>
                <a:cubicBezTo>
                  <a:pt x="1593" y="300"/>
                  <a:pt x="1592" y="301"/>
                  <a:pt x="1591" y="302"/>
                </a:cubicBezTo>
                <a:cubicBezTo>
                  <a:pt x="1591" y="302"/>
                  <a:pt x="1591" y="302"/>
                  <a:pt x="1591" y="302"/>
                </a:cubicBezTo>
                <a:cubicBezTo>
                  <a:pt x="1591" y="302"/>
                  <a:pt x="1589" y="303"/>
                  <a:pt x="1589" y="304"/>
                </a:cubicBezTo>
                <a:cubicBezTo>
                  <a:pt x="1590" y="307"/>
                  <a:pt x="1588" y="308"/>
                  <a:pt x="1585" y="308"/>
                </a:cubicBezTo>
                <a:cubicBezTo>
                  <a:pt x="1584" y="308"/>
                  <a:pt x="1583" y="309"/>
                  <a:pt x="1582" y="309"/>
                </a:cubicBezTo>
                <a:cubicBezTo>
                  <a:pt x="1581" y="310"/>
                  <a:pt x="1580" y="311"/>
                  <a:pt x="1580" y="311"/>
                </a:cubicBezTo>
                <a:cubicBezTo>
                  <a:pt x="1578" y="313"/>
                  <a:pt x="1577" y="314"/>
                  <a:pt x="1576" y="315"/>
                </a:cubicBezTo>
                <a:cubicBezTo>
                  <a:pt x="1575" y="316"/>
                  <a:pt x="1575" y="316"/>
                  <a:pt x="1574" y="317"/>
                </a:cubicBezTo>
                <a:cubicBezTo>
                  <a:pt x="1573" y="318"/>
                  <a:pt x="1573" y="319"/>
                  <a:pt x="1572" y="319"/>
                </a:cubicBezTo>
                <a:cubicBezTo>
                  <a:pt x="1572" y="320"/>
                  <a:pt x="1572" y="320"/>
                  <a:pt x="1572" y="320"/>
                </a:cubicBezTo>
                <a:cubicBezTo>
                  <a:pt x="1571" y="320"/>
                  <a:pt x="1571" y="320"/>
                  <a:pt x="1570" y="321"/>
                </a:cubicBezTo>
                <a:cubicBezTo>
                  <a:pt x="1570" y="321"/>
                  <a:pt x="1569" y="321"/>
                  <a:pt x="1568" y="321"/>
                </a:cubicBezTo>
                <a:cubicBezTo>
                  <a:pt x="1567" y="322"/>
                  <a:pt x="1566" y="324"/>
                  <a:pt x="1566" y="325"/>
                </a:cubicBezTo>
                <a:cubicBezTo>
                  <a:pt x="1564" y="325"/>
                  <a:pt x="1563" y="326"/>
                  <a:pt x="1562" y="326"/>
                </a:cubicBezTo>
                <a:cubicBezTo>
                  <a:pt x="1561" y="325"/>
                  <a:pt x="1560" y="325"/>
                  <a:pt x="1559" y="325"/>
                </a:cubicBezTo>
                <a:cubicBezTo>
                  <a:pt x="1557" y="326"/>
                  <a:pt x="1559" y="329"/>
                  <a:pt x="1557" y="331"/>
                </a:cubicBezTo>
                <a:cubicBezTo>
                  <a:pt x="1556" y="332"/>
                  <a:pt x="1554" y="331"/>
                  <a:pt x="1553" y="333"/>
                </a:cubicBezTo>
                <a:cubicBezTo>
                  <a:pt x="1553" y="333"/>
                  <a:pt x="1553" y="333"/>
                  <a:pt x="1553" y="333"/>
                </a:cubicBezTo>
                <a:cubicBezTo>
                  <a:pt x="1548" y="333"/>
                  <a:pt x="1543" y="333"/>
                  <a:pt x="1545" y="340"/>
                </a:cubicBezTo>
                <a:cubicBezTo>
                  <a:pt x="1545" y="340"/>
                  <a:pt x="1545" y="340"/>
                  <a:pt x="1545" y="340"/>
                </a:cubicBezTo>
                <a:cubicBezTo>
                  <a:pt x="1539" y="340"/>
                  <a:pt x="1539" y="350"/>
                  <a:pt x="1532" y="348"/>
                </a:cubicBezTo>
                <a:cubicBezTo>
                  <a:pt x="1531" y="349"/>
                  <a:pt x="1530" y="349"/>
                  <a:pt x="1530" y="351"/>
                </a:cubicBezTo>
                <a:cubicBezTo>
                  <a:pt x="1530" y="353"/>
                  <a:pt x="1532" y="352"/>
                  <a:pt x="1533" y="353"/>
                </a:cubicBezTo>
                <a:cubicBezTo>
                  <a:pt x="1531" y="352"/>
                  <a:pt x="1530" y="352"/>
                  <a:pt x="1528" y="353"/>
                </a:cubicBezTo>
                <a:cubicBezTo>
                  <a:pt x="1528" y="353"/>
                  <a:pt x="1527" y="353"/>
                  <a:pt x="1526" y="354"/>
                </a:cubicBezTo>
                <a:cubicBezTo>
                  <a:pt x="1525" y="355"/>
                  <a:pt x="1525" y="357"/>
                  <a:pt x="1525" y="359"/>
                </a:cubicBezTo>
                <a:cubicBezTo>
                  <a:pt x="1525" y="359"/>
                  <a:pt x="1526" y="359"/>
                  <a:pt x="1526" y="360"/>
                </a:cubicBezTo>
                <a:cubicBezTo>
                  <a:pt x="1525" y="362"/>
                  <a:pt x="1526" y="363"/>
                  <a:pt x="1526" y="365"/>
                </a:cubicBezTo>
                <a:cubicBezTo>
                  <a:pt x="1527" y="365"/>
                  <a:pt x="1527" y="365"/>
                  <a:pt x="1528" y="365"/>
                </a:cubicBezTo>
                <a:cubicBezTo>
                  <a:pt x="1528" y="365"/>
                  <a:pt x="1528" y="366"/>
                  <a:pt x="1528" y="366"/>
                </a:cubicBezTo>
                <a:cubicBezTo>
                  <a:pt x="1529" y="366"/>
                  <a:pt x="1529" y="366"/>
                  <a:pt x="1529" y="366"/>
                </a:cubicBezTo>
                <a:cubicBezTo>
                  <a:pt x="1529" y="366"/>
                  <a:pt x="1528" y="367"/>
                  <a:pt x="1528" y="367"/>
                </a:cubicBezTo>
                <a:cubicBezTo>
                  <a:pt x="1528" y="367"/>
                  <a:pt x="1528" y="367"/>
                  <a:pt x="1528" y="367"/>
                </a:cubicBezTo>
                <a:cubicBezTo>
                  <a:pt x="1527" y="368"/>
                  <a:pt x="1527" y="368"/>
                  <a:pt x="1526" y="369"/>
                </a:cubicBezTo>
                <a:cubicBezTo>
                  <a:pt x="1526" y="369"/>
                  <a:pt x="1526" y="369"/>
                  <a:pt x="1526" y="369"/>
                </a:cubicBezTo>
                <a:cubicBezTo>
                  <a:pt x="1525" y="371"/>
                  <a:pt x="1526" y="371"/>
                  <a:pt x="1527" y="372"/>
                </a:cubicBezTo>
                <a:cubicBezTo>
                  <a:pt x="1528" y="372"/>
                  <a:pt x="1528" y="372"/>
                  <a:pt x="1528" y="372"/>
                </a:cubicBezTo>
                <a:cubicBezTo>
                  <a:pt x="1528" y="372"/>
                  <a:pt x="1528" y="373"/>
                  <a:pt x="1528" y="373"/>
                </a:cubicBezTo>
                <a:cubicBezTo>
                  <a:pt x="1530" y="374"/>
                  <a:pt x="1532" y="376"/>
                  <a:pt x="1534" y="377"/>
                </a:cubicBezTo>
                <a:cubicBezTo>
                  <a:pt x="1532" y="379"/>
                  <a:pt x="1529" y="381"/>
                  <a:pt x="1528" y="384"/>
                </a:cubicBezTo>
                <a:cubicBezTo>
                  <a:pt x="1528" y="384"/>
                  <a:pt x="1528" y="384"/>
                  <a:pt x="1528" y="384"/>
                </a:cubicBezTo>
                <a:cubicBezTo>
                  <a:pt x="1527" y="385"/>
                  <a:pt x="1527" y="386"/>
                  <a:pt x="1528" y="386"/>
                </a:cubicBezTo>
                <a:cubicBezTo>
                  <a:pt x="1528" y="386"/>
                  <a:pt x="1528" y="386"/>
                  <a:pt x="1528" y="386"/>
                </a:cubicBezTo>
                <a:cubicBezTo>
                  <a:pt x="1529" y="390"/>
                  <a:pt x="1535" y="385"/>
                  <a:pt x="1536" y="390"/>
                </a:cubicBezTo>
                <a:cubicBezTo>
                  <a:pt x="1536" y="391"/>
                  <a:pt x="1536" y="391"/>
                  <a:pt x="1535" y="392"/>
                </a:cubicBezTo>
                <a:cubicBezTo>
                  <a:pt x="1535" y="393"/>
                  <a:pt x="1534" y="393"/>
                  <a:pt x="1534" y="394"/>
                </a:cubicBezTo>
                <a:cubicBezTo>
                  <a:pt x="1534" y="394"/>
                  <a:pt x="1534" y="394"/>
                  <a:pt x="1534" y="394"/>
                </a:cubicBezTo>
                <a:cubicBezTo>
                  <a:pt x="1532" y="396"/>
                  <a:pt x="1532" y="398"/>
                  <a:pt x="1534" y="400"/>
                </a:cubicBezTo>
                <a:cubicBezTo>
                  <a:pt x="1534" y="400"/>
                  <a:pt x="1534" y="400"/>
                  <a:pt x="1534" y="400"/>
                </a:cubicBezTo>
                <a:cubicBezTo>
                  <a:pt x="1535" y="403"/>
                  <a:pt x="1539" y="402"/>
                  <a:pt x="1541" y="404"/>
                </a:cubicBezTo>
                <a:cubicBezTo>
                  <a:pt x="1541" y="404"/>
                  <a:pt x="1541" y="404"/>
                  <a:pt x="1541" y="404"/>
                </a:cubicBezTo>
                <a:cubicBezTo>
                  <a:pt x="1542" y="404"/>
                  <a:pt x="1542" y="404"/>
                  <a:pt x="1543" y="404"/>
                </a:cubicBezTo>
                <a:cubicBezTo>
                  <a:pt x="1543" y="405"/>
                  <a:pt x="1543" y="405"/>
                  <a:pt x="1544" y="405"/>
                </a:cubicBezTo>
                <a:cubicBezTo>
                  <a:pt x="1545" y="405"/>
                  <a:pt x="1547" y="405"/>
                  <a:pt x="1548" y="405"/>
                </a:cubicBezTo>
                <a:cubicBezTo>
                  <a:pt x="1549" y="405"/>
                  <a:pt x="1550" y="404"/>
                  <a:pt x="1551" y="403"/>
                </a:cubicBezTo>
                <a:cubicBezTo>
                  <a:pt x="1551" y="403"/>
                  <a:pt x="1551" y="403"/>
                  <a:pt x="1551" y="403"/>
                </a:cubicBezTo>
                <a:cubicBezTo>
                  <a:pt x="1552" y="402"/>
                  <a:pt x="1554" y="403"/>
                  <a:pt x="1555" y="402"/>
                </a:cubicBezTo>
                <a:cubicBezTo>
                  <a:pt x="1555" y="402"/>
                  <a:pt x="1555" y="402"/>
                  <a:pt x="1555" y="402"/>
                </a:cubicBezTo>
                <a:cubicBezTo>
                  <a:pt x="1556" y="400"/>
                  <a:pt x="1558" y="401"/>
                  <a:pt x="1559" y="400"/>
                </a:cubicBezTo>
                <a:cubicBezTo>
                  <a:pt x="1559" y="400"/>
                  <a:pt x="1559" y="400"/>
                  <a:pt x="1559" y="400"/>
                </a:cubicBezTo>
                <a:cubicBezTo>
                  <a:pt x="1560" y="399"/>
                  <a:pt x="1561" y="399"/>
                  <a:pt x="1562" y="398"/>
                </a:cubicBezTo>
                <a:cubicBezTo>
                  <a:pt x="1562" y="398"/>
                  <a:pt x="1562" y="398"/>
                  <a:pt x="1562" y="398"/>
                </a:cubicBezTo>
                <a:cubicBezTo>
                  <a:pt x="1563" y="397"/>
                  <a:pt x="1564" y="396"/>
                  <a:pt x="1564" y="396"/>
                </a:cubicBezTo>
                <a:cubicBezTo>
                  <a:pt x="1564" y="396"/>
                  <a:pt x="1564" y="396"/>
                  <a:pt x="1564" y="396"/>
                </a:cubicBezTo>
                <a:cubicBezTo>
                  <a:pt x="1565" y="395"/>
                  <a:pt x="1565" y="395"/>
                  <a:pt x="1565" y="394"/>
                </a:cubicBezTo>
                <a:cubicBezTo>
                  <a:pt x="1566" y="394"/>
                  <a:pt x="1567" y="394"/>
                  <a:pt x="1568" y="394"/>
                </a:cubicBezTo>
                <a:cubicBezTo>
                  <a:pt x="1569" y="394"/>
                  <a:pt x="1569" y="394"/>
                  <a:pt x="1570" y="394"/>
                </a:cubicBezTo>
                <a:cubicBezTo>
                  <a:pt x="1570" y="393"/>
                  <a:pt x="1570" y="393"/>
                  <a:pt x="1571" y="392"/>
                </a:cubicBezTo>
                <a:cubicBezTo>
                  <a:pt x="1571" y="392"/>
                  <a:pt x="1571" y="392"/>
                  <a:pt x="1571" y="392"/>
                </a:cubicBezTo>
                <a:cubicBezTo>
                  <a:pt x="1572" y="392"/>
                  <a:pt x="1573" y="392"/>
                  <a:pt x="1574" y="392"/>
                </a:cubicBezTo>
                <a:cubicBezTo>
                  <a:pt x="1575" y="390"/>
                  <a:pt x="1576" y="390"/>
                  <a:pt x="1577" y="390"/>
                </a:cubicBezTo>
                <a:cubicBezTo>
                  <a:pt x="1577" y="390"/>
                  <a:pt x="1577" y="391"/>
                  <a:pt x="1577" y="391"/>
                </a:cubicBezTo>
                <a:cubicBezTo>
                  <a:pt x="1577" y="394"/>
                  <a:pt x="1576" y="398"/>
                  <a:pt x="1580" y="400"/>
                </a:cubicBezTo>
                <a:cubicBezTo>
                  <a:pt x="1580" y="400"/>
                  <a:pt x="1580" y="400"/>
                  <a:pt x="1580" y="400"/>
                </a:cubicBezTo>
                <a:cubicBezTo>
                  <a:pt x="1581" y="401"/>
                  <a:pt x="1581" y="402"/>
                  <a:pt x="1580" y="404"/>
                </a:cubicBezTo>
                <a:cubicBezTo>
                  <a:pt x="1579" y="405"/>
                  <a:pt x="1579" y="406"/>
                  <a:pt x="1580" y="407"/>
                </a:cubicBezTo>
                <a:cubicBezTo>
                  <a:pt x="1580" y="407"/>
                  <a:pt x="1580" y="407"/>
                  <a:pt x="1580" y="407"/>
                </a:cubicBezTo>
                <a:cubicBezTo>
                  <a:pt x="1581" y="409"/>
                  <a:pt x="1582" y="410"/>
                  <a:pt x="1583" y="411"/>
                </a:cubicBezTo>
                <a:cubicBezTo>
                  <a:pt x="1584" y="412"/>
                  <a:pt x="1584" y="412"/>
                  <a:pt x="1584" y="413"/>
                </a:cubicBezTo>
                <a:cubicBezTo>
                  <a:pt x="1584" y="414"/>
                  <a:pt x="1585" y="414"/>
                  <a:pt x="1586" y="415"/>
                </a:cubicBezTo>
                <a:cubicBezTo>
                  <a:pt x="1586" y="416"/>
                  <a:pt x="1587" y="416"/>
                  <a:pt x="1587" y="417"/>
                </a:cubicBezTo>
                <a:cubicBezTo>
                  <a:pt x="1587" y="417"/>
                  <a:pt x="1587" y="417"/>
                  <a:pt x="1587" y="417"/>
                </a:cubicBezTo>
                <a:cubicBezTo>
                  <a:pt x="1588" y="418"/>
                  <a:pt x="1589" y="419"/>
                  <a:pt x="1589" y="420"/>
                </a:cubicBezTo>
                <a:cubicBezTo>
                  <a:pt x="1589" y="420"/>
                  <a:pt x="1589" y="420"/>
                  <a:pt x="1589" y="420"/>
                </a:cubicBezTo>
                <a:cubicBezTo>
                  <a:pt x="1589" y="421"/>
                  <a:pt x="1589" y="421"/>
                  <a:pt x="1589" y="421"/>
                </a:cubicBezTo>
                <a:cubicBezTo>
                  <a:pt x="1591" y="421"/>
                  <a:pt x="1591" y="422"/>
                  <a:pt x="1590" y="423"/>
                </a:cubicBezTo>
                <a:cubicBezTo>
                  <a:pt x="1589" y="424"/>
                  <a:pt x="1589" y="425"/>
                  <a:pt x="1589" y="427"/>
                </a:cubicBezTo>
                <a:cubicBezTo>
                  <a:pt x="1589" y="427"/>
                  <a:pt x="1588" y="427"/>
                  <a:pt x="1588" y="427"/>
                </a:cubicBezTo>
                <a:cubicBezTo>
                  <a:pt x="1588" y="428"/>
                  <a:pt x="1587" y="429"/>
                  <a:pt x="1587" y="430"/>
                </a:cubicBezTo>
                <a:cubicBezTo>
                  <a:pt x="1586" y="430"/>
                  <a:pt x="1583" y="427"/>
                  <a:pt x="1582" y="430"/>
                </a:cubicBezTo>
                <a:cubicBezTo>
                  <a:pt x="1581" y="434"/>
                  <a:pt x="1578" y="432"/>
                  <a:pt x="1576" y="432"/>
                </a:cubicBezTo>
                <a:cubicBezTo>
                  <a:pt x="1575" y="433"/>
                  <a:pt x="1575" y="434"/>
                  <a:pt x="1574" y="434"/>
                </a:cubicBezTo>
                <a:cubicBezTo>
                  <a:pt x="1574" y="434"/>
                  <a:pt x="1574" y="434"/>
                  <a:pt x="1574" y="434"/>
                </a:cubicBezTo>
                <a:cubicBezTo>
                  <a:pt x="1572" y="435"/>
                  <a:pt x="1570" y="437"/>
                  <a:pt x="1568" y="434"/>
                </a:cubicBezTo>
                <a:cubicBezTo>
                  <a:pt x="1568" y="434"/>
                  <a:pt x="1568" y="434"/>
                  <a:pt x="1568" y="434"/>
                </a:cubicBezTo>
                <a:cubicBezTo>
                  <a:pt x="1569" y="433"/>
                  <a:pt x="1569" y="431"/>
                  <a:pt x="1570" y="430"/>
                </a:cubicBezTo>
                <a:cubicBezTo>
                  <a:pt x="1570" y="430"/>
                  <a:pt x="1570" y="430"/>
                  <a:pt x="1570" y="430"/>
                </a:cubicBezTo>
                <a:cubicBezTo>
                  <a:pt x="1571" y="429"/>
                  <a:pt x="1573" y="429"/>
                  <a:pt x="1574" y="428"/>
                </a:cubicBezTo>
                <a:cubicBezTo>
                  <a:pt x="1574" y="428"/>
                  <a:pt x="1574" y="428"/>
                  <a:pt x="1574" y="428"/>
                </a:cubicBezTo>
                <a:cubicBezTo>
                  <a:pt x="1576" y="426"/>
                  <a:pt x="1574" y="424"/>
                  <a:pt x="1572" y="423"/>
                </a:cubicBezTo>
                <a:cubicBezTo>
                  <a:pt x="1572" y="423"/>
                  <a:pt x="1572" y="423"/>
                  <a:pt x="1572" y="423"/>
                </a:cubicBezTo>
                <a:cubicBezTo>
                  <a:pt x="1572" y="422"/>
                  <a:pt x="1571" y="422"/>
                  <a:pt x="1571" y="421"/>
                </a:cubicBezTo>
                <a:cubicBezTo>
                  <a:pt x="1572" y="419"/>
                  <a:pt x="1570" y="416"/>
                  <a:pt x="1572" y="413"/>
                </a:cubicBezTo>
                <a:cubicBezTo>
                  <a:pt x="1572" y="413"/>
                  <a:pt x="1572" y="413"/>
                  <a:pt x="1572" y="413"/>
                </a:cubicBezTo>
                <a:cubicBezTo>
                  <a:pt x="1573" y="410"/>
                  <a:pt x="1576" y="405"/>
                  <a:pt x="1568" y="405"/>
                </a:cubicBezTo>
                <a:cubicBezTo>
                  <a:pt x="1568" y="406"/>
                  <a:pt x="1567" y="406"/>
                  <a:pt x="1567" y="406"/>
                </a:cubicBezTo>
                <a:cubicBezTo>
                  <a:pt x="1565" y="406"/>
                  <a:pt x="1566" y="408"/>
                  <a:pt x="1564" y="409"/>
                </a:cubicBezTo>
                <a:cubicBezTo>
                  <a:pt x="1564" y="409"/>
                  <a:pt x="1564" y="409"/>
                  <a:pt x="1564" y="409"/>
                </a:cubicBezTo>
                <a:cubicBezTo>
                  <a:pt x="1564" y="410"/>
                  <a:pt x="1563" y="411"/>
                  <a:pt x="1562" y="411"/>
                </a:cubicBezTo>
                <a:cubicBezTo>
                  <a:pt x="1562" y="411"/>
                  <a:pt x="1562" y="411"/>
                  <a:pt x="1562" y="411"/>
                </a:cubicBezTo>
                <a:cubicBezTo>
                  <a:pt x="1562" y="412"/>
                  <a:pt x="1562" y="412"/>
                  <a:pt x="1562" y="413"/>
                </a:cubicBezTo>
                <a:cubicBezTo>
                  <a:pt x="1562" y="413"/>
                  <a:pt x="1562" y="413"/>
                  <a:pt x="1562" y="413"/>
                </a:cubicBezTo>
                <a:cubicBezTo>
                  <a:pt x="1560" y="413"/>
                  <a:pt x="1557" y="413"/>
                  <a:pt x="1555" y="413"/>
                </a:cubicBezTo>
                <a:cubicBezTo>
                  <a:pt x="1554" y="414"/>
                  <a:pt x="1554" y="414"/>
                  <a:pt x="1553" y="415"/>
                </a:cubicBezTo>
                <a:cubicBezTo>
                  <a:pt x="1553" y="415"/>
                  <a:pt x="1553" y="415"/>
                  <a:pt x="1553" y="415"/>
                </a:cubicBezTo>
                <a:cubicBezTo>
                  <a:pt x="1551" y="416"/>
                  <a:pt x="1551" y="419"/>
                  <a:pt x="1551" y="421"/>
                </a:cubicBezTo>
                <a:cubicBezTo>
                  <a:pt x="1550" y="422"/>
                  <a:pt x="1550" y="422"/>
                  <a:pt x="1551" y="423"/>
                </a:cubicBezTo>
                <a:cubicBezTo>
                  <a:pt x="1551" y="423"/>
                  <a:pt x="1550" y="423"/>
                  <a:pt x="1550" y="423"/>
                </a:cubicBezTo>
                <a:cubicBezTo>
                  <a:pt x="1550" y="426"/>
                  <a:pt x="1549" y="428"/>
                  <a:pt x="1551" y="430"/>
                </a:cubicBezTo>
                <a:cubicBezTo>
                  <a:pt x="1553" y="433"/>
                  <a:pt x="1551" y="437"/>
                  <a:pt x="1553" y="440"/>
                </a:cubicBezTo>
                <a:cubicBezTo>
                  <a:pt x="1555" y="441"/>
                  <a:pt x="1557" y="443"/>
                  <a:pt x="1555" y="446"/>
                </a:cubicBezTo>
                <a:cubicBezTo>
                  <a:pt x="1555" y="446"/>
                  <a:pt x="1555" y="446"/>
                  <a:pt x="1555" y="446"/>
                </a:cubicBezTo>
                <a:cubicBezTo>
                  <a:pt x="1554" y="446"/>
                  <a:pt x="1554" y="447"/>
                  <a:pt x="1555" y="448"/>
                </a:cubicBezTo>
                <a:cubicBezTo>
                  <a:pt x="1555" y="447"/>
                  <a:pt x="1555" y="447"/>
                  <a:pt x="1555" y="447"/>
                </a:cubicBezTo>
                <a:cubicBezTo>
                  <a:pt x="1556" y="449"/>
                  <a:pt x="1556" y="450"/>
                  <a:pt x="1557" y="452"/>
                </a:cubicBezTo>
                <a:cubicBezTo>
                  <a:pt x="1557" y="452"/>
                  <a:pt x="1557" y="453"/>
                  <a:pt x="1557" y="453"/>
                </a:cubicBezTo>
                <a:cubicBezTo>
                  <a:pt x="1556" y="455"/>
                  <a:pt x="1556" y="456"/>
                  <a:pt x="1557" y="457"/>
                </a:cubicBezTo>
                <a:cubicBezTo>
                  <a:pt x="1557" y="457"/>
                  <a:pt x="1557" y="457"/>
                  <a:pt x="1557" y="457"/>
                </a:cubicBezTo>
                <a:cubicBezTo>
                  <a:pt x="1557" y="458"/>
                  <a:pt x="1558" y="458"/>
                  <a:pt x="1558" y="458"/>
                </a:cubicBezTo>
                <a:cubicBezTo>
                  <a:pt x="1558" y="458"/>
                  <a:pt x="1558" y="458"/>
                  <a:pt x="1558" y="458"/>
                </a:cubicBezTo>
                <a:cubicBezTo>
                  <a:pt x="1558" y="459"/>
                  <a:pt x="1558" y="460"/>
                  <a:pt x="1557" y="461"/>
                </a:cubicBezTo>
                <a:cubicBezTo>
                  <a:pt x="1557" y="461"/>
                  <a:pt x="1557" y="461"/>
                  <a:pt x="1557" y="461"/>
                </a:cubicBezTo>
                <a:cubicBezTo>
                  <a:pt x="1556" y="460"/>
                  <a:pt x="1555" y="461"/>
                  <a:pt x="1555" y="462"/>
                </a:cubicBezTo>
                <a:cubicBezTo>
                  <a:pt x="1555" y="462"/>
                  <a:pt x="1555" y="462"/>
                  <a:pt x="1555" y="462"/>
                </a:cubicBezTo>
                <a:cubicBezTo>
                  <a:pt x="1555" y="463"/>
                  <a:pt x="1555" y="463"/>
                  <a:pt x="1555" y="463"/>
                </a:cubicBezTo>
                <a:cubicBezTo>
                  <a:pt x="1554" y="463"/>
                  <a:pt x="1554" y="464"/>
                  <a:pt x="1553" y="464"/>
                </a:cubicBezTo>
                <a:cubicBezTo>
                  <a:pt x="1553" y="464"/>
                  <a:pt x="1553" y="464"/>
                  <a:pt x="1553" y="463"/>
                </a:cubicBezTo>
                <a:cubicBezTo>
                  <a:pt x="1553" y="463"/>
                  <a:pt x="1553" y="463"/>
                  <a:pt x="1552" y="463"/>
                </a:cubicBezTo>
                <a:cubicBezTo>
                  <a:pt x="1552" y="462"/>
                  <a:pt x="1551" y="463"/>
                  <a:pt x="1551" y="463"/>
                </a:cubicBezTo>
                <a:cubicBezTo>
                  <a:pt x="1550" y="463"/>
                  <a:pt x="1550" y="463"/>
                  <a:pt x="1550" y="463"/>
                </a:cubicBezTo>
                <a:cubicBezTo>
                  <a:pt x="1549" y="464"/>
                  <a:pt x="1549" y="464"/>
                  <a:pt x="1549" y="465"/>
                </a:cubicBezTo>
                <a:cubicBezTo>
                  <a:pt x="1548" y="465"/>
                  <a:pt x="1548" y="465"/>
                  <a:pt x="1547" y="465"/>
                </a:cubicBezTo>
                <a:cubicBezTo>
                  <a:pt x="1545" y="468"/>
                  <a:pt x="1541" y="467"/>
                  <a:pt x="1538" y="466"/>
                </a:cubicBezTo>
                <a:cubicBezTo>
                  <a:pt x="1535" y="466"/>
                  <a:pt x="1532" y="467"/>
                  <a:pt x="1530" y="469"/>
                </a:cubicBezTo>
                <a:cubicBezTo>
                  <a:pt x="1530" y="469"/>
                  <a:pt x="1529" y="470"/>
                  <a:pt x="1529" y="470"/>
                </a:cubicBezTo>
                <a:cubicBezTo>
                  <a:pt x="1529" y="470"/>
                  <a:pt x="1529" y="470"/>
                  <a:pt x="1529" y="470"/>
                </a:cubicBezTo>
                <a:cubicBezTo>
                  <a:pt x="1529" y="470"/>
                  <a:pt x="1528" y="471"/>
                  <a:pt x="1528" y="471"/>
                </a:cubicBezTo>
                <a:cubicBezTo>
                  <a:pt x="1528" y="471"/>
                  <a:pt x="1528" y="471"/>
                  <a:pt x="1528" y="471"/>
                </a:cubicBezTo>
                <a:cubicBezTo>
                  <a:pt x="1528" y="471"/>
                  <a:pt x="1528" y="470"/>
                  <a:pt x="1528" y="470"/>
                </a:cubicBezTo>
                <a:cubicBezTo>
                  <a:pt x="1526" y="470"/>
                  <a:pt x="1525" y="470"/>
                  <a:pt x="1524" y="471"/>
                </a:cubicBezTo>
                <a:cubicBezTo>
                  <a:pt x="1524" y="471"/>
                  <a:pt x="1524" y="471"/>
                  <a:pt x="1524" y="471"/>
                </a:cubicBezTo>
                <a:cubicBezTo>
                  <a:pt x="1523" y="472"/>
                  <a:pt x="1523" y="474"/>
                  <a:pt x="1522" y="475"/>
                </a:cubicBezTo>
                <a:cubicBezTo>
                  <a:pt x="1522" y="476"/>
                  <a:pt x="1522" y="476"/>
                  <a:pt x="1522" y="476"/>
                </a:cubicBezTo>
                <a:cubicBezTo>
                  <a:pt x="1522" y="477"/>
                  <a:pt x="1522" y="477"/>
                  <a:pt x="1522" y="477"/>
                </a:cubicBezTo>
                <a:cubicBezTo>
                  <a:pt x="1520" y="478"/>
                  <a:pt x="1522" y="481"/>
                  <a:pt x="1520" y="482"/>
                </a:cubicBezTo>
                <a:cubicBezTo>
                  <a:pt x="1520" y="482"/>
                  <a:pt x="1520" y="482"/>
                  <a:pt x="1520" y="482"/>
                </a:cubicBezTo>
                <a:cubicBezTo>
                  <a:pt x="1519" y="483"/>
                  <a:pt x="1519" y="486"/>
                  <a:pt x="1516" y="484"/>
                </a:cubicBezTo>
                <a:cubicBezTo>
                  <a:pt x="1516" y="485"/>
                  <a:pt x="1515" y="484"/>
                  <a:pt x="1515" y="484"/>
                </a:cubicBezTo>
                <a:cubicBezTo>
                  <a:pt x="1513" y="487"/>
                  <a:pt x="1509" y="486"/>
                  <a:pt x="1507" y="488"/>
                </a:cubicBezTo>
                <a:cubicBezTo>
                  <a:pt x="1507" y="488"/>
                  <a:pt x="1507" y="488"/>
                  <a:pt x="1507" y="488"/>
                </a:cubicBezTo>
                <a:cubicBezTo>
                  <a:pt x="1506" y="489"/>
                  <a:pt x="1505" y="489"/>
                  <a:pt x="1505" y="490"/>
                </a:cubicBezTo>
                <a:cubicBezTo>
                  <a:pt x="1503" y="489"/>
                  <a:pt x="1502" y="489"/>
                  <a:pt x="1501" y="490"/>
                </a:cubicBezTo>
                <a:cubicBezTo>
                  <a:pt x="1501" y="490"/>
                  <a:pt x="1501" y="490"/>
                  <a:pt x="1501" y="490"/>
                </a:cubicBezTo>
                <a:cubicBezTo>
                  <a:pt x="1499" y="491"/>
                  <a:pt x="1496" y="490"/>
                  <a:pt x="1495" y="494"/>
                </a:cubicBezTo>
                <a:cubicBezTo>
                  <a:pt x="1495" y="495"/>
                  <a:pt x="1495" y="495"/>
                  <a:pt x="1495" y="495"/>
                </a:cubicBezTo>
                <a:cubicBezTo>
                  <a:pt x="1495" y="495"/>
                  <a:pt x="1495" y="495"/>
                  <a:pt x="1495" y="495"/>
                </a:cubicBezTo>
                <a:cubicBezTo>
                  <a:pt x="1496" y="497"/>
                  <a:pt x="1496" y="498"/>
                  <a:pt x="1495" y="500"/>
                </a:cubicBezTo>
                <a:cubicBezTo>
                  <a:pt x="1495" y="500"/>
                  <a:pt x="1494" y="501"/>
                  <a:pt x="1494" y="502"/>
                </a:cubicBezTo>
                <a:cubicBezTo>
                  <a:pt x="1493" y="502"/>
                  <a:pt x="1492" y="503"/>
                  <a:pt x="1491" y="503"/>
                </a:cubicBezTo>
                <a:cubicBezTo>
                  <a:pt x="1491" y="503"/>
                  <a:pt x="1491" y="503"/>
                  <a:pt x="1491" y="503"/>
                </a:cubicBezTo>
                <a:cubicBezTo>
                  <a:pt x="1491" y="504"/>
                  <a:pt x="1491" y="505"/>
                  <a:pt x="1491" y="505"/>
                </a:cubicBezTo>
                <a:cubicBezTo>
                  <a:pt x="1491" y="505"/>
                  <a:pt x="1491" y="505"/>
                  <a:pt x="1491" y="505"/>
                </a:cubicBezTo>
                <a:cubicBezTo>
                  <a:pt x="1491" y="505"/>
                  <a:pt x="1491" y="505"/>
                  <a:pt x="1491" y="505"/>
                </a:cubicBezTo>
                <a:cubicBezTo>
                  <a:pt x="1490" y="505"/>
                  <a:pt x="1489" y="505"/>
                  <a:pt x="1488" y="505"/>
                </a:cubicBezTo>
                <a:cubicBezTo>
                  <a:pt x="1487" y="507"/>
                  <a:pt x="1487" y="508"/>
                  <a:pt x="1486" y="509"/>
                </a:cubicBezTo>
                <a:cubicBezTo>
                  <a:pt x="1483" y="512"/>
                  <a:pt x="1479" y="511"/>
                  <a:pt x="1476" y="510"/>
                </a:cubicBezTo>
                <a:cubicBezTo>
                  <a:pt x="1474" y="510"/>
                  <a:pt x="1474" y="509"/>
                  <a:pt x="1474" y="507"/>
                </a:cubicBezTo>
                <a:cubicBezTo>
                  <a:pt x="1470" y="508"/>
                  <a:pt x="1470" y="508"/>
                  <a:pt x="1470" y="513"/>
                </a:cubicBezTo>
                <a:cubicBezTo>
                  <a:pt x="1471" y="514"/>
                  <a:pt x="1472" y="514"/>
                  <a:pt x="1472" y="515"/>
                </a:cubicBezTo>
                <a:cubicBezTo>
                  <a:pt x="1472" y="519"/>
                  <a:pt x="1472" y="520"/>
                  <a:pt x="1468" y="521"/>
                </a:cubicBezTo>
                <a:cubicBezTo>
                  <a:pt x="1467" y="521"/>
                  <a:pt x="1466" y="521"/>
                  <a:pt x="1465" y="521"/>
                </a:cubicBezTo>
                <a:cubicBezTo>
                  <a:pt x="1464" y="521"/>
                  <a:pt x="1464" y="522"/>
                  <a:pt x="1463" y="522"/>
                </a:cubicBezTo>
                <a:cubicBezTo>
                  <a:pt x="1462" y="522"/>
                  <a:pt x="1460" y="522"/>
                  <a:pt x="1459" y="521"/>
                </a:cubicBezTo>
                <a:cubicBezTo>
                  <a:pt x="1459" y="521"/>
                  <a:pt x="1459" y="521"/>
                  <a:pt x="1459" y="521"/>
                </a:cubicBezTo>
                <a:cubicBezTo>
                  <a:pt x="1456" y="519"/>
                  <a:pt x="1454" y="519"/>
                  <a:pt x="1451" y="521"/>
                </a:cubicBezTo>
                <a:cubicBezTo>
                  <a:pt x="1451" y="521"/>
                  <a:pt x="1450" y="521"/>
                  <a:pt x="1449" y="521"/>
                </a:cubicBezTo>
                <a:cubicBezTo>
                  <a:pt x="1448" y="522"/>
                  <a:pt x="1447" y="521"/>
                  <a:pt x="1446" y="523"/>
                </a:cubicBezTo>
                <a:cubicBezTo>
                  <a:pt x="1444" y="524"/>
                  <a:pt x="1447" y="526"/>
                  <a:pt x="1445" y="528"/>
                </a:cubicBezTo>
                <a:cubicBezTo>
                  <a:pt x="1445" y="533"/>
                  <a:pt x="1450" y="530"/>
                  <a:pt x="1451" y="532"/>
                </a:cubicBezTo>
                <a:cubicBezTo>
                  <a:pt x="1456" y="535"/>
                  <a:pt x="1462" y="538"/>
                  <a:pt x="1465" y="544"/>
                </a:cubicBezTo>
                <a:cubicBezTo>
                  <a:pt x="1465" y="544"/>
                  <a:pt x="1465" y="544"/>
                  <a:pt x="1465" y="544"/>
                </a:cubicBezTo>
                <a:cubicBezTo>
                  <a:pt x="1466" y="545"/>
                  <a:pt x="1465" y="548"/>
                  <a:pt x="1467" y="549"/>
                </a:cubicBezTo>
                <a:cubicBezTo>
                  <a:pt x="1467" y="549"/>
                  <a:pt x="1467" y="549"/>
                  <a:pt x="1467" y="549"/>
                </a:cubicBezTo>
                <a:cubicBezTo>
                  <a:pt x="1468" y="551"/>
                  <a:pt x="1470" y="552"/>
                  <a:pt x="1472" y="553"/>
                </a:cubicBezTo>
                <a:cubicBezTo>
                  <a:pt x="1473" y="554"/>
                  <a:pt x="1474" y="554"/>
                  <a:pt x="1476" y="554"/>
                </a:cubicBezTo>
                <a:cubicBezTo>
                  <a:pt x="1475" y="555"/>
                  <a:pt x="1475" y="556"/>
                  <a:pt x="1476" y="557"/>
                </a:cubicBezTo>
                <a:cubicBezTo>
                  <a:pt x="1476" y="559"/>
                  <a:pt x="1476" y="561"/>
                  <a:pt x="1476" y="563"/>
                </a:cubicBezTo>
                <a:cubicBezTo>
                  <a:pt x="1475" y="565"/>
                  <a:pt x="1474" y="568"/>
                  <a:pt x="1476" y="571"/>
                </a:cubicBezTo>
                <a:cubicBezTo>
                  <a:pt x="1476" y="570"/>
                  <a:pt x="1476" y="570"/>
                  <a:pt x="1476" y="570"/>
                </a:cubicBezTo>
                <a:cubicBezTo>
                  <a:pt x="1477" y="571"/>
                  <a:pt x="1477" y="571"/>
                  <a:pt x="1478" y="571"/>
                </a:cubicBezTo>
                <a:cubicBezTo>
                  <a:pt x="1478" y="571"/>
                  <a:pt x="1478" y="572"/>
                  <a:pt x="1478" y="572"/>
                </a:cubicBezTo>
                <a:cubicBezTo>
                  <a:pt x="1478" y="572"/>
                  <a:pt x="1478" y="572"/>
                  <a:pt x="1478" y="572"/>
                </a:cubicBezTo>
                <a:cubicBezTo>
                  <a:pt x="1478" y="572"/>
                  <a:pt x="1478" y="572"/>
                  <a:pt x="1478" y="572"/>
                </a:cubicBezTo>
                <a:cubicBezTo>
                  <a:pt x="1478" y="572"/>
                  <a:pt x="1478" y="572"/>
                  <a:pt x="1478" y="572"/>
                </a:cubicBezTo>
                <a:cubicBezTo>
                  <a:pt x="1478" y="572"/>
                  <a:pt x="1478" y="572"/>
                  <a:pt x="1478" y="572"/>
                </a:cubicBezTo>
                <a:cubicBezTo>
                  <a:pt x="1478" y="572"/>
                  <a:pt x="1478" y="572"/>
                  <a:pt x="1478" y="572"/>
                </a:cubicBezTo>
                <a:cubicBezTo>
                  <a:pt x="1478" y="572"/>
                  <a:pt x="1478" y="572"/>
                  <a:pt x="1478" y="572"/>
                </a:cubicBezTo>
                <a:cubicBezTo>
                  <a:pt x="1477" y="572"/>
                  <a:pt x="1477" y="572"/>
                  <a:pt x="1476" y="573"/>
                </a:cubicBezTo>
                <a:cubicBezTo>
                  <a:pt x="1476" y="573"/>
                  <a:pt x="1476" y="574"/>
                  <a:pt x="1476" y="574"/>
                </a:cubicBezTo>
                <a:cubicBezTo>
                  <a:pt x="1476" y="574"/>
                  <a:pt x="1476" y="574"/>
                  <a:pt x="1476" y="574"/>
                </a:cubicBezTo>
                <a:cubicBezTo>
                  <a:pt x="1476" y="574"/>
                  <a:pt x="1476" y="574"/>
                  <a:pt x="1476" y="574"/>
                </a:cubicBezTo>
                <a:cubicBezTo>
                  <a:pt x="1476" y="577"/>
                  <a:pt x="1476" y="579"/>
                  <a:pt x="1476" y="582"/>
                </a:cubicBezTo>
                <a:cubicBezTo>
                  <a:pt x="1476" y="582"/>
                  <a:pt x="1476" y="582"/>
                  <a:pt x="1476" y="582"/>
                </a:cubicBezTo>
                <a:cubicBezTo>
                  <a:pt x="1476" y="582"/>
                  <a:pt x="1476" y="582"/>
                  <a:pt x="1476" y="582"/>
                </a:cubicBezTo>
                <a:cubicBezTo>
                  <a:pt x="1475" y="582"/>
                  <a:pt x="1475" y="582"/>
                  <a:pt x="1474" y="582"/>
                </a:cubicBezTo>
                <a:cubicBezTo>
                  <a:pt x="1474" y="583"/>
                  <a:pt x="1474" y="583"/>
                  <a:pt x="1474" y="584"/>
                </a:cubicBezTo>
                <a:cubicBezTo>
                  <a:pt x="1474" y="584"/>
                  <a:pt x="1474" y="584"/>
                  <a:pt x="1474" y="584"/>
                </a:cubicBezTo>
                <a:cubicBezTo>
                  <a:pt x="1473" y="584"/>
                  <a:pt x="1473" y="584"/>
                  <a:pt x="1472" y="584"/>
                </a:cubicBezTo>
                <a:cubicBezTo>
                  <a:pt x="1472" y="584"/>
                  <a:pt x="1473" y="584"/>
                  <a:pt x="1473" y="584"/>
                </a:cubicBezTo>
                <a:cubicBezTo>
                  <a:pt x="1473" y="584"/>
                  <a:pt x="1472" y="584"/>
                  <a:pt x="1472" y="583"/>
                </a:cubicBezTo>
                <a:cubicBezTo>
                  <a:pt x="1471" y="583"/>
                  <a:pt x="1471" y="583"/>
                  <a:pt x="1470" y="584"/>
                </a:cubicBezTo>
                <a:cubicBezTo>
                  <a:pt x="1468" y="584"/>
                  <a:pt x="1466" y="584"/>
                  <a:pt x="1465" y="584"/>
                </a:cubicBezTo>
                <a:cubicBezTo>
                  <a:pt x="1463" y="583"/>
                  <a:pt x="1462" y="583"/>
                  <a:pt x="1460" y="582"/>
                </a:cubicBezTo>
                <a:cubicBezTo>
                  <a:pt x="1460" y="582"/>
                  <a:pt x="1459" y="582"/>
                  <a:pt x="1459" y="582"/>
                </a:cubicBezTo>
                <a:cubicBezTo>
                  <a:pt x="1454" y="580"/>
                  <a:pt x="1448" y="583"/>
                  <a:pt x="1443" y="580"/>
                </a:cubicBezTo>
                <a:cubicBezTo>
                  <a:pt x="1441" y="580"/>
                  <a:pt x="1440" y="580"/>
                  <a:pt x="1438" y="580"/>
                </a:cubicBezTo>
                <a:cubicBezTo>
                  <a:pt x="1435" y="582"/>
                  <a:pt x="1433" y="582"/>
                  <a:pt x="1430" y="580"/>
                </a:cubicBezTo>
                <a:cubicBezTo>
                  <a:pt x="1429" y="579"/>
                  <a:pt x="1427" y="579"/>
                  <a:pt x="1426" y="578"/>
                </a:cubicBezTo>
                <a:cubicBezTo>
                  <a:pt x="1425" y="579"/>
                  <a:pt x="1425" y="579"/>
                  <a:pt x="1425" y="578"/>
                </a:cubicBezTo>
                <a:cubicBezTo>
                  <a:pt x="1423" y="579"/>
                  <a:pt x="1422" y="579"/>
                  <a:pt x="1420" y="580"/>
                </a:cubicBezTo>
                <a:cubicBezTo>
                  <a:pt x="1420" y="580"/>
                  <a:pt x="1420" y="580"/>
                  <a:pt x="1419" y="580"/>
                </a:cubicBezTo>
                <a:cubicBezTo>
                  <a:pt x="1418" y="581"/>
                  <a:pt x="1417" y="581"/>
                  <a:pt x="1417" y="582"/>
                </a:cubicBezTo>
                <a:cubicBezTo>
                  <a:pt x="1417" y="582"/>
                  <a:pt x="1417" y="582"/>
                  <a:pt x="1417" y="582"/>
                </a:cubicBezTo>
                <a:cubicBezTo>
                  <a:pt x="1416" y="583"/>
                  <a:pt x="1416" y="583"/>
                  <a:pt x="1416" y="584"/>
                </a:cubicBezTo>
                <a:cubicBezTo>
                  <a:pt x="1416" y="584"/>
                  <a:pt x="1415" y="584"/>
                  <a:pt x="1415" y="584"/>
                </a:cubicBezTo>
                <a:cubicBezTo>
                  <a:pt x="1413" y="584"/>
                  <a:pt x="1412" y="584"/>
                  <a:pt x="1411" y="584"/>
                </a:cubicBezTo>
                <a:cubicBezTo>
                  <a:pt x="1411" y="585"/>
                  <a:pt x="1411" y="585"/>
                  <a:pt x="1411" y="586"/>
                </a:cubicBezTo>
                <a:cubicBezTo>
                  <a:pt x="1411" y="586"/>
                  <a:pt x="1411" y="586"/>
                  <a:pt x="1411" y="586"/>
                </a:cubicBezTo>
                <a:cubicBezTo>
                  <a:pt x="1411" y="586"/>
                  <a:pt x="1411" y="586"/>
                  <a:pt x="1411" y="586"/>
                </a:cubicBezTo>
                <a:cubicBezTo>
                  <a:pt x="1411" y="586"/>
                  <a:pt x="1411" y="586"/>
                  <a:pt x="1411" y="586"/>
                </a:cubicBezTo>
                <a:cubicBezTo>
                  <a:pt x="1411" y="586"/>
                  <a:pt x="1411" y="586"/>
                  <a:pt x="1411" y="586"/>
                </a:cubicBezTo>
                <a:cubicBezTo>
                  <a:pt x="1411" y="586"/>
                  <a:pt x="1411" y="586"/>
                  <a:pt x="1411" y="586"/>
                </a:cubicBezTo>
                <a:cubicBezTo>
                  <a:pt x="1410" y="586"/>
                  <a:pt x="1409" y="586"/>
                  <a:pt x="1409" y="586"/>
                </a:cubicBezTo>
                <a:cubicBezTo>
                  <a:pt x="1409" y="587"/>
                  <a:pt x="1409" y="588"/>
                  <a:pt x="1409" y="590"/>
                </a:cubicBezTo>
                <a:cubicBezTo>
                  <a:pt x="1409" y="590"/>
                  <a:pt x="1410" y="590"/>
                  <a:pt x="1411" y="590"/>
                </a:cubicBezTo>
                <a:cubicBezTo>
                  <a:pt x="1411" y="590"/>
                  <a:pt x="1411" y="590"/>
                  <a:pt x="1411" y="590"/>
                </a:cubicBezTo>
                <a:cubicBezTo>
                  <a:pt x="1411" y="590"/>
                  <a:pt x="1411" y="590"/>
                  <a:pt x="1411" y="590"/>
                </a:cubicBezTo>
                <a:cubicBezTo>
                  <a:pt x="1411" y="591"/>
                  <a:pt x="1411" y="592"/>
                  <a:pt x="1411" y="593"/>
                </a:cubicBezTo>
                <a:cubicBezTo>
                  <a:pt x="1412" y="593"/>
                  <a:pt x="1412" y="594"/>
                  <a:pt x="1413" y="594"/>
                </a:cubicBezTo>
                <a:cubicBezTo>
                  <a:pt x="1413" y="594"/>
                  <a:pt x="1413" y="594"/>
                  <a:pt x="1413" y="594"/>
                </a:cubicBezTo>
                <a:cubicBezTo>
                  <a:pt x="1413" y="594"/>
                  <a:pt x="1413" y="594"/>
                  <a:pt x="1413" y="594"/>
                </a:cubicBezTo>
                <a:cubicBezTo>
                  <a:pt x="1413" y="594"/>
                  <a:pt x="1413" y="594"/>
                  <a:pt x="1413" y="594"/>
                </a:cubicBezTo>
                <a:cubicBezTo>
                  <a:pt x="1411" y="598"/>
                  <a:pt x="1411" y="601"/>
                  <a:pt x="1413" y="605"/>
                </a:cubicBezTo>
                <a:cubicBezTo>
                  <a:pt x="1413" y="606"/>
                  <a:pt x="1413" y="606"/>
                  <a:pt x="1413" y="606"/>
                </a:cubicBezTo>
                <a:cubicBezTo>
                  <a:pt x="1413" y="607"/>
                  <a:pt x="1413" y="607"/>
                  <a:pt x="1413" y="607"/>
                </a:cubicBezTo>
                <a:cubicBezTo>
                  <a:pt x="1413" y="607"/>
                  <a:pt x="1413" y="607"/>
                  <a:pt x="1413" y="607"/>
                </a:cubicBezTo>
                <a:cubicBezTo>
                  <a:pt x="1413" y="608"/>
                  <a:pt x="1414" y="608"/>
                  <a:pt x="1414" y="607"/>
                </a:cubicBezTo>
                <a:cubicBezTo>
                  <a:pt x="1414" y="608"/>
                  <a:pt x="1414" y="608"/>
                  <a:pt x="1414" y="608"/>
                </a:cubicBezTo>
                <a:cubicBezTo>
                  <a:pt x="1413" y="611"/>
                  <a:pt x="1415" y="614"/>
                  <a:pt x="1413" y="617"/>
                </a:cubicBezTo>
                <a:cubicBezTo>
                  <a:pt x="1411" y="618"/>
                  <a:pt x="1413" y="621"/>
                  <a:pt x="1411" y="622"/>
                </a:cubicBezTo>
                <a:cubicBezTo>
                  <a:pt x="1411" y="622"/>
                  <a:pt x="1411" y="622"/>
                  <a:pt x="1411" y="622"/>
                </a:cubicBezTo>
                <a:cubicBezTo>
                  <a:pt x="1410" y="623"/>
                  <a:pt x="1410" y="625"/>
                  <a:pt x="1409" y="626"/>
                </a:cubicBezTo>
                <a:cubicBezTo>
                  <a:pt x="1407" y="628"/>
                  <a:pt x="1409" y="631"/>
                  <a:pt x="1407" y="632"/>
                </a:cubicBezTo>
                <a:cubicBezTo>
                  <a:pt x="1407" y="633"/>
                  <a:pt x="1407" y="633"/>
                  <a:pt x="1407" y="633"/>
                </a:cubicBezTo>
                <a:cubicBezTo>
                  <a:pt x="1407" y="633"/>
                  <a:pt x="1407" y="633"/>
                  <a:pt x="1407" y="633"/>
                </a:cubicBezTo>
                <a:cubicBezTo>
                  <a:pt x="1409" y="636"/>
                  <a:pt x="1409" y="639"/>
                  <a:pt x="1411" y="642"/>
                </a:cubicBezTo>
                <a:cubicBezTo>
                  <a:pt x="1411" y="642"/>
                  <a:pt x="1411" y="642"/>
                  <a:pt x="1411" y="642"/>
                </a:cubicBezTo>
                <a:cubicBezTo>
                  <a:pt x="1411" y="643"/>
                  <a:pt x="1411" y="643"/>
                  <a:pt x="1411" y="643"/>
                </a:cubicBezTo>
                <a:cubicBezTo>
                  <a:pt x="1411" y="644"/>
                  <a:pt x="1412" y="644"/>
                  <a:pt x="1412" y="645"/>
                </a:cubicBezTo>
                <a:cubicBezTo>
                  <a:pt x="1412" y="645"/>
                  <a:pt x="1412" y="645"/>
                  <a:pt x="1412" y="645"/>
                </a:cubicBezTo>
                <a:cubicBezTo>
                  <a:pt x="1412" y="645"/>
                  <a:pt x="1411" y="645"/>
                  <a:pt x="1411" y="646"/>
                </a:cubicBezTo>
                <a:cubicBezTo>
                  <a:pt x="1411" y="647"/>
                  <a:pt x="1411" y="647"/>
                  <a:pt x="1411" y="647"/>
                </a:cubicBezTo>
                <a:cubicBezTo>
                  <a:pt x="1411" y="647"/>
                  <a:pt x="1411" y="647"/>
                  <a:pt x="1411" y="647"/>
                </a:cubicBezTo>
                <a:cubicBezTo>
                  <a:pt x="1411" y="653"/>
                  <a:pt x="1411" y="653"/>
                  <a:pt x="1417" y="653"/>
                </a:cubicBezTo>
                <a:cubicBezTo>
                  <a:pt x="1417" y="653"/>
                  <a:pt x="1417" y="653"/>
                  <a:pt x="1417" y="653"/>
                </a:cubicBezTo>
                <a:cubicBezTo>
                  <a:pt x="1417" y="654"/>
                  <a:pt x="1417" y="654"/>
                  <a:pt x="1417" y="655"/>
                </a:cubicBezTo>
                <a:cubicBezTo>
                  <a:pt x="1419" y="655"/>
                  <a:pt x="1420" y="655"/>
                  <a:pt x="1422" y="655"/>
                </a:cubicBezTo>
                <a:cubicBezTo>
                  <a:pt x="1424" y="653"/>
                  <a:pt x="1427" y="653"/>
                  <a:pt x="1429" y="653"/>
                </a:cubicBezTo>
                <a:cubicBezTo>
                  <a:pt x="1429" y="654"/>
                  <a:pt x="1429" y="655"/>
                  <a:pt x="1430" y="655"/>
                </a:cubicBezTo>
                <a:cubicBezTo>
                  <a:pt x="1430" y="655"/>
                  <a:pt x="1430" y="655"/>
                  <a:pt x="1430" y="655"/>
                </a:cubicBezTo>
                <a:cubicBezTo>
                  <a:pt x="1432" y="657"/>
                  <a:pt x="1432" y="659"/>
                  <a:pt x="1434" y="661"/>
                </a:cubicBezTo>
                <a:cubicBezTo>
                  <a:pt x="1434" y="661"/>
                  <a:pt x="1434" y="661"/>
                  <a:pt x="1434" y="661"/>
                </a:cubicBezTo>
                <a:cubicBezTo>
                  <a:pt x="1435" y="662"/>
                  <a:pt x="1436" y="664"/>
                  <a:pt x="1438" y="665"/>
                </a:cubicBezTo>
                <a:cubicBezTo>
                  <a:pt x="1438" y="665"/>
                  <a:pt x="1438" y="665"/>
                  <a:pt x="1438" y="665"/>
                </a:cubicBezTo>
                <a:cubicBezTo>
                  <a:pt x="1439" y="666"/>
                  <a:pt x="1440" y="666"/>
                  <a:pt x="1442" y="666"/>
                </a:cubicBezTo>
                <a:cubicBezTo>
                  <a:pt x="1446" y="664"/>
                  <a:pt x="1450" y="661"/>
                  <a:pt x="1454" y="661"/>
                </a:cubicBezTo>
                <a:cubicBezTo>
                  <a:pt x="1463" y="662"/>
                  <a:pt x="1469" y="658"/>
                  <a:pt x="1473" y="650"/>
                </a:cubicBezTo>
                <a:cubicBezTo>
                  <a:pt x="1473" y="650"/>
                  <a:pt x="1472" y="649"/>
                  <a:pt x="1472" y="649"/>
                </a:cubicBezTo>
                <a:cubicBezTo>
                  <a:pt x="1476" y="648"/>
                  <a:pt x="1478" y="645"/>
                  <a:pt x="1479" y="642"/>
                </a:cubicBezTo>
                <a:cubicBezTo>
                  <a:pt x="1480" y="639"/>
                  <a:pt x="1483" y="637"/>
                  <a:pt x="1485" y="635"/>
                </a:cubicBezTo>
                <a:cubicBezTo>
                  <a:pt x="1487" y="631"/>
                  <a:pt x="1482" y="628"/>
                  <a:pt x="1484" y="625"/>
                </a:cubicBezTo>
                <a:cubicBezTo>
                  <a:pt x="1485" y="624"/>
                  <a:pt x="1485" y="623"/>
                  <a:pt x="1486" y="623"/>
                </a:cubicBezTo>
                <a:cubicBezTo>
                  <a:pt x="1486" y="623"/>
                  <a:pt x="1486" y="623"/>
                  <a:pt x="1486" y="623"/>
                </a:cubicBezTo>
                <a:cubicBezTo>
                  <a:pt x="1490" y="616"/>
                  <a:pt x="1496" y="610"/>
                  <a:pt x="1503" y="605"/>
                </a:cubicBezTo>
                <a:cubicBezTo>
                  <a:pt x="1503" y="605"/>
                  <a:pt x="1503" y="605"/>
                  <a:pt x="1503" y="605"/>
                </a:cubicBezTo>
                <a:cubicBezTo>
                  <a:pt x="1507" y="605"/>
                  <a:pt x="1509" y="603"/>
                  <a:pt x="1510" y="599"/>
                </a:cubicBezTo>
                <a:cubicBezTo>
                  <a:pt x="1510" y="599"/>
                  <a:pt x="1510" y="599"/>
                  <a:pt x="1510" y="599"/>
                </a:cubicBezTo>
                <a:cubicBezTo>
                  <a:pt x="1511" y="599"/>
                  <a:pt x="1511" y="598"/>
                  <a:pt x="1511" y="597"/>
                </a:cubicBezTo>
                <a:cubicBezTo>
                  <a:pt x="1511" y="594"/>
                  <a:pt x="1511" y="591"/>
                  <a:pt x="1511" y="588"/>
                </a:cubicBezTo>
                <a:cubicBezTo>
                  <a:pt x="1511" y="588"/>
                  <a:pt x="1511" y="588"/>
                  <a:pt x="1511" y="588"/>
                </a:cubicBezTo>
                <a:cubicBezTo>
                  <a:pt x="1517" y="582"/>
                  <a:pt x="1524" y="582"/>
                  <a:pt x="1531" y="586"/>
                </a:cubicBezTo>
                <a:cubicBezTo>
                  <a:pt x="1531" y="586"/>
                  <a:pt x="1531" y="586"/>
                  <a:pt x="1531" y="587"/>
                </a:cubicBezTo>
                <a:cubicBezTo>
                  <a:pt x="1534" y="588"/>
                  <a:pt x="1537" y="588"/>
                  <a:pt x="1539" y="585"/>
                </a:cubicBezTo>
                <a:cubicBezTo>
                  <a:pt x="1541" y="583"/>
                  <a:pt x="1543" y="581"/>
                  <a:pt x="1546" y="580"/>
                </a:cubicBezTo>
                <a:cubicBezTo>
                  <a:pt x="1550" y="579"/>
                  <a:pt x="1552" y="577"/>
                  <a:pt x="1553" y="573"/>
                </a:cubicBezTo>
                <a:cubicBezTo>
                  <a:pt x="1553" y="573"/>
                  <a:pt x="1553" y="573"/>
                  <a:pt x="1553" y="573"/>
                </a:cubicBezTo>
                <a:cubicBezTo>
                  <a:pt x="1555" y="573"/>
                  <a:pt x="1557" y="573"/>
                  <a:pt x="1558" y="573"/>
                </a:cubicBezTo>
                <a:cubicBezTo>
                  <a:pt x="1559" y="572"/>
                  <a:pt x="1560" y="571"/>
                  <a:pt x="1560" y="571"/>
                </a:cubicBezTo>
                <a:cubicBezTo>
                  <a:pt x="1560" y="571"/>
                  <a:pt x="1559" y="572"/>
                  <a:pt x="1558" y="573"/>
                </a:cubicBezTo>
                <a:cubicBezTo>
                  <a:pt x="1561" y="575"/>
                  <a:pt x="1564" y="576"/>
                  <a:pt x="1566" y="578"/>
                </a:cubicBezTo>
                <a:cubicBezTo>
                  <a:pt x="1567" y="579"/>
                  <a:pt x="1568" y="579"/>
                  <a:pt x="1568" y="580"/>
                </a:cubicBezTo>
                <a:cubicBezTo>
                  <a:pt x="1568" y="580"/>
                  <a:pt x="1568" y="580"/>
                  <a:pt x="1568" y="580"/>
                </a:cubicBezTo>
                <a:cubicBezTo>
                  <a:pt x="1570" y="591"/>
                  <a:pt x="1577" y="600"/>
                  <a:pt x="1584" y="608"/>
                </a:cubicBezTo>
                <a:cubicBezTo>
                  <a:pt x="1585" y="608"/>
                  <a:pt x="1586" y="608"/>
                  <a:pt x="1587" y="609"/>
                </a:cubicBezTo>
                <a:cubicBezTo>
                  <a:pt x="1587" y="609"/>
                  <a:pt x="1587" y="609"/>
                  <a:pt x="1587" y="609"/>
                </a:cubicBezTo>
                <a:cubicBezTo>
                  <a:pt x="1592" y="611"/>
                  <a:pt x="1597" y="613"/>
                  <a:pt x="1601" y="617"/>
                </a:cubicBezTo>
                <a:cubicBezTo>
                  <a:pt x="1601" y="617"/>
                  <a:pt x="1601" y="617"/>
                  <a:pt x="1601" y="617"/>
                </a:cubicBezTo>
                <a:cubicBezTo>
                  <a:pt x="1603" y="619"/>
                  <a:pt x="1604" y="622"/>
                  <a:pt x="1607" y="624"/>
                </a:cubicBezTo>
                <a:cubicBezTo>
                  <a:pt x="1610" y="625"/>
                  <a:pt x="1611" y="628"/>
                  <a:pt x="1612" y="630"/>
                </a:cubicBezTo>
                <a:cubicBezTo>
                  <a:pt x="1613" y="635"/>
                  <a:pt x="1611" y="640"/>
                  <a:pt x="1610" y="645"/>
                </a:cubicBezTo>
                <a:cubicBezTo>
                  <a:pt x="1606" y="646"/>
                  <a:pt x="1601" y="647"/>
                  <a:pt x="1597" y="648"/>
                </a:cubicBezTo>
                <a:cubicBezTo>
                  <a:pt x="1596" y="648"/>
                  <a:pt x="1594" y="647"/>
                  <a:pt x="1593" y="647"/>
                </a:cubicBezTo>
                <a:cubicBezTo>
                  <a:pt x="1593" y="647"/>
                  <a:pt x="1593" y="647"/>
                  <a:pt x="1593" y="647"/>
                </a:cubicBezTo>
                <a:cubicBezTo>
                  <a:pt x="1593" y="647"/>
                  <a:pt x="1593" y="647"/>
                  <a:pt x="1593" y="647"/>
                </a:cubicBezTo>
                <a:cubicBezTo>
                  <a:pt x="1593" y="647"/>
                  <a:pt x="1593" y="647"/>
                  <a:pt x="1593" y="647"/>
                </a:cubicBezTo>
                <a:cubicBezTo>
                  <a:pt x="1592" y="646"/>
                  <a:pt x="1590" y="645"/>
                  <a:pt x="1588" y="646"/>
                </a:cubicBezTo>
                <a:cubicBezTo>
                  <a:pt x="1587" y="646"/>
                  <a:pt x="1586" y="646"/>
                  <a:pt x="1586" y="647"/>
                </a:cubicBezTo>
                <a:cubicBezTo>
                  <a:pt x="1585" y="648"/>
                  <a:pt x="1586" y="650"/>
                  <a:pt x="1587" y="650"/>
                </a:cubicBezTo>
                <a:cubicBezTo>
                  <a:pt x="1587" y="651"/>
                  <a:pt x="1588" y="651"/>
                  <a:pt x="1589" y="651"/>
                </a:cubicBezTo>
                <a:cubicBezTo>
                  <a:pt x="1590" y="653"/>
                  <a:pt x="1592" y="653"/>
                  <a:pt x="1593" y="653"/>
                </a:cubicBezTo>
                <a:cubicBezTo>
                  <a:pt x="1596" y="655"/>
                  <a:pt x="1598" y="657"/>
                  <a:pt x="1601" y="659"/>
                </a:cubicBezTo>
                <a:cubicBezTo>
                  <a:pt x="1601" y="659"/>
                  <a:pt x="1601" y="659"/>
                  <a:pt x="1601" y="659"/>
                </a:cubicBezTo>
                <a:cubicBezTo>
                  <a:pt x="1601" y="659"/>
                  <a:pt x="1601" y="659"/>
                  <a:pt x="1601" y="659"/>
                </a:cubicBezTo>
                <a:cubicBezTo>
                  <a:pt x="1605" y="660"/>
                  <a:pt x="1605" y="660"/>
                  <a:pt x="1606" y="658"/>
                </a:cubicBezTo>
                <a:cubicBezTo>
                  <a:pt x="1607" y="655"/>
                  <a:pt x="1608" y="653"/>
                  <a:pt x="1607" y="650"/>
                </a:cubicBezTo>
                <a:cubicBezTo>
                  <a:pt x="1607" y="647"/>
                  <a:pt x="1609" y="649"/>
                  <a:pt x="1611" y="649"/>
                </a:cubicBezTo>
                <a:cubicBezTo>
                  <a:pt x="1611" y="649"/>
                  <a:pt x="1611" y="649"/>
                  <a:pt x="1611" y="649"/>
                </a:cubicBezTo>
                <a:cubicBezTo>
                  <a:pt x="1611" y="649"/>
                  <a:pt x="1611" y="649"/>
                  <a:pt x="1611" y="649"/>
                </a:cubicBezTo>
                <a:cubicBezTo>
                  <a:pt x="1614" y="650"/>
                  <a:pt x="1614" y="647"/>
                  <a:pt x="1616" y="645"/>
                </a:cubicBezTo>
                <a:cubicBezTo>
                  <a:pt x="1620" y="639"/>
                  <a:pt x="1624" y="633"/>
                  <a:pt x="1617" y="626"/>
                </a:cubicBezTo>
                <a:cubicBezTo>
                  <a:pt x="1616" y="626"/>
                  <a:pt x="1616" y="625"/>
                  <a:pt x="1616" y="624"/>
                </a:cubicBezTo>
                <a:cubicBezTo>
                  <a:pt x="1616" y="624"/>
                  <a:pt x="1616" y="624"/>
                  <a:pt x="1616" y="624"/>
                </a:cubicBezTo>
                <a:cubicBezTo>
                  <a:pt x="1616" y="624"/>
                  <a:pt x="1616" y="624"/>
                  <a:pt x="1616" y="624"/>
                </a:cubicBezTo>
                <a:cubicBezTo>
                  <a:pt x="1616" y="624"/>
                  <a:pt x="1616" y="623"/>
                  <a:pt x="1616" y="623"/>
                </a:cubicBezTo>
                <a:cubicBezTo>
                  <a:pt x="1618" y="621"/>
                  <a:pt x="1619" y="620"/>
                  <a:pt x="1620" y="619"/>
                </a:cubicBezTo>
                <a:cubicBezTo>
                  <a:pt x="1623" y="620"/>
                  <a:pt x="1626" y="621"/>
                  <a:pt x="1628" y="623"/>
                </a:cubicBezTo>
                <a:cubicBezTo>
                  <a:pt x="1629" y="624"/>
                  <a:pt x="1630" y="624"/>
                  <a:pt x="1630" y="623"/>
                </a:cubicBezTo>
                <a:cubicBezTo>
                  <a:pt x="1631" y="622"/>
                  <a:pt x="1631" y="622"/>
                  <a:pt x="1631" y="621"/>
                </a:cubicBezTo>
                <a:cubicBezTo>
                  <a:pt x="1628" y="617"/>
                  <a:pt x="1625" y="614"/>
                  <a:pt x="1620" y="613"/>
                </a:cubicBezTo>
                <a:cubicBezTo>
                  <a:pt x="1620" y="613"/>
                  <a:pt x="1620" y="613"/>
                  <a:pt x="1620" y="613"/>
                </a:cubicBezTo>
                <a:cubicBezTo>
                  <a:pt x="1618" y="611"/>
                  <a:pt x="1616" y="610"/>
                  <a:pt x="1615" y="609"/>
                </a:cubicBezTo>
                <a:cubicBezTo>
                  <a:pt x="1614" y="606"/>
                  <a:pt x="1614" y="603"/>
                  <a:pt x="1610" y="603"/>
                </a:cubicBezTo>
                <a:cubicBezTo>
                  <a:pt x="1605" y="604"/>
                  <a:pt x="1603" y="600"/>
                  <a:pt x="1599" y="597"/>
                </a:cubicBezTo>
                <a:cubicBezTo>
                  <a:pt x="1599" y="597"/>
                  <a:pt x="1598" y="596"/>
                  <a:pt x="1597" y="595"/>
                </a:cubicBezTo>
                <a:cubicBezTo>
                  <a:pt x="1597" y="595"/>
                  <a:pt x="1597" y="595"/>
                  <a:pt x="1597" y="595"/>
                </a:cubicBezTo>
                <a:cubicBezTo>
                  <a:pt x="1595" y="588"/>
                  <a:pt x="1593" y="582"/>
                  <a:pt x="1585" y="579"/>
                </a:cubicBezTo>
                <a:cubicBezTo>
                  <a:pt x="1582" y="578"/>
                  <a:pt x="1581" y="576"/>
                  <a:pt x="1582" y="573"/>
                </a:cubicBezTo>
                <a:cubicBezTo>
                  <a:pt x="1582" y="570"/>
                  <a:pt x="1584" y="568"/>
                  <a:pt x="1584" y="566"/>
                </a:cubicBezTo>
                <a:cubicBezTo>
                  <a:pt x="1584" y="564"/>
                  <a:pt x="1584" y="562"/>
                  <a:pt x="1585" y="562"/>
                </a:cubicBezTo>
                <a:cubicBezTo>
                  <a:pt x="1587" y="561"/>
                  <a:pt x="1590" y="560"/>
                  <a:pt x="1592" y="560"/>
                </a:cubicBezTo>
                <a:cubicBezTo>
                  <a:pt x="1592" y="560"/>
                  <a:pt x="1593" y="560"/>
                  <a:pt x="1593" y="561"/>
                </a:cubicBezTo>
                <a:cubicBezTo>
                  <a:pt x="1593" y="562"/>
                  <a:pt x="1593" y="563"/>
                  <a:pt x="1593" y="565"/>
                </a:cubicBezTo>
                <a:cubicBezTo>
                  <a:pt x="1593" y="565"/>
                  <a:pt x="1593" y="565"/>
                  <a:pt x="1593" y="565"/>
                </a:cubicBezTo>
                <a:cubicBezTo>
                  <a:pt x="1593" y="565"/>
                  <a:pt x="1593" y="565"/>
                  <a:pt x="1593" y="565"/>
                </a:cubicBezTo>
                <a:cubicBezTo>
                  <a:pt x="1593" y="566"/>
                  <a:pt x="1593" y="567"/>
                  <a:pt x="1593" y="568"/>
                </a:cubicBezTo>
                <a:cubicBezTo>
                  <a:pt x="1594" y="570"/>
                  <a:pt x="1596" y="570"/>
                  <a:pt x="1597" y="569"/>
                </a:cubicBezTo>
                <a:cubicBezTo>
                  <a:pt x="1599" y="568"/>
                  <a:pt x="1599" y="565"/>
                  <a:pt x="1602" y="564"/>
                </a:cubicBezTo>
                <a:cubicBezTo>
                  <a:pt x="1603" y="569"/>
                  <a:pt x="1603" y="573"/>
                  <a:pt x="1607" y="577"/>
                </a:cubicBezTo>
                <a:cubicBezTo>
                  <a:pt x="1608" y="577"/>
                  <a:pt x="1607" y="578"/>
                  <a:pt x="1607" y="578"/>
                </a:cubicBezTo>
                <a:cubicBezTo>
                  <a:pt x="1607" y="580"/>
                  <a:pt x="1609" y="581"/>
                  <a:pt x="1610" y="582"/>
                </a:cubicBezTo>
                <a:cubicBezTo>
                  <a:pt x="1612" y="583"/>
                  <a:pt x="1615" y="585"/>
                  <a:pt x="1618" y="584"/>
                </a:cubicBezTo>
                <a:cubicBezTo>
                  <a:pt x="1619" y="585"/>
                  <a:pt x="1619" y="585"/>
                  <a:pt x="1620" y="586"/>
                </a:cubicBezTo>
                <a:cubicBezTo>
                  <a:pt x="1623" y="591"/>
                  <a:pt x="1627" y="593"/>
                  <a:pt x="1632" y="595"/>
                </a:cubicBezTo>
                <a:cubicBezTo>
                  <a:pt x="1632" y="595"/>
                  <a:pt x="1632" y="595"/>
                  <a:pt x="1632" y="595"/>
                </a:cubicBezTo>
                <a:cubicBezTo>
                  <a:pt x="1632" y="595"/>
                  <a:pt x="1632" y="595"/>
                  <a:pt x="1632" y="595"/>
                </a:cubicBezTo>
                <a:cubicBezTo>
                  <a:pt x="1632" y="595"/>
                  <a:pt x="1632" y="595"/>
                  <a:pt x="1632" y="595"/>
                </a:cubicBezTo>
                <a:cubicBezTo>
                  <a:pt x="1633" y="598"/>
                  <a:pt x="1635" y="597"/>
                  <a:pt x="1637" y="598"/>
                </a:cubicBezTo>
                <a:cubicBezTo>
                  <a:pt x="1637" y="598"/>
                  <a:pt x="1637" y="598"/>
                  <a:pt x="1637" y="598"/>
                </a:cubicBezTo>
                <a:cubicBezTo>
                  <a:pt x="1642" y="601"/>
                  <a:pt x="1644" y="606"/>
                  <a:pt x="1643" y="612"/>
                </a:cubicBezTo>
                <a:cubicBezTo>
                  <a:pt x="1643" y="612"/>
                  <a:pt x="1643" y="612"/>
                  <a:pt x="1643" y="613"/>
                </a:cubicBezTo>
                <a:cubicBezTo>
                  <a:pt x="1643" y="614"/>
                  <a:pt x="1643" y="614"/>
                  <a:pt x="1643" y="614"/>
                </a:cubicBezTo>
                <a:cubicBezTo>
                  <a:pt x="1643" y="614"/>
                  <a:pt x="1643" y="614"/>
                  <a:pt x="1643" y="614"/>
                </a:cubicBezTo>
                <a:cubicBezTo>
                  <a:pt x="1642" y="615"/>
                  <a:pt x="1641" y="616"/>
                  <a:pt x="1643" y="617"/>
                </a:cubicBezTo>
                <a:cubicBezTo>
                  <a:pt x="1643" y="617"/>
                  <a:pt x="1643" y="617"/>
                  <a:pt x="1643" y="617"/>
                </a:cubicBezTo>
                <a:cubicBezTo>
                  <a:pt x="1643" y="617"/>
                  <a:pt x="1643" y="617"/>
                  <a:pt x="1643" y="617"/>
                </a:cubicBezTo>
                <a:cubicBezTo>
                  <a:pt x="1643" y="617"/>
                  <a:pt x="1643" y="617"/>
                  <a:pt x="1643" y="617"/>
                </a:cubicBezTo>
                <a:cubicBezTo>
                  <a:pt x="1643" y="618"/>
                  <a:pt x="1643" y="620"/>
                  <a:pt x="1644" y="620"/>
                </a:cubicBezTo>
                <a:cubicBezTo>
                  <a:pt x="1649" y="625"/>
                  <a:pt x="1650" y="632"/>
                  <a:pt x="1655" y="636"/>
                </a:cubicBezTo>
                <a:cubicBezTo>
                  <a:pt x="1657" y="637"/>
                  <a:pt x="1656" y="640"/>
                  <a:pt x="1657" y="642"/>
                </a:cubicBezTo>
                <a:cubicBezTo>
                  <a:pt x="1658" y="644"/>
                  <a:pt x="1660" y="643"/>
                  <a:pt x="1661" y="644"/>
                </a:cubicBezTo>
                <a:cubicBezTo>
                  <a:pt x="1663" y="644"/>
                  <a:pt x="1663" y="644"/>
                  <a:pt x="1662" y="645"/>
                </a:cubicBezTo>
                <a:cubicBezTo>
                  <a:pt x="1660" y="645"/>
                  <a:pt x="1658" y="646"/>
                  <a:pt x="1659" y="649"/>
                </a:cubicBezTo>
                <a:cubicBezTo>
                  <a:pt x="1659" y="650"/>
                  <a:pt x="1660" y="652"/>
                  <a:pt x="1660" y="653"/>
                </a:cubicBezTo>
                <a:cubicBezTo>
                  <a:pt x="1661" y="657"/>
                  <a:pt x="1662" y="657"/>
                  <a:pt x="1666" y="657"/>
                </a:cubicBezTo>
                <a:cubicBezTo>
                  <a:pt x="1668" y="657"/>
                  <a:pt x="1670" y="656"/>
                  <a:pt x="1672" y="655"/>
                </a:cubicBezTo>
                <a:cubicBezTo>
                  <a:pt x="1675" y="654"/>
                  <a:pt x="1675" y="654"/>
                  <a:pt x="1674" y="650"/>
                </a:cubicBezTo>
                <a:cubicBezTo>
                  <a:pt x="1675" y="650"/>
                  <a:pt x="1676" y="650"/>
                  <a:pt x="1678" y="650"/>
                </a:cubicBezTo>
                <a:cubicBezTo>
                  <a:pt x="1679" y="650"/>
                  <a:pt x="1680" y="650"/>
                  <a:pt x="1680" y="649"/>
                </a:cubicBezTo>
                <a:cubicBezTo>
                  <a:pt x="1681" y="647"/>
                  <a:pt x="1681" y="645"/>
                  <a:pt x="1684" y="646"/>
                </a:cubicBezTo>
                <a:cubicBezTo>
                  <a:pt x="1685" y="646"/>
                  <a:pt x="1685" y="644"/>
                  <a:pt x="1684" y="644"/>
                </a:cubicBezTo>
                <a:cubicBezTo>
                  <a:pt x="1682" y="640"/>
                  <a:pt x="1678" y="639"/>
                  <a:pt x="1675" y="636"/>
                </a:cubicBezTo>
                <a:cubicBezTo>
                  <a:pt x="1673" y="635"/>
                  <a:pt x="1673" y="634"/>
                  <a:pt x="1673" y="632"/>
                </a:cubicBezTo>
                <a:cubicBezTo>
                  <a:pt x="1674" y="631"/>
                  <a:pt x="1673" y="631"/>
                  <a:pt x="1672" y="630"/>
                </a:cubicBezTo>
                <a:cubicBezTo>
                  <a:pt x="1672" y="630"/>
                  <a:pt x="1672" y="630"/>
                  <a:pt x="1672" y="630"/>
                </a:cubicBezTo>
                <a:cubicBezTo>
                  <a:pt x="1672" y="628"/>
                  <a:pt x="1671" y="626"/>
                  <a:pt x="1670" y="624"/>
                </a:cubicBezTo>
                <a:cubicBezTo>
                  <a:pt x="1670" y="622"/>
                  <a:pt x="1670" y="621"/>
                  <a:pt x="1670" y="620"/>
                </a:cubicBezTo>
                <a:cubicBezTo>
                  <a:pt x="1670" y="619"/>
                  <a:pt x="1671" y="619"/>
                  <a:pt x="1671" y="618"/>
                </a:cubicBezTo>
                <a:cubicBezTo>
                  <a:pt x="1671" y="618"/>
                  <a:pt x="1672" y="619"/>
                  <a:pt x="1672" y="619"/>
                </a:cubicBezTo>
                <a:cubicBezTo>
                  <a:pt x="1673" y="619"/>
                  <a:pt x="1673" y="620"/>
                  <a:pt x="1674" y="621"/>
                </a:cubicBezTo>
                <a:cubicBezTo>
                  <a:pt x="1675" y="623"/>
                  <a:pt x="1677" y="622"/>
                  <a:pt x="1679" y="621"/>
                </a:cubicBezTo>
                <a:cubicBezTo>
                  <a:pt x="1681" y="620"/>
                  <a:pt x="1681" y="619"/>
                  <a:pt x="1680" y="616"/>
                </a:cubicBezTo>
                <a:cubicBezTo>
                  <a:pt x="1680" y="615"/>
                  <a:pt x="1680" y="614"/>
                  <a:pt x="1680" y="613"/>
                </a:cubicBezTo>
                <a:cubicBezTo>
                  <a:pt x="1680" y="613"/>
                  <a:pt x="1680" y="613"/>
                  <a:pt x="1680" y="613"/>
                </a:cubicBezTo>
                <a:cubicBezTo>
                  <a:pt x="1680" y="613"/>
                  <a:pt x="1681" y="613"/>
                  <a:pt x="1681" y="613"/>
                </a:cubicBezTo>
                <a:cubicBezTo>
                  <a:pt x="1681" y="613"/>
                  <a:pt x="1681" y="613"/>
                  <a:pt x="1681" y="613"/>
                </a:cubicBezTo>
                <a:cubicBezTo>
                  <a:pt x="1685" y="614"/>
                  <a:pt x="1689" y="614"/>
                  <a:pt x="1693" y="613"/>
                </a:cubicBezTo>
                <a:cubicBezTo>
                  <a:pt x="1694" y="613"/>
                  <a:pt x="1695" y="613"/>
                  <a:pt x="1697" y="613"/>
                </a:cubicBezTo>
                <a:cubicBezTo>
                  <a:pt x="1697" y="613"/>
                  <a:pt x="1697" y="613"/>
                  <a:pt x="1697" y="613"/>
                </a:cubicBezTo>
                <a:cubicBezTo>
                  <a:pt x="1697" y="614"/>
                  <a:pt x="1698" y="615"/>
                  <a:pt x="1698" y="616"/>
                </a:cubicBezTo>
                <a:cubicBezTo>
                  <a:pt x="1699" y="619"/>
                  <a:pt x="1701" y="622"/>
                  <a:pt x="1699" y="625"/>
                </a:cubicBezTo>
                <a:cubicBezTo>
                  <a:pt x="1698" y="627"/>
                  <a:pt x="1699" y="629"/>
                  <a:pt x="1701" y="630"/>
                </a:cubicBezTo>
                <a:cubicBezTo>
                  <a:pt x="1704" y="631"/>
                  <a:pt x="1705" y="633"/>
                  <a:pt x="1704" y="635"/>
                </a:cubicBezTo>
                <a:cubicBezTo>
                  <a:pt x="1704" y="638"/>
                  <a:pt x="1705" y="640"/>
                  <a:pt x="1702" y="642"/>
                </a:cubicBezTo>
                <a:cubicBezTo>
                  <a:pt x="1700" y="643"/>
                  <a:pt x="1702" y="645"/>
                  <a:pt x="1703" y="645"/>
                </a:cubicBezTo>
                <a:cubicBezTo>
                  <a:pt x="1704" y="646"/>
                  <a:pt x="1705" y="646"/>
                  <a:pt x="1706" y="646"/>
                </a:cubicBezTo>
                <a:cubicBezTo>
                  <a:pt x="1706" y="646"/>
                  <a:pt x="1706" y="646"/>
                  <a:pt x="1706" y="646"/>
                </a:cubicBezTo>
                <a:cubicBezTo>
                  <a:pt x="1706" y="648"/>
                  <a:pt x="1707" y="650"/>
                  <a:pt x="1707" y="653"/>
                </a:cubicBezTo>
                <a:cubicBezTo>
                  <a:pt x="1707" y="655"/>
                  <a:pt x="1708" y="656"/>
                  <a:pt x="1711" y="657"/>
                </a:cubicBezTo>
                <a:cubicBezTo>
                  <a:pt x="1716" y="659"/>
                  <a:pt x="1720" y="661"/>
                  <a:pt x="1724" y="666"/>
                </a:cubicBezTo>
                <a:cubicBezTo>
                  <a:pt x="1724" y="666"/>
                  <a:pt x="1725" y="667"/>
                  <a:pt x="1725" y="667"/>
                </a:cubicBezTo>
                <a:cubicBezTo>
                  <a:pt x="1727" y="669"/>
                  <a:pt x="1729" y="668"/>
                  <a:pt x="1730" y="667"/>
                </a:cubicBezTo>
                <a:cubicBezTo>
                  <a:pt x="1731" y="666"/>
                  <a:pt x="1732" y="666"/>
                  <a:pt x="1733" y="665"/>
                </a:cubicBezTo>
                <a:cubicBezTo>
                  <a:pt x="1737" y="660"/>
                  <a:pt x="1738" y="660"/>
                  <a:pt x="1743" y="663"/>
                </a:cubicBezTo>
                <a:cubicBezTo>
                  <a:pt x="1744" y="663"/>
                  <a:pt x="1746" y="664"/>
                  <a:pt x="1747" y="665"/>
                </a:cubicBezTo>
                <a:cubicBezTo>
                  <a:pt x="1751" y="670"/>
                  <a:pt x="1755" y="669"/>
                  <a:pt x="1760" y="667"/>
                </a:cubicBezTo>
                <a:cubicBezTo>
                  <a:pt x="1764" y="665"/>
                  <a:pt x="1769" y="663"/>
                  <a:pt x="1773" y="660"/>
                </a:cubicBezTo>
                <a:cubicBezTo>
                  <a:pt x="1776" y="659"/>
                  <a:pt x="1776" y="661"/>
                  <a:pt x="1777" y="663"/>
                </a:cubicBezTo>
                <a:cubicBezTo>
                  <a:pt x="1775" y="665"/>
                  <a:pt x="1775" y="669"/>
                  <a:pt x="1776" y="672"/>
                </a:cubicBezTo>
                <a:cubicBezTo>
                  <a:pt x="1777" y="676"/>
                  <a:pt x="1776" y="680"/>
                  <a:pt x="1777" y="685"/>
                </a:cubicBezTo>
                <a:cubicBezTo>
                  <a:pt x="1777" y="686"/>
                  <a:pt x="1777" y="688"/>
                  <a:pt x="1776" y="689"/>
                </a:cubicBezTo>
                <a:cubicBezTo>
                  <a:pt x="1773" y="692"/>
                  <a:pt x="1774" y="697"/>
                  <a:pt x="1773" y="701"/>
                </a:cubicBezTo>
                <a:cubicBezTo>
                  <a:pt x="1774" y="701"/>
                  <a:pt x="1774" y="702"/>
                  <a:pt x="1775" y="702"/>
                </a:cubicBezTo>
                <a:cubicBezTo>
                  <a:pt x="1774" y="702"/>
                  <a:pt x="1774" y="701"/>
                  <a:pt x="1773" y="701"/>
                </a:cubicBezTo>
                <a:cubicBezTo>
                  <a:pt x="1771" y="702"/>
                  <a:pt x="1770" y="703"/>
                  <a:pt x="1770" y="705"/>
                </a:cubicBezTo>
                <a:cubicBezTo>
                  <a:pt x="1770" y="710"/>
                  <a:pt x="1767" y="714"/>
                  <a:pt x="1766" y="718"/>
                </a:cubicBezTo>
                <a:cubicBezTo>
                  <a:pt x="1765" y="719"/>
                  <a:pt x="1765" y="720"/>
                  <a:pt x="1764" y="720"/>
                </a:cubicBezTo>
                <a:cubicBezTo>
                  <a:pt x="1764" y="720"/>
                  <a:pt x="1764" y="720"/>
                  <a:pt x="1764" y="720"/>
                </a:cubicBezTo>
                <a:cubicBezTo>
                  <a:pt x="1757" y="721"/>
                  <a:pt x="1750" y="721"/>
                  <a:pt x="1743" y="722"/>
                </a:cubicBezTo>
                <a:cubicBezTo>
                  <a:pt x="1743" y="722"/>
                  <a:pt x="1743" y="722"/>
                  <a:pt x="1743" y="722"/>
                </a:cubicBezTo>
                <a:cubicBezTo>
                  <a:pt x="1743" y="720"/>
                  <a:pt x="1742" y="719"/>
                  <a:pt x="1741" y="719"/>
                </a:cubicBezTo>
                <a:cubicBezTo>
                  <a:pt x="1736" y="721"/>
                  <a:pt x="1731" y="721"/>
                  <a:pt x="1726" y="723"/>
                </a:cubicBezTo>
                <a:cubicBezTo>
                  <a:pt x="1724" y="724"/>
                  <a:pt x="1722" y="724"/>
                  <a:pt x="1720" y="724"/>
                </a:cubicBezTo>
                <a:cubicBezTo>
                  <a:pt x="1719" y="722"/>
                  <a:pt x="1717" y="722"/>
                  <a:pt x="1715" y="722"/>
                </a:cubicBezTo>
                <a:cubicBezTo>
                  <a:pt x="1710" y="722"/>
                  <a:pt x="1705" y="721"/>
                  <a:pt x="1701" y="718"/>
                </a:cubicBezTo>
                <a:cubicBezTo>
                  <a:pt x="1701" y="718"/>
                  <a:pt x="1701" y="718"/>
                  <a:pt x="1701" y="718"/>
                </a:cubicBezTo>
                <a:cubicBezTo>
                  <a:pt x="1699" y="716"/>
                  <a:pt x="1697" y="716"/>
                  <a:pt x="1695" y="717"/>
                </a:cubicBezTo>
                <a:cubicBezTo>
                  <a:pt x="1693" y="717"/>
                  <a:pt x="1691" y="717"/>
                  <a:pt x="1690" y="716"/>
                </a:cubicBezTo>
                <a:cubicBezTo>
                  <a:pt x="1688" y="712"/>
                  <a:pt x="1683" y="713"/>
                  <a:pt x="1680" y="711"/>
                </a:cubicBezTo>
                <a:cubicBezTo>
                  <a:pt x="1680" y="711"/>
                  <a:pt x="1680" y="711"/>
                  <a:pt x="1680" y="711"/>
                </a:cubicBezTo>
                <a:cubicBezTo>
                  <a:pt x="1677" y="710"/>
                  <a:pt x="1674" y="712"/>
                  <a:pt x="1672" y="709"/>
                </a:cubicBezTo>
                <a:cubicBezTo>
                  <a:pt x="1670" y="706"/>
                  <a:pt x="1667" y="706"/>
                  <a:pt x="1664" y="705"/>
                </a:cubicBezTo>
                <a:cubicBezTo>
                  <a:pt x="1659" y="701"/>
                  <a:pt x="1654" y="704"/>
                  <a:pt x="1650" y="707"/>
                </a:cubicBezTo>
                <a:cubicBezTo>
                  <a:pt x="1647" y="708"/>
                  <a:pt x="1647" y="711"/>
                  <a:pt x="1646" y="713"/>
                </a:cubicBezTo>
                <a:cubicBezTo>
                  <a:pt x="1645" y="715"/>
                  <a:pt x="1646" y="716"/>
                  <a:pt x="1647" y="718"/>
                </a:cubicBezTo>
                <a:cubicBezTo>
                  <a:pt x="1649" y="720"/>
                  <a:pt x="1647" y="722"/>
                  <a:pt x="1647" y="724"/>
                </a:cubicBezTo>
                <a:cubicBezTo>
                  <a:pt x="1647" y="724"/>
                  <a:pt x="1647" y="724"/>
                  <a:pt x="1647" y="724"/>
                </a:cubicBezTo>
                <a:cubicBezTo>
                  <a:pt x="1646" y="725"/>
                  <a:pt x="1646" y="725"/>
                  <a:pt x="1645" y="726"/>
                </a:cubicBezTo>
                <a:cubicBezTo>
                  <a:pt x="1645" y="726"/>
                  <a:pt x="1645" y="726"/>
                  <a:pt x="1645" y="726"/>
                </a:cubicBezTo>
                <a:cubicBezTo>
                  <a:pt x="1645" y="726"/>
                  <a:pt x="1645" y="726"/>
                  <a:pt x="1645" y="726"/>
                </a:cubicBezTo>
                <a:cubicBezTo>
                  <a:pt x="1645" y="726"/>
                  <a:pt x="1645" y="726"/>
                  <a:pt x="1645" y="726"/>
                </a:cubicBezTo>
                <a:cubicBezTo>
                  <a:pt x="1644" y="727"/>
                  <a:pt x="1644" y="727"/>
                  <a:pt x="1643" y="728"/>
                </a:cubicBezTo>
                <a:cubicBezTo>
                  <a:pt x="1643" y="728"/>
                  <a:pt x="1643" y="728"/>
                  <a:pt x="1643" y="728"/>
                </a:cubicBezTo>
                <a:cubicBezTo>
                  <a:pt x="1643" y="728"/>
                  <a:pt x="1643" y="728"/>
                  <a:pt x="1643" y="728"/>
                </a:cubicBezTo>
                <a:cubicBezTo>
                  <a:pt x="1643" y="728"/>
                  <a:pt x="1643" y="728"/>
                  <a:pt x="1643" y="728"/>
                </a:cubicBezTo>
                <a:cubicBezTo>
                  <a:pt x="1643" y="728"/>
                  <a:pt x="1643" y="728"/>
                  <a:pt x="1643" y="728"/>
                </a:cubicBezTo>
                <a:cubicBezTo>
                  <a:pt x="1640" y="728"/>
                  <a:pt x="1638" y="728"/>
                  <a:pt x="1635" y="727"/>
                </a:cubicBezTo>
                <a:cubicBezTo>
                  <a:pt x="1633" y="726"/>
                  <a:pt x="1630" y="726"/>
                  <a:pt x="1628" y="726"/>
                </a:cubicBezTo>
                <a:cubicBezTo>
                  <a:pt x="1626" y="725"/>
                  <a:pt x="1624" y="724"/>
                  <a:pt x="1622" y="724"/>
                </a:cubicBezTo>
                <a:cubicBezTo>
                  <a:pt x="1621" y="722"/>
                  <a:pt x="1618" y="722"/>
                  <a:pt x="1616" y="722"/>
                </a:cubicBezTo>
                <a:cubicBezTo>
                  <a:pt x="1616" y="722"/>
                  <a:pt x="1616" y="722"/>
                  <a:pt x="1616" y="722"/>
                </a:cubicBezTo>
                <a:cubicBezTo>
                  <a:pt x="1616" y="722"/>
                  <a:pt x="1616" y="722"/>
                  <a:pt x="1616" y="722"/>
                </a:cubicBezTo>
                <a:cubicBezTo>
                  <a:pt x="1616" y="722"/>
                  <a:pt x="1616" y="722"/>
                  <a:pt x="1616" y="722"/>
                </a:cubicBezTo>
                <a:cubicBezTo>
                  <a:pt x="1612" y="719"/>
                  <a:pt x="1609" y="716"/>
                  <a:pt x="1605" y="712"/>
                </a:cubicBezTo>
                <a:cubicBezTo>
                  <a:pt x="1605" y="712"/>
                  <a:pt x="1605" y="712"/>
                  <a:pt x="1605" y="712"/>
                </a:cubicBezTo>
                <a:cubicBezTo>
                  <a:pt x="1605" y="710"/>
                  <a:pt x="1603" y="709"/>
                  <a:pt x="1601" y="708"/>
                </a:cubicBezTo>
                <a:cubicBezTo>
                  <a:pt x="1595" y="705"/>
                  <a:pt x="1589" y="703"/>
                  <a:pt x="1582" y="703"/>
                </a:cubicBezTo>
                <a:cubicBezTo>
                  <a:pt x="1582" y="703"/>
                  <a:pt x="1582" y="703"/>
                  <a:pt x="1582" y="703"/>
                </a:cubicBezTo>
                <a:cubicBezTo>
                  <a:pt x="1582" y="703"/>
                  <a:pt x="1582" y="703"/>
                  <a:pt x="1582" y="703"/>
                </a:cubicBezTo>
                <a:cubicBezTo>
                  <a:pt x="1578" y="701"/>
                  <a:pt x="1575" y="696"/>
                  <a:pt x="1570" y="695"/>
                </a:cubicBezTo>
                <a:cubicBezTo>
                  <a:pt x="1568" y="692"/>
                  <a:pt x="1568" y="689"/>
                  <a:pt x="1570" y="686"/>
                </a:cubicBezTo>
                <a:cubicBezTo>
                  <a:pt x="1571" y="685"/>
                  <a:pt x="1571" y="683"/>
                  <a:pt x="1572" y="682"/>
                </a:cubicBezTo>
                <a:cubicBezTo>
                  <a:pt x="1572" y="682"/>
                  <a:pt x="1572" y="682"/>
                  <a:pt x="1572" y="682"/>
                </a:cubicBezTo>
                <a:cubicBezTo>
                  <a:pt x="1575" y="678"/>
                  <a:pt x="1574" y="675"/>
                  <a:pt x="1572" y="672"/>
                </a:cubicBezTo>
                <a:cubicBezTo>
                  <a:pt x="1570" y="670"/>
                  <a:pt x="1570" y="668"/>
                  <a:pt x="1572" y="667"/>
                </a:cubicBezTo>
                <a:cubicBezTo>
                  <a:pt x="1573" y="665"/>
                  <a:pt x="1574" y="664"/>
                  <a:pt x="1575" y="662"/>
                </a:cubicBezTo>
                <a:cubicBezTo>
                  <a:pt x="1576" y="660"/>
                  <a:pt x="1576" y="659"/>
                  <a:pt x="1573" y="658"/>
                </a:cubicBezTo>
                <a:cubicBezTo>
                  <a:pt x="1572" y="658"/>
                  <a:pt x="1571" y="658"/>
                  <a:pt x="1570" y="657"/>
                </a:cubicBezTo>
                <a:cubicBezTo>
                  <a:pt x="1567" y="654"/>
                  <a:pt x="1564" y="654"/>
                  <a:pt x="1560" y="656"/>
                </a:cubicBezTo>
                <a:cubicBezTo>
                  <a:pt x="1558" y="657"/>
                  <a:pt x="1556" y="657"/>
                  <a:pt x="1553" y="657"/>
                </a:cubicBezTo>
                <a:cubicBezTo>
                  <a:pt x="1551" y="657"/>
                  <a:pt x="1548" y="655"/>
                  <a:pt x="1546" y="656"/>
                </a:cubicBezTo>
                <a:cubicBezTo>
                  <a:pt x="1543" y="659"/>
                  <a:pt x="1541" y="657"/>
                  <a:pt x="1538" y="656"/>
                </a:cubicBezTo>
                <a:cubicBezTo>
                  <a:pt x="1538" y="655"/>
                  <a:pt x="1536" y="656"/>
                  <a:pt x="1536" y="656"/>
                </a:cubicBezTo>
                <a:cubicBezTo>
                  <a:pt x="1531" y="658"/>
                  <a:pt x="1527" y="657"/>
                  <a:pt x="1522" y="657"/>
                </a:cubicBezTo>
                <a:cubicBezTo>
                  <a:pt x="1519" y="657"/>
                  <a:pt x="1515" y="656"/>
                  <a:pt x="1512" y="659"/>
                </a:cubicBezTo>
                <a:cubicBezTo>
                  <a:pt x="1512" y="659"/>
                  <a:pt x="1512" y="659"/>
                  <a:pt x="1512" y="659"/>
                </a:cubicBezTo>
                <a:cubicBezTo>
                  <a:pt x="1510" y="659"/>
                  <a:pt x="1507" y="659"/>
                  <a:pt x="1505" y="659"/>
                </a:cubicBezTo>
                <a:cubicBezTo>
                  <a:pt x="1499" y="658"/>
                  <a:pt x="1495" y="660"/>
                  <a:pt x="1491" y="664"/>
                </a:cubicBezTo>
                <a:cubicBezTo>
                  <a:pt x="1491" y="664"/>
                  <a:pt x="1491" y="664"/>
                  <a:pt x="1491" y="664"/>
                </a:cubicBezTo>
                <a:cubicBezTo>
                  <a:pt x="1489" y="664"/>
                  <a:pt x="1488" y="664"/>
                  <a:pt x="1486" y="666"/>
                </a:cubicBezTo>
                <a:cubicBezTo>
                  <a:pt x="1486" y="666"/>
                  <a:pt x="1486" y="665"/>
                  <a:pt x="1486" y="665"/>
                </a:cubicBezTo>
                <a:cubicBezTo>
                  <a:pt x="1481" y="664"/>
                  <a:pt x="1477" y="667"/>
                  <a:pt x="1473" y="669"/>
                </a:cubicBezTo>
                <a:cubicBezTo>
                  <a:pt x="1465" y="674"/>
                  <a:pt x="1449" y="673"/>
                  <a:pt x="1441" y="668"/>
                </a:cubicBezTo>
                <a:cubicBezTo>
                  <a:pt x="1440" y="667"/>
                  <a:pt x="1439" y="667"/>
                  <a:pt x="1438" y="669"/>
                </a:cubicBezTo>
                <a:cubicBezTo>
                  <a:pt x="1438" y="668"/>
                  <a:pt x="1438" y="668"/>
                  <a:pt x="1438" y="668"/>
                </a:cubicBezTo>
                <a:cubicBezTo>
                  <a:pt x="1437" y="669"/>
                  <a:pt x="1436" y="670"/>
                  <a:pt x="1436" y="670"/>
                </a:cubicBezTo>
                <a:cubicBezTo>
                  <a:pt x="1436" y="670"/>
                  <a:pt x="1436" y="670"/>
                  <a:pt x="1436" y="670"/>
                </a:cubicBezTo>
                <a:cubicBezTo>
                  <a:pt x="1435" y="671"/>
                  <a:pt x="1434" y="672"/>
                  <a:pt x="1434" y="673"/>
                </a:cubicBezTo>
                <a:cubicBezTo>
                  <a:pt x="1434" y="674"/>
                  <a:pt x="1434" y="674"/>
                  <a:pt x="1434" y="674"/>
                </a:cubicBezTo>
                <a:cubicBezTo>
                  <a:pt x="1434" y="674"/>
                  <a:pt x="1434" y="674"/>
                  <a:pt x="1434" y="674"/>
                </a:cubicBezTo>
                <a:cubicBezTo>
                  <a:pt x="1432" y="676"/>
                  <a:pt x="1434" y="678"/>
                  <a:pt x="1432" y="680"/>
                </a:cubicBezTo>
                <a:cubicBezTo>
                  <a:pt x="1432" y="680"/>
                  <a:pt x="1432" y="680"/>
                  <a:pt x="1432" y="680"/>
                </a:cubicBezTo>
                <a:cubicBezTo>
                  <a:pt x="1431" y="681"/>
                  <a:pt x="1431" y="682"/>
                  <a:pt x="1431" y="683"/>
                </a:cubicBezTo>
                <a:cubicBezTo>
                  <a:pt x="1431" y="683"/>
                  <a:pt x="1431" y="683"/>
                  <a:pt x="1431" y="683"/>
                </a:cubicBezTo>
                <a:cubicBezTo>
                  <a:pt x="1431" y="683"/>
                  <a:pt x="1430" y="683"/>
                  <a:pt x="1430" y="684"/>
                </a:cubicBezTo>
                <a:cubicBezTo>
                  <a:pt x="1430" y="684"/>
                  <a:pt x="1430" y="684"/>
                  <a:pt x="1430" y="684"/>
                </a:cubicBezTo>
                <a:cubicBezTo>
                  <a:pt x="1429" y="685"/>
                  <a:pt x="1429" y="687"/>
                  <a:pt x="1428" y="688"/>
                </a:cubicBezTo>
                <a:cubicBezTo>
                  <a:pt x="1428" y="688"/>
                  <a:pt x="1428" y="688"/>
                  <a:pt x="1428" y="688"/>
                </a:cubicBezTo>
                <a:cubicBezTo>
                  <a:pt x="1427" y="688"/>
                  <a:pt x="1427" y="689"/>
                  <a:pt x="1426" y="690"/>
                </a:cubicBezTo>
                <a:cubicBezTo>
                  <a:pt x="1425" y="690"/>
                  <a:pt x="1425" y="691"/>
                  <a:pt x="1424" y="692"/>
                </a:cubicBezTo>
                <a:cubicBezTo>
                  <a:pt x="1424" y="692"/>
                  <a:pt x="1424" y="692"/>
                  <a:pt x="1424" y="692"/>
                </a:cubicBezTo>
                <a:cubicBezTo>
                  <a:pt x="1422" y="693"/>
                  <a:pt x="1420" y="694"/>
                  <a:pt x="1418" y="695"/>
                </a:cubicBezTo>
                <a:cubicBezTo>
                  <a:pt x="1418" y="696"/>
                  <a:pt x="1417" y="696"/>
                  <a:pt x="1417" y="696"/>
                </a:cubicBezTo>
                <a:cubicBezTo>
                  <a:pt x="1416" y="696"/>
                  <a:pt x="1415" y="696"/>
                  <a:pt x="1415" y="697"/>
                </a:cubicBezTo>
                <a:cubicBezTo>
                  <a:pt x="1415" y="697"/>
                  <a:pt x="1415" y="697"/>
                  <a:pt x="1414" y="697"/>
                </a:cubicBezTo>
                <a:cubicBezTo>
                  <a:pt x="1414" y="697"/>
                  <a:pt x="1413" y="697"/>
                  <a:pt x="1413" y="697"/>
                </a:cubicBezTo>
                <a:cubicBezTo>
                  <a:pt x="1413" y="697"/>
                  <a:pt x="1413" y="697"/>
                  <a:pt x="1413" y="697"/>
                </a:cubicBezTo>
                <a:cubicBezTo>
                  <a:pt x="1412" y="698"/>
                  <a:pt x="1411" y="699"/>
                  <a:pt x="1411" y="699"/>
                </a:cubicBezTo>
                <a:cubicBezTo>
                  <a:pt x="1411" y="699"/>
                  <a:pt x="1411" y="699"/>
                  <a:pt x="1411" y="699"/>
                </a:cubicBezTo>
                <a:cubicBezTo>
                  <a:pt x="1410" y="700"/>
                  <a:pt x="1409" y="700"/>
                  <a:pt x="1409" y="701"/>
                </a:cubicBezTo>
                <a:cubicBezTo>
                  <a:pt x="1409" y="701"/>
                  <a:pt x="1409" y="701"/>
                  <a:pt x="1409" y="701"/>
                </a:cubicBezTo>
                <a:cubicBezTo>
                  <a:pt x="1408" y="702"/>
                  <a:pt x="1407" y="703"/>
                  <a:pt x="1407" y="704"/>
                </a:cubicBezTo>
                <a:cubicBezTo>
                  <a:pt x="1407" y="704"/>
                  <a:pt x="1407" y="704"/>
                  <a:pt x="1407" y="704"/>
                </a:cubicBezTo>
                <a:cubicBezTo>
                  <a:pt x="1407" y="705"/>
                  <a:pt x="1407" y="705"/>
                  <a:pt x="1407" y="705"/>
                </a:cubicBezTo>
                <a:cubicBezTo>
                  <a:pt x="1405" y="707"/>
                  <a:pt x="1407" y="709"/>
                  <a:pt x="1405" y="711"/>
                </a:cubicBezTo>
                <a:cubicBezTo>
                  <a:pt x="1405" y="711"/>
                  <a:pt x="1405" y="711"/>
                  <a:pt x="1405" y="711"/>
                </a:cubicBezTo>
                <a:cubicBezTo>
                  <a:pt x="1403" y="712"/>
                  <a:pt x="1405" y="715"/>
                  <a:pt x="1403" y="717"/>
                </a:cubicBezTo>
                <a:cubicBezTo>
                  <a:pt x="1403" y="718"/>
                  <a:pt x="1403" y="718"/>
                  <a:pt x="1403" y="718"/>
                </a:cubicBezTo>
                <a:cubicBezTo>
                  <a:pt x="1403" y="718"/>
                  <a:pt x="1403" y="718"/>
                  <a:pt x="1403" y="718"/>
                </a:cubicBezTo>
                <a:cubicBezTo>
                  <a:pt x="1402" y="720"/>
                  <a:pt x="1402" y="722"/>
                  <a:pt x="1403" y="724"/>
                </a:cubicBezTo>
                <a:cubicBezTo>
                  <a:pt x="1403" y="724"/>
                  <a:pt x="1403" y="724"/>
                  <a:pt x="1403" y="724"/>
                </a:cubicBezTo>
                <a:cubicBezTo>
                  <a:pt x="1403" y="725"/>
                  <a:pt x="1404" y="725"/>
                  <a:pt x="1404" y="725"/>
                </a:cubicBezTo>
                <a:cubicBezTo>
                  <a:pt x="1404" y="725"/>
                  <a:pt x="1404" y="725"/>
                  <a:pt x="1404" y="725"/>
                </a:cubicBezTo>
                <a:cubicBezTo>
                  <a:pt x="1404" y="729"/>
                  <a:pt x="1405" y="732"/>
                  <a:pt x="1403" y="736"/>
                </a:cubicBezTo>
                <a:cubicBezTo>
                  <a:pt x="1403" y="737"/>
                  <a:pt x="1403" y="737"/>
                  <a:pt x="1403" y="738"/>
                </a:cubicBezTo>
                <a:cubicBezTo>
                  <a:pt x="1402" y="738"/>
                  <a:pt x="1402" y="739"/>
                  <a:pt x="1401" y="740"/>
                </a:cubicBezTo>
                <a:cubicBezTo>
                  <a:pt x="1401" y="740"/>
                  <a:pt x="1400" y="741"/>
                  <a:pt x="1399" y="742"/>
                </a:cubicBezTo>
                <a:cubicBezTo>
                  <a:pt x="1399" y="742"/>
                  <a:pt x="1399" y="742"/>
                  <a:pt x="1399" y="742"/>
                </a:cubicBezTo>
                <a:cubicBezTo>
                  <a:pt x="1398" y="742"/>
                  <a:pt x="1398" y="744"/>
                  <a:pt x="1398" y="745"/>
                </a:cubicBezTo>
                <a:cubicBezTo>
                  <a:pt x="1398" y="745"/>
                  <a:pt x="1398" y="745"/>
                  <a:pt x="1398" y="745"/>
                </a:cubicBezTo>
                <a:cubicBezTo>
                  <a:pt x="1398" y="745"/>
                  <a:pt x="1398" y="745"/>
                  <a:pt x="1397" y="745"/>
                </a:cubicBezTo>
                <a:cubicBezTo>
                  <a:pt x="1397" y="746"/>
                  <a:pt x="1396" y="747"/>
                  <a:pt x="1396" y="748"/>
                </a:cubicBezTo>
                <a:cubicBezTo>
                  <a:pt x="1395" y="748"/>
                  <a:pt x="1394" y="749"/>
                  <a:pt x="1393" y="749"/>
                </a:cubicBezTo>
                <a:cubicBezTo>
                  <a:pt x="1393" y="751"/>
                  <a:pt x="1391" y="752"/>
                  <a:pt x="1390" y="753"/>
                </a:cubicBezTo>
                <a:cubicBezTo>
                  <a:pt x="1389" y="755"/>
                  <a:pt x="1388" y="755"/>
                  <a:pt x="1386" y="755"/>
                </a:cubicBezTo>
                <a:cubicBezTo>
                  <a:pt x="1386" y="756"/>
                  <a:pt x="1386" y="756"/>
                  <a:pt x="1386" y="756"/>
                </a:cubicBezTo>
                <a:cubicBezTo>
                  <a:pt x="1386" y="756"/>
                  <a:pt x="1386" y="757"/>
                  <a:pt x="1386" y="757"/>
                </a:cubicBezTo>
                <a:cubicBezTo>
                  <a:pt x="1386" y="757"/>
                  <a:pt x="1385" y="756"/>
                  <a:pt x="1385" y="756"/>
                </a:cubicBezTo>
                <a:cubicBezTo>
                  <a:pt x="1385" y="756"/>
                  <a:pt x="1384" y="756"/>
                  <a:pt x="1384" y="757"/>
                </a:cubicBezTo>
                <a:cubicBezTo>
                  <a:pt x="1384" y="757"/>
                  <a:pt x="1384" y="757"/>
                  <a:pt x="1384" y="757"/>
                </a:cubicBezTo>
                <a:cubicBezTo>
                  <a:pt x="1383" y="757"/>
                  <a:pt x="1383" y="758"/>
                  <a:pt x="1382" y="759"/>
                </a:cubicBezTo>
                <a:cubicBezTo>
                  <a:pt x="1382" y="759"/>
                  <a:pt x="1382" y="759"/>
                  <a:pt x="1382" y="759"/>
                </a:cubicBezTo>
                <a:cubicBezTo>
                  <a:pt x="1381" y="761"/>
                  <a:pt x="1377" y="759"/>
                  <a:pt x="1376" y="761"/>
                </a:cubicBezTo>
                <a:cubicBezTo>
                  <a:pt x="1376" y="762"/>
                  <a:pt x="1376" y="762"/>
                  <a:pt x="1376" y="763"/>
                </a:cubicBezTo>
                <a:cubicBezTo>
                  <a:pt x="1376" y="763"/>
                  <a:pt x="1376" y="764"/>
                  <a:pt x="1376" y="765"/>
                </a:cubicBezTo>
                <a:cubicBezTo>
                  <a:pt x="1375" y="765"/>
                  <a:pt x="1375" y="765"/>
                  <a:pt x="1375" y="765"/>
                </a:cubicBezTo>
                <a:cubicBezTo>
                  <a:pt x="1375" y="766"/>
                  <a:pt x="1374" y="766"/>
                  <a:pt x="1374" y="767"/>
                </a:cubicBezTo>
                <a:cubicBezTo>
                  <a:pt x="1374" y="767"/>
                  <a:pt x="1373" y="768"/>
                  <a:pt x="1373" y="769"/>
                </a:cubicBezTo>
                <a:cubicBezTo>
                  <a:pt x="1373" y="768"/>
                  <a:pt x="1373" y="768"/>
                  <a:pt x="1373" y="768"/>
                </a:cubicBezTo>
                <a:cubicBezTo>
                  <a:pt x="1372" y="769"/>
                  <a:pt x="1371" y="770"/>
                  <a:pt x="1371" y="770"/>
                </a:cubicBezTo>
                <a:cubicBezTo>
                  <a:pt x="1371" y="770"/>
                  <a:pt x="1371" y="770"/>
                  <a:pt x="1371" y="770"/>
                </a:cubicBezTo>
                <a:cubicBezTo>
                  <a:pt x="1369" y="771"/>
                  <a:pt x="1370" y="773"/>
                  <a:pt x="1368" y="774"/>
                </a:cubicBezTo>
                <a:cubicBezTo>
                  <a:pt x="1368" y="774"/>
                  <a:pt x="1368" y="774"/>
                  <a:pt x="1368" y="774"/>
                </a:cubicBezTo>
                <a:cubicBezTo>
                  <a:pt x="1368" y="775"/>
                  <a:pt x="1367" y="775"/>
                  <a:pt x="1367" y="776"/>
                </a:cubicBezTo>
                <a:cubicBezTo>
                  <a:pt x="1365" y="779"/>
                  <a:pt x="1365" y="783"/>
                  <a:pt x="1363" y="786"/>
                </a:cubicBezTo>
                <a:cubicBezTo>
                  <a:pt x="1362" y="787"/>
                  <a:pt x="1362" y="788"/>
                  <a:pt x="1361" y="790"/>
                </a:cubicBezTo>
                <a:cubicBezTo>
                  <a:pt x="1360" y="791"/>
                  <a:pt x="1360" y="792"/>
                  <a:pt x="1359" y="793"/>
                </a:cubicBezTo>
                <a:cubicBezTo>
                  <a:pt x="1359" y="793"/>
                  <a:pt x="1359" y="793"/>
                  <a:pt x="1359" y="793"/>
                </a:cubicBezTo>
                <a:cubicBezTo>
                  <a:pt x="1357" y="795"/>
                  <a:pt x="1357" y="797"/>
                  <a:pt x="1355" y="799"/>
                </a:cubicBezTo>
                <a:cubicBezTo>
                  <a:pt x="1355" y="799"/>
                  <a:pt x="1355" y="799"/>
                  <a:pt x="1355" y="799"/>
                </a:cubicBezTo>
                <a:cubicBezTo>
                  <a:pt x="1354" y="800"/>
                  <a:pt x="1354" y="802"/>
                  <a:pt x="1353" y="803"/>
                </a:cubicBezTo>
                <a:cubicBezTo>
                  <a:pt x="1353" y="804"/>
                  <a:pt x="1353" y="804"/>
                  <a:pt x="1353" y="804"/>
                </a:cubicBezTo>
                <a:cubicBezTo>
                  <a:pt x="1353" y="805"/>
                  <a:pt x="1353" y="805"/>
                  <a:pt x="1353" y="805"/>
                </a:cubicBezTo>
                <a:cubicBezTo>
                  <a:pt x="1352" y="806"/>
                  <a:pt x="1352" y="808"/>
                  <a:pt x="1351" y="809"/>
                </a:cubicBezTo>
                <a:cubicBezTo>
                  <a:pt x="1350" y="810"/>
                  <a:pt x="1350" y="812"/>
                  <a:pt x="1349" y="813"/>
                </a:cubicBezTo>
                <a:cubicBezTo>
                  <a:pt x="1350" y="813"/>
                  <a:pt x="1349" y="814"/>
                  <a:pt x="1349" y="814"/>
                </a:cubicBezTo>
                <a:cubicBezTo>
                  <a:pt x="1348" y="816"/>
                  <a:pt x="1346" y="817"/>
                  <a:pt x="1346" y="819"/>
                </a:cubicBezTo>
                <a:cubicBezTo>
                  <a:pt x="1346" y="820"/>
                  <a:pt x="1345" y="821"/>
                  <a:pt x="1345" y="822"/>
                </a:cubicBezTo>
                <a:cubicBezTo>
                  <a:pt x="1344" y="824"/>
                  <a:pt x="1344" y="826"/>
                  <a:pt x="1346" y="828"/>
                </a:cubicBezTo>
                <a:cubicBezTo>
                  <a:pt x="1346" y="828"/>
                  <a:pt x="1346" y="828"/>
                  <a:pt x="1346" y="828"/>
                </a:cubicBezTo>
                <a:cubicBezTo>
                  <a:pt x="1347" y="829"/>
                  <a:pt x="1346" y="831"/>
                  <a:pt x="1348" y="832"/>
                </a:cubicBezTo>
                <a:cubicBezTo>
                  <a:pt x="1348" y="831"/>
                  <a:pt x="1348" y="831"/>
                  <a:pt x="1348" y="831"/>
                </a:cubicBezTo>
                <a:cubicBezTo>
                  <a:pt x="1348" y="832"/>
                  <a:pt x="1349" y="833"/>
                  <a:pt x="1349" y="833"/>
                </a:cubicBezTo>
                <a:cubicBezTo>
                  <a:pt x="1349" y="834"/>
                  <a:pt x="1349" y="834"/>
                  <a:pt x="1349" y="834"/>
                </a:cubicBezTo>
                <a:cubicBezTo>
                  <a:pt x="1349" y="836"/>
                  <a:pt x="1349" y="837"/>
                  <a:pt x="1349" y="839"/>
                </a:cubicBezTo>
                <a:cubicBezTo>
                  <a:pt x="1350" y="840"/>
                  <a:pt x="1350" y="841"/>
                  <a:pt x="1349" y="841"/>
                </a:cubicBezTo>
                <a:cubicBezTo>
                  <a:pt x="1349" y="844"/>
                  <a:pt x="1349" y="846"/>
                  <a:pt x="1350" y="849"/>
                </a:cubicBezTo>
                <a:cubicBezTo>
                  <a:pt x="1350" y="849"/>
                  <a:pt x="1350" y="849"/>
                  <a:pt x="1351" y="849"/>
                </a:cubicBezTo>
                <a:cubicBezTo>
                  <a:pt x="1351" y="849"/>
                  <a:pt x="1351" y="849"/>
                  <a:pt x="1351" y="850"/>
                </a:cubicBezTo>
                <a:cubicBezTo>
                  <a:pt x="1351" y="850"/>
                  <a:pt x="1351" y="850"/>
                  <a:pt x="1351" y="850"/>
                </a:cubicBezTo>
                <a:cubicBezTo>
                  <a:pt x="1351" y="854"/>
                  <a:pt x="1351" y="858"/>
                  <a:pt x="1351" y="862"/>
                </a:cubicBezTo>
                <a:cubicBezTo>
                  <a:pt x="1351" y="864"/>
                  <a:pt x="1350" y="866"/>
                  <a:pt x="1351" y="868"/>
                </a:cubicBezTo>
                <a:cubicBezTo>
                  <a:pt x="1350" y="869"/>
                  <a:pt x="1350" y="870"/>
                  <a:pt x="1350" y="871"/>
                </a:cubicBezTo>
                <a:cubicBezTo>
                  <a:pt x="1350" y="871"/>
                  <a:pt x="1350" y="871"/>
                  <a:pt x="1350" y="871"/>
                </a:cubicBezTo>
                <a:cubicBezTo>
                  <a:pt x="1349" y="872"/>
                  <a:pt x="1349" y="872"/>
                  <a:pt x="1349" y="872"/>
                </a:cubicBezTo>
                <a:cubicBezTo>
                  <a:pt x="1347" y="876"/>
                  <a:pt x="1350" y="880"/>
                  <a:pt x="1348" y="884"/>
                </a:cubicBezTo>
                <a:cubicBezTo>
                  <a:pt x="1348" y="884"/>
                  <a:pt x="1348" y="884"/>
                  <a:pt x="1348" y="884"/>
                </a:cubicBezTo>
                <a:cubicBezTo>
                  <a:pt x="1346" y="885"/>
                  <a:pt x="1347" y="886"/>
                  <a:pt x="1346" y="887"/>
                </a:cubicBezTo>
                <a:cubicBezTo>
                  <a:pt x="1345" y="888"/>
                  <a:pt x="1345" y="888"/>
                  <a:pt x="1345" y="889"/>
                </a:cubicBezTo>
                <a:cubicBezTo>
                  <a:pt x="1345" y="889"/>
                  <a:pt x="1344" y="889"/>
                  <a:pt x="1344" y="890"/>
                </a:cubicBezTo>
                <a:cubicBezTo>
                  <a:pt x="1344" y="890"/>
                  <a:pt x="1344" y="891"/>
                  <a:pt x="1343" y="891"/>
                </a:cubicBezTo>
                <a:cubicBezTo>
                  <a:pt x="1343" y="893"/>
                  <a:pt x="1343" y="894"/>
                  <a:pt x="1344" y="895"/>
                </a:cubicBezTo>
                <a:cubicBezTo>
                  <a:pt x="1344" y="895"/>
                  <a:pt x="1344" y="895"/>
                  <a:pt x="1344" y="895"/>
                </a:cubicBezTo>
                <a:cubicBezTo>
                  <a:pt x="1346" y="897"/>
                  <a:pt x="1343" y="901"/>
                  <a:pt x="1346" y="903"/>
                </a:cubicBezTo>
                <a:cubicBezTo>
                  <a:pt x="1348" y="906"/>
                  <a:pt x="1345" y="911"/>
                  <a:pt x="1348" y="914"/>
                </a:cubicBezTo>
                <a:cubicBezTo>
                  <a:pt x="1348" y="915"/>
                  <a:pt x="1349" y="916"/>
                  <a:pt x="1349" y="916"/>
                </a:cubicBezTo>
                <a:cubicBezTo>
                  <a:pt x="1350" y="917"/>
                  <a:pt x="1350" y="917"/>
                  <a:pt x="1350" y="917"/>
                </a:cubicBezTo>
                <a:cubicBezTo>
                  <a:pt x="1350" y="917"/>
                  <a:pt x="1350" y="917"/>
                  <a:pt x="1350" y="917"/>
                </a:cubicBezTo>
                <a:cubicBezTo>
                  <a:pt x="1350" y="919"/>
                  <a:pt x="1351" y="919"/>
                  <a:pt x="1352" y="920"/>
                </a:cubicBezTo>
                <a:cubicBezTo>
                  <a:pt x="1352" y="920"/>
                  <a:pt x="1353" y="920"/>
                  <a:pt x="1353" y="920"/>
                </a:cubicBezTo>
                <a:cubicBezTo>
                  <a:pt x="1356" y="921"/>
                  <a:pt x="1356" y="924"/>
                  <a:pt x="1357" y="926"/>
                </a:cubicBezTo>
                <a:cubicBezTo>
                  <a:pt x="1358" y="926"/>
                  <a:pt x="1358" y="927"/>
                  <a:pt x="1359" y="928"/>
                </a:cubicBezTo>
                <a:cubicBezTo>
                  <a:pt x="1360" y="928"/>
                  <a:pt x="1360" y="929"/>
                  <a:pt x="1361" y="929"/>
                </a:cubicBezTo>
                <a:cubicBezTo>
                  <a:pt x="1362" y="930"/>
                  <a:pt x="1362" y="931"/>
                  <a:pt x="1363" y="931"/>
                </a:cubicBezTo>
                <a:cubicBezTo>
                  <a:pt x="1363" y="931"/>
                  <a:pt x="1363" y="931"/>
                  <a:pt x="1363" y="931"/>
                </a:cubicBezTo>
                <a:cubicBezTo>
                  <a:pt x="1364" y="933"/>
                  <a:pt x="1364" y="934"/>
                  <a:pt x="1365" y="935"/>
                </a:cubicBezTo>
                <a:cubicBezTo>
                  <a:pt x="1365" y="935"/>
                  <a:pt x="1365" y="935"/>
                  <a:pt x="1365" y="935"/>
                </a:cubicBezTo>
                <a:cubicBezTo>
                  <a:pt x="1365" y="936"/>
                  <a:pt x="1366" y="936"/>
                  <a:pt x="1367" y="936"/>
                </a:cubicBezTo>
                <a:cubicBezTo>
                  <a:pt x="1367" y="936"/>
                  <a:pt x="1367" y="936"/>
                  <a:pt x="1367" y="936"/>
                </a:cubicBezTo>
                <a:cubicBezTo>
                  <a:pt x="1367" y="937"/>
                  <a:pt x="1368" y="938"/>
                  <a:pt x="1368" y="938"/>
                </a:cubicBezTo>
                <a:cubicBezTo>
                  <a:pt x="1368" y="938"/>
                  <a:pt x="1368" y="938"/>
                  <a:pt x="1368" y="938"/>
                </a:cubicBezTo>
                <a:cubicBezTo>
                  <a:pt x="1368" y="939"/>
                  <a:pt x="1368" y="939"/>
                  <a:pt x="1368" y="939"/>
                </a:cubicBezTo>
                <a:cubicBezTo>
                  <a:pt x="1368" y="940"/>
                  <a:pt x="1368" y="940"/>
                  <a:pt x="1368" y="941"/>
                </a:cubicBezTo>
                <a:cubicBezTo>
                  <a:pt x="1368" y="942"/>
                  <a:pt x="1368" y="942"/>
                  <a:pt x="1369" y="943"/>
                </a:cubicBezTo>
                <a:cubicBezTo>
                  <a:pt x="1369" y="943"/>
                  <a:pt x="1369" y="943"/>
                  <a:pt x="1369" y="943"/>
                </a:cubicBezTo>
                <a:cubicBezTo>
                  <a:pt x="1369" y="943"/>
                  <a:pt x="1369" y="943"/>
                  <a:pt x="1370" y="943"/>
                </a:cubicBezTo>
                <a:cubicBezTo>
                  <a:pt x="1370" y="944"/>
                  <a:pt x="1370" y="944"/>
                  <a:pt x="1370" y="944"/>
                </a:cubicBezTo>
                <a:cubicBezTo>
                  <a:pt x="1370" y="945"/>
                  <a:pt x="1370" y="946"/>
                  <a:pt x="1371" y="947"/>
                </a:cubicBezTo>
                <a:cubicBezTo>
                  <a:pt x="1371" y="948"/>
                  <a:pt x="1372" y="948"/>
                  <a:pt x="1373" y="949"/>
                </a:cubicBezTo>
                <a:cubicBezTo>
                  <a:pt x="1372" y="949"/>
                  <a:pt x="1372" y="949"/>
                  <a:pt x="1372" y="949"/>
                </a:cubicBezTo>
                <a:cubicBezTo>
                  <a:pt x="1374" y="950"/>
                  <a:pt x="1373" y="953"/>
                  <a:pt x="1374" y="955"/>
                </a:cubicBezTo>
                <a:cubicBezTo>
                  <a:pt x="1374" y="955"/>
                  <a:pt x="1374" y="955"/>
                  <a:pt x="1374" y="955"/>
                </a:cubicBezTo>
                <a:cubicBezTo>
                  <a:pt x="1376" y="956"/>
                  <a:pt x="1374" y="959"/>
                  <a:pt x="1376" y="960"/>
                </a:cubicBezTo>
                <a:cubicBezTo>
                  <a:pt x="1377" y="964"/>
                  <a:pt x="1380" y="967"/>
                  <a:pt x="1382" y="970"/>
                </a:cubicBezTo>
                <a:cubicBezTo>
                  <a:pt x="1382" y="970"/>
                  <a:pt x="1382" y="970"/>
                  <a:pt x="1382" y="970"/>
                </a:cubicBezTo>
                <a:cubicBezTo>
                  <a:pt x="1383" y="971"/>
                  <a:pt x="1383" y="971"/>
                  <a:pt x="1384" y="972"/>
                </a:cubicBezTo>
                <a:cubicBezTo>
                  <a:pt x="1386" y="972"/>
                  <a:pt x="1387" y="972"/>
                  <a:pt x="1388" y="972"/>
                </a:cubicBezTo>
                <a:cubicBezTo>
                  <a:pt x="1388" y="973"/>
                  <a:pt x="1389" y="973"/>
                  <a:pt x="1390" y="974"/>
                </a:cubicBezTo>
                <a:cubicBezTo>
                  <a:pt x="1391" y="975"/>
                  <a:pt x="1390" y="977"/>
                  <a:pt x="1392" y="978"/>
                </a:cubicBezTo>
                <a:cubicBezTo>
                  <a:pt x="1392" y="977"/>
                  <a:pt x="1392" y="977"/>
                  <a:pt x="1392" y="977"/>
                </a:cubicBezTo>
                <a:cubicBezTo>
                  <a:pt x="1392" y="978"/>
                  <a:pt x="1393" y="979"/>
                  <a:pt x="1394" y="979"/>
                </a:cubicBezTo>
                <a:cubicBezTo>
                  <a:pt x="1394" y="979"/>
                  <a:pt x="1394" y="979"/>
                  <a:pt x="1394" y="979"/>
                </a:cubicBezTo>
                <a:cubicBezTo>
                  <a:pt x="1395" y="981"/>
                  <a:pt x="1397" y="982"/>
                  <a:pt x="1399" y="983"/>
                </a:cubicBezTo>
                <a:cubicBezTo>
                  <a:pt x="1400" y="984"/>
                  <a:pt x="1401" y="985"/>
                  <a:pt x="1401" y="985"/>
                </a:cubicBezTo>
                <a:cubicBezTo>
                  <a:pt x="1402" y="986"/>
                  <a:pt x="1402" y="987"/>
                  <a:pt x="1403" y="987"/>
                </a:cubicBezTo>
                <a:cubicBezTo>
                  <a:pt x="1404" y="988"/>
                  <a:pt x="1404" y="988"/>
                  <a:pt x="1405" y="989"/>
                </a:cubicBezTo>
                <a:cubicBezTo>
                  <a:pt x="1405" y="989"/>
                  <a:pt x="1405" y="989"/>
                  <a:pt x="1405" y="989"/>
                </a:cubicBezTo>
                <a:cubicBezTo>
                  <a:pt x="1406" y="990"/>
                  <a:pt x="1406" y="990"/>
                  <a:pt x="1407" y="991"/>
                </a:cubicBezTo>
                <a:cubicBezTo>
                  <a:pt x="1407" y="991"/>
                  <a:pt x="1407" y="991"/>
                  <a:pt x="1407" y="991"/>
                </a:cubicBezTo>
                <a:cubicBezTo>
                  <a:pt x="1408" y="992"/>
                  <a:pt x="1408" y="992"/>
                  <a:pt x="1409" y="993"/>
                </a:cubicBezTo>
                <a:cubicBezTo>
                  <a:pt x="1410" y="994"/>
                  <a:pt x="1410" y="994"/>
                  <a:pt x="1411" y="995"/>
                </a:cubicBezTo>
                <a:cubicBezTo>
                  <a:pt x="1412" y="997"/>
                  <a:pt x="1415" y="995"/>
                  <a:pt x="1416" y="997"/>
                </a:cubicBezTo>
                <a:cubicBezTo>
                  <a:pt x="1417" y="997"/>
                  <a:pt x="1417" y="997"/>
                  <a:pt x="1417" y="997"/>
                </a:cubicBezTo>
                <a:cubicBezTo>
                  <a:pt x="1417" y="997"/>
                  <a:pt x="1418" y="998"/>
                  <a:pt x="1419" y="999"/>
                </a:cubicBezTo>
                <a:cubicBezTo>
                  <a:pt x="1419" y="998"/>
                  <a:pt x="1420" y="998"/>
                  <a:pt x="1420" y="999"/>
                </a:cubicBezTo>
                <a:cubicBezTo>
                  <a:pt x="1422" y="997"/>
                  <a:pt x="1424" y="999"/>
                  <a:pt x="1426" y="997"/>
                </a:cubicBezTo>
                <a:cubicBezTo>
                  <a:pt x="1426" y="997"/>
                  <a:pt x="1426" y="997"/>
                  <a:pt x="1426" y="997"/>
                </a:cubicBezTo>
                <a:cubicBezTo>
                  <a:pt x="1426" y="996"/>
                  <a:pt x="1427" y="996"/>
                  <a:pt x="1427" y="996"/>
                </a:cubicBezTo>
                <a:cubicBezTo>
                  <a:pt x="1428" y="996"/>
                  <a:pt x="1429" y="996"/>
                  <a:pt x="1430" y="995"/>
                </a:cubicBezTo>
                <a:cubicBezTo>
                  <a:pt x="1430" y="995"/>
                  <a:pt x="1430" y="995"/>
                  <a:pt x="1430" y="995"/>
                </a:cubicBezTo>
                <a:cubicBezTo>
                  <a:pt x="1431" y="994"/>
                  <a:pt x="1431" y="994"/>
                  <a:pt x="1432" y="993"/>
                </a:cubicBezTo>
                <a:cubicBezTo>
                  <a:pt x="1432" y="993"/>
                  <a:pt x="1432" y="993"/>
                  <a:pt x="1432" y="993"/>
                </a:cubicBezTo>
                <a:cubicBezTo>
                  <a:pt x="1433" y="992"/>
                  <a:pt x="1433" y="992"/>
                  <a:pt x="1434" y="991"/>
                </a:cubicBezTo>
                <a:cubicBezTo>
                  <a:pt x="1434" y="991"/>
                  <a:pt x="1434" y="991"/>
                  <a:pt x="1434" y="991"/>
                </a:cubicBezTo>
                <a:cubicBezTo>
                  <a:pt x="1439" y="989"/>
                  <a:pt x="1444" y="989"/>
                  <a:pt x="1449" y="991"/>
                </a:cubicBezTo>
                <a:cubicBezTo>
                  <a:pt x="1450" y="992"/>
                  <a:pt x="1451" y="992"/>
                  <a:pt x="1452" y="993"/>
                </a:cubicBezTo>
                <a:cubicBezTo>
                  <a:pt x="1452" y="993"/>
                  <a:pt x="1453" y="993"/>
                  <a:pt x="1453" y="993"/>
                </a:cubicBezTo>
                <a:cubicBezTo>
                  <a:pt x="1453" y="993"/>
                  <a:pt x="1453" y="993"/>
                  <a:pt x="1454" y="993"/>
                </a:cubicBezTo>
                <a:cubicBezTo>
                  <a:pt x="1454" y="994"/>
                  <a:pt x="1454" y="993"/>
                  <a:pt x="1455" y="993"/>
                </a:cubicBezTo>
                <a:cubicBezTo>
                  <a:pt x="1456" y="993"/>
                  <a:pt x="1457" y="993"/>
                  <a:pt x="1459" y="993"/>
                </a:cubicBezTo>
                <a:cubicBezTo>
                  <a:pt x="1459" y="992"/>
                  <a:pt x="1459" y="992"/>
                  <a:pt x="1459" y="991"/>
                </a:cubicBezTo>
                <a:cubicBezTo>
                  <a:pt x="1460" y="991"/>
                  <a:pt x="1460" y="991"/>
                  <a:pt x="1460" y="991"/>
                </a:cubicBezTo>
                <a:cubicBezTo>
                  <a:pt x="1461" y="991"/>
                  <a:pt x="1461" y="991"/>
                  <a:pt x="1461" y="992"/>
                </a:cubicBezTo>
                <a:cubicBezTo>
                  <a:pt x="1462" y="992"/>
                  <a:pt x="1463" y="992"/>
                  <a:pt x="1464" y="991"/>
                </a:cubicBezTo>
                <a:cubicBezTo>
                  <a:pt x="1466" y="989"/>
                  <a:pt x="1469" y="991"/>
                  <a:pt x="1470" y="989"/>
                </a:cubicBezTo>
                <a:cubicBezTo>
                  <a:pt x="1471" y="988"/>
                  <a:pt x="1473" y="988"/>
                  <a:pt x="1474" y="987"/>
                </a:cubicBezTo>
                <a:cubicBezTo>
                  <a:pt x="1477" y="985"/>
                  <a:pt x="1481" y="988"/>
                  <a:pt x="1484" y="985"/>
                </a:cubicBezTo>
                <a:cubicBezTo>
                  <a:pt x="1486" y="984"/>
                  <a:pt x="1489" y="984"/>
                  <a:pt x="1490" y="981"/>
                </a:cubicBezTo>
                <a:cubicBezTo>
                  <a:pt x="1492" y="984"/>
                  <a:pt x="1494" y="983"/>
                  <a:pt x="1497" y="981"/>
                </a:cubicBezTo>
                <a:cubicBezTo>
                  <a:pt x="1497" y="981"/>
                  <a:pt x="1497" y="981"/>
                  <a:pt x="1497" y="981"/>
                </a:cubicBezTo>
                <a:cubicBezTo>
                  <a:pt x="1499" y="980"/>
                  <a:pt x="1501" y="979"/>
                  <a:pt x="1503" y="978"/>
                </a:cubicBezTo>
                <a:cubicBezTo>
                  <a:pt x="1503" y="977"/>
                  <a:pt x="1504" y="977"/>
                  <a:pt x="1504" y="977"/>
                </a:cubicBezTo>
                <a:cubicBezTo>
                  <a:pt x="1505" y="977"/>
                  <a:pt x="1506" y="977"/>
                  <a:pt x="1505" y="976"/>
                </a:cubicBezTo>
                <a:cubicBezTo>
                  <a:pt x="1510" y="977"/>
                  <a:pt x="1515" y="975"/>
                  <a:pt x="1520" y="978"/>
                </a:cubicBezTo>
                <a:cubicBezTo>
                  <a:pt x="1520" y="978"/>
                  <a:pt x="1520" y="978"/>
                  <a:pt x="1520" y="978"/>
                </a:cubicBezTo>
                <a:cubicBezTo>
                  <a:pt x="1521" y="978"/>
                  <a:pt x="1522" y="979"/>
                  <a:pt x="1522" y="980"/>
                </a:cubicBezTo>
                <a:cubicBezTo>
                  <a:pt x="1522" y="980"/>
                  <a:pt x="1522" y="980"/>
                  <a:pt x="1522" y="980"/>
                </a:cubicBezTo>
                <a:cubicBezTo>
                  <a:pt x="1523" y="980"/>
                  <a:pt x="1523" y="981"/>
                  <a:pt x="1524" y="981"/>
                </a:cubicBezTo>
                <a:cubicBezTo>
                  <a:pt x="1524" y="981"/>
                  <a:pt x="1524" y="981"/>
                  <a:pt x="1524" y="981"/>
                </a:cubicBezTo>
                <a:cubicBezTo>
                  <a:pt x="1526" y="982"/>
                  <a:pt x="1527" y="984"/>
                  <a:pt x="1528" y="985"/>
                </a:cubicBezTo>
                <a:cubicBezTo>
                  <a:pt x="1528" y="985"/>
                  <a:pt x="1528" y="985"/>
                  <a:pt x="1528" y="985"/>
                </a:cubicBezTo>
                <a:cubicBezTo>
                  <a:pt x="1530" y="987"/>
                  <a:pt x="1526" y="989"/>
                  <a:pt x="1528" y="991"/>
                </a:cubicBezTo>
                <a:cubicBezTo>
                  <a:pt x="1528" y="992"/>
                  <a:pt x="1528" y="992"/>
                  <a:pt x="1528" y="992"/>
                </a:cubicBezTo>
                <a:cubicBezTo>
                  <a:pt x="1528" y="992"/>
                  <a:pt x="1528" y="992"/>
                  <a:pt x="1528" y="992"/>
                </a:cubicBezTo>
                <a:cubicBezTo>
                  <a:pt x="1528" y="993"/>
                  <a:pt x="1529" y="994"/>
                  <a:pt x="1530" y="995"/>
                </a:cubicBezTo>
                <a:cubicBezTo>
                  <a:pt x="1530" y="995"/>
                  <a:pt x="1530" y="995"/>
                  <a:pt x="1530" y="995"/>
                </a:cubicBezTo>
                <a:cubicBezTo>
                  <a:pt x="1530" y="995"/>
                  <a:pt x="1531" y="996"/>
                  <a:pt x="1532" y="997"/>
                </a:cubicBezTo>
                <a:cubicBezTo>
                  <a:pt x="1532" y="997"/>
                  <a:pt x="1532" y="997"/>
                  <a:pt x="1532" y="997"/>
                </a:cubicBezTo>
                <a:cubicBezTo>
                  <a:pt x="1533" y="997"/>
                  <a:pt x="1533" y="998"/>
                  <a:pt x="1534" y="999"/>
                </a:cubicBezTo>
                <a:cubicBezTo>
                  <a:pt x="1534" y="998"/>
                  <a:pt x="1535" y="998"/>
                  <a:pt x="1535" y="999"/>
                </a:cubicBezTo>
                <a:cubicBezTo>
                  <a:pt x="1538" y="997"/>
                  <a:pt x="1541" y="999"/>
                  <a:pt x="1543" y="997"/>
                </a:cubicBezTo>
                <a:cubicBezTo>
                  <a:pt x="1543" y="997"/>
                  <a:pt x="1543" y="997"/>
                  <a:pt x="1543" y="997"/>
                </a:cubicBezTo>
                <a:cubicBezTo>
                  <a:pt x="1545" y="996"/>
                  <a:pt x="1546" y="993"/>
                  <a:pt x="1549" y="995"/>
                </a:cubicBezTo>
                <a:cubicBezTo>
                  <a:pt x="1554" y="995"/>
                  <a:pt x="1557" y="999"/>
                  <a:pt x="1560" y="1001"/>
                </a:cubicBezTo>
                <a:cubicBezTo>
                  <a:pt x="1561" y="1001"/>
                  <a:pt x="1561" y="1001"/>
                  <a:pt x="1561" y="1001"/>
                </a:cubicBezTo>
                <a:cubicBezTo>
                  <a:pt x="1561" y="1002"/>
                  <a:pt x="1561" y="1002"/>
                  <a:pt x="1561" y="1002"/>
                </a:cubicBezTo>
                <a:cubicBezTo>
                  <a:pt x="1562" y="1003"/>
                  <a:pt x="1561" y="1005"/>
                  <a:pt x="1563" y="1006"/>
                </a:cubicBezTo>
                <a:cubicBezTo>
                  <a:pt x="1563" y="1006"/>
                  <a:pt x="1563" y="1006"/>
                  <a:pt x="1563" y="1006"/>
                </a:cubicBezTo>
                <a:cubicBezTo>
                  <a:pt x="1563" y="1007"/>
                  <a:pt x="1564" y="1007"/>
                  <a:pt x="1564" y="1007"/>
                </a:cubicBezTo>
                <a:cubicBezTo>
                  <a:pt x="1564" y="1008"/>
                  <a:pt x="1564" y="1008"/>
                  <a:pt x="1565" y="1009"/>
                </a:cubicBezTo>
                <a:cubicBezTo>
                  <a:pt x="1564" y="1009"/>
                  <a:pt x="1564" y="1009"/>
                  <a:pt x="1564" y="1009"/>
                </a:cubicBezTo>
                <a:cubicBezTo>
                  <a:pt x="1563" y="1010"/>
                  <a:pt x="1563" y="1012"/>
                  <a:pt x="1563" y="1013"/>
                </a:cubicBezTo>
                <a:cubicBezTo>
                  <a:pt x="1563" y="1014"/>
                  <a:pt x="1562" y="1015"/>
                  <a:pt x="1562" y="1016"/>
                </a:cubicBezTo>
                <a:cubicBezTo>
                  <a:pt x="1561" y="1018"/>
                  <a:pt x="1562" y="1020"/>
                  <a:pt x="1562" y="1021"/>
                </a:cubicBezTo>
                <a:cubicBezTo>
                  <a:pt x="1562" y="1022"/>
                  <a:pt x="1562" y="1022"/>
                  <a:pt x="1563" y="1022"/>
                </a:cubicBezTo>
                <a:cubicBezTo>
                  <a:pt x="1562" y="1022"/>
                  <a:pt x="1562" y="1023"/>
                  <a:pt x="1562" y="1023"/>
                </a:cubicBezTo>
                <a:cubicBezTo>
                  <a:pt x="1562" y="1023"/>
                  <a:pt x="1562" y="1023"/>
                  <a:pt x="1562" y="1023"/>
                </a:cubicBezTo>
                <a:cubicBezTo>
                  <a:pt x="1561" y="1023"/>
                  <a:pt x="1561" y="1023"/>
                  <a:pt x="1561" y="1024"/>
                </a:cubicBezTo>
                <a:cubicBezTo>
                  <a:pt x="1560" y="1024"/>
                  <a:pt x="1560" y="1025"/>
                  <a:pt x="1560" y="1026"/>
                </a:cubicBezTo>
                <a:cubicBezTo>
                  <a:pt x="1559" y="1028"/>
                  <a:pt x="1559" y="1029"/>
                  <a:pt x="1560" y="1031"/>
                </a:cubicBezTo>
                <a:cubicBezTo>
                  <a:pt x="1561" y="1032"/>
                  <a:pt x="1561" y="1032"/>
                  <a:pt x="1561" y="1033"/>
                </a:cubicBezTo>
                <a:cubicBezTo>
                  <a:pt x="1561" y="1034"/>
                  <a:pt x="1561" y="1034"/>
                  <a:pt x="1560" y="1035"/>
                </a:cubicBezTo>
                <a:cubicBezTo>
                  <a:pt x="1560" y="1035"/>
                  <a:pt x="1560" y="1035"/>
                  <a:pt x="1560" y="1035"/>
                </a:cubicBezTo>
                <a:cubicBezTo>
                  <a:pt x="1557" y="1038"/>
                  <a:pt x="1559" y="1043"/>
                  <a:pt x="1557" y="1047"/>
                </a:cubicBezTo>
                <a:cubicBezTo>
                  <a:pt x="1557" y="1048"/>
                  <a:pt x="1557" y="1048"/>
                  <a:pt x="1557" y="1049"/>
                </a:cubicBezTo>
                <a:cubicBezTo>
                  <a:pt x="1553" y="1051"/>
                  <a:pt x="1555" y="1054"/>
                  <a:pt x="1557" y="1056"/>
                </a:cubicBezTo>
                <a:cubicBezTo>
                  <a:pt x="1557" y="1056"/>
                  <a:pt x="1557" y="1056"/>
                  <a:pt x="1557" y="1056"/>
                </a:cubicBezTo>
                <a:cubicBezTo>
                  <a:pt x="1559" y="1058"/>
                  <a:pt x="1558" y="1060"/>
                  <a:pt x="1559" y="1062"/>
                </a:cubicBezTo>
                <a:cubicBezTo>
                  <a:pt x="1559" y="1062"/>
                  <a:pt x="1559" y="1062"/>
                  <a:pt x="1559" y="1062"/>
                </a:cubicBezTo>
                <a:cubicBezTo>
                  <a:pt x="1559" y="1063"/>
                  <a:pt x="1560" y="1063"/>
                  <a:pt x="1561" y="1064"/>
                </a:cubicBezTo>
                <a:cubicBezTo>
                  <a:pt x="1561" y="1065"/>
                  <a:pt x="1562" y="1065"/>
                  <a:pt x="1563" y="1066"/>
                </a:cubicBezTo>
                <a:cubicBezTo>
                  <a:pt x="1563" y="1067"/>
                  <a:pt x="1564" y="1067"/>
                  <a:pt x="1564" y="1068"/>
                </a:cubicBezTo>
                <a:cubicBezTo>
                  <a:pt x="1565" y="1068"/>
                  <a:pt x="1566" y="1069"/>
                  <a:pt x="1566" y="1070"/>
                </a:cubicBezTo>
                <a:cubicBezTo>
                  <a:pt x="1566" y="1070"/>
                  <a:pt x="1566" y="1070"/>
                  <a:pt x="1566" y="1070"/>
                </a:cubicBezTo>
                <a:cubicBezTo>
                  <a:pt x="1568" y="1071"/>
                  <a:pt x="1569" y="1072"/>
                  <a:pt x="1570" y="1074"/>
                </a:cubicBezTo>
                <a:cubicBezTo>
                  <a:pt x="1570" y="1074"/>
                  <a:pt x="1570" y="1074"/>
                  <a:pt x="1570" y="1074"/>
                </a:cubicBezTo>
                <a:cubicBezTo>
                  <a:pt x="1570" y="1075"/>
                  <a:pt x="1570" y="1075"/>
                  <a:pt x="1570" y="1075"/>
                </a:cubicBezTo>
                <a:cubicBezTo>
                  <a:pt x="1571" y="1077"/>
                  <a:pt x="1572" y="1078"/>
                  <a:pt x="1574" y="1079"/>
                </a:cubicBezTo>
                <a:cubicBezTo>
                  <a:pt x="1574" y="1079"/>
                  <a:pt x="1574" y="1079"/>
                  <a:pt x="1574" y="1079"/>
                </a:cubicBezTo>
                <a:cubicBezTo>
                  <a:pt x="1575" y="1080"/>
                  <a:pt x="1575" y="1081"/>
                  <a:pt x="1576" y="1081"/>
                </a:cubicBezTo>
                <a:cubicBezTo>
                  <a:pt x="1577" y="1082"/>
                  <a:pt x="1577" y="1083"/>
                  <a:pt x="1578" y="1083"/>
                </a:cubicBezTo>
                <a:cubicBezTo>
                  <a:pt x="1578" y="1083"/>
                  <a:pt x="1578" y="1083"/>
                  <a:pt x="1578" y="1083"/>
                </a:cubicBezTo>
                <a:cubicBezTo>
                  <a:pt x="1579" y="1084"/>
                  <a:pt x="1579" y="1086"/>
                  <a:pt x="1580" y="1087"/>
                </a:cubicBezTo>
                <a:cubicBezTo>
                  <a:pt x="1580" y="1087"/>
                  <a:pt x="1580" y="1088"/>
                  <a:pt x="1580" y="1089"/>
                </a:cubicBezTo>
                <a:cubicBezTo>
                  <a:pt x="1580" y="1089"/>
                  <a:pt x="1581" y="1090"/>
                  <a:pt x="1582" y="1090"/>
                </a:cubicBezTo>
                <a:cubicBezTo>
                  <a:pt x="1582" y="1090"/>
                  <a:pt x="1582" y="1090"/>
                  <a:pt x="1582" y="1091"/>
                </a:cubicBezTo>
                <a:cubicBezTo>
                  <a:pt x="1582" y="1091"/>
                  <a:pt x="1582" y="1091"/>
                  <a:pt x="1583" y="1091"/>
                </a:cubicBezTo>
                <a:cubicBezTo>
                  <a:pt x="1582" y="1092"/>
                  <a:pt x="1582" y="1092"/>
                  <a:pt x="1582" y="1093"/>
                </a:cubicBezTo>
                <a:cubicBezTo>
                  <a:pt x="1581" y="1093"/>
                  <a:pt x="1581" y="1094"/>
                  <a:pt x="1582" y="1095"/>
                </a:cubicBezTo>
                <a:cubicBezTo>
                  <a:pt x="1582" y="1095"/>
                  <a:pt x="1582" y="1096"/>
                  <a:pt x="1583" y="1096"/>
                </a:cubicBezTo>
                <a:cubicBezTo>
                  <a:pt x="1584" y="1096"/>
                  <a:pt x="1583" y="1096"/>
                  <a:pt x="1583" y="1097"/>
                </a:cubicBezTo>
                <a:cubicBezTo>
                  <a:pt x="1583" y="1098"/>
                  <a:pt x="1583" y="1098"/>
                  <a:pt x="1584" y="1098"/>
                </a:cubicBezTo>
                <a:cubicBezTo>
                  <a:pt x="1585" y="1100"/>
                  <a:pt x="1584" y="1103"/>
                  <a:pt x="1585" y="1104"/>
                </a:cubicBezTo>
                <a:cubicBezTo>
                  <a:pt x="1585" y="1104"/>
                  <a:pt x="1585" y="1104"/>
                  <a:pt x="1585" y="1104"/>
                </a:cubicBezTo>
                <a:cubicBezTo>
                  <a:pt x="1586" y="1105"/>
                  <a:pt x="1587" y="1105"/>
                  <a:pt x="1587" y="1105"/>
                </a:cubicBezTo>
                <a:cubicBezTo>
                  <a:pt x="1587" y="1105"/>
                  <a:pt x="1587" y="1105"/>
                  <a:pt x="1587" y="1105"/>
                </a:cubicBezTo>
                <a:cubicBezTo>
                  <a:pt x="1586" y="1107"/>
                  <a:pt x="1586" y="1108"/>
                  <a:pt x="1588" y="1110"/>
                </a:cubicBezTo>
                <a:cubicBezTo>
                  <a:pt x="1589" y="1111"/>
                  <a:pt x="1588" y="1113"/>
                  <a:pt x="1589" y="1114"/>
                </a:cubicBezTo>
                <a:cubicBezTo>
                  <a:pt x="1589" y="1114"/>
                  <a:pt x="1589" y="1114"/>
                  <a:pt x="1589" y="1114"/>
                </a:cubicBezTo>
                <a:cubicBezTo>
                  <a:pt x="1591" y="1115"/>
                  <a:pt x="1590" y="1118"/>
                  <a:pt x="1591" y="1120"/>
                </a:cubicBezTo>
                <a:cubicBezTo>
                  <a:pt x="1593" y="1123"/>
                  <a:pt x="1593" y="1126"/>
                  <a:pt x="1591" y="1129"/>
                </a:cubicBezTo>
                <a:cubicBezTo>
                  <a:pt x="1591" y="1129"/>
                  <a:pt x="1591" y="1129"/>
                  <a:pt x="1591" y="1129"/>
                </a:cubicBezTo>
                <a:cubicBezTo>
                  <a:pt x="1590" y="1132"/>
                  <a:pt x="1590" y="1136"/>
                  <a:pt x="1591" y="1139"/>
                </a:cubicBezTo>
                <a:cubicBezTo>
                  <a:pt x="1593" y="1141"/>
                  <a:pt x="1591" y="1144"/>
                  <a:pt x="1593" y="1147"/>
                </a:cubicBezTo>
                <a:cubicBezTo>
                  <a:pt x="1593" y="1146"/>
                  <a:pt x="1593" y="1146"/>
                  <a:pt x="1593" y="1146"/>
                </a:cubicBezTo>
                <a:cubicBezTo>
                  <a:pt x="1594" y="1148"/>
                  <a:pt x="1594" y="1149"/>
                  <a:pt x="1595" y="1150"/>
                </a:cubicBezTo>
                <a:cubicBezTo>
                  <a:pt x="1596" y="1154"/>
                  <a:pt x="1596" y="1158"/>
                  <a:pt x="1595" y="1162"/>
                </a:cubicBezTo>
                <a:cubicBezTo>
                  <a:pt x="1594" y="1163"/>
                  <a:pt x="1594" y="1165"/>
                  <a:pt x="1595" y="1166"/>
                </a:cubicBezTo>
                <a:cubicBezTo>
                  <a:pt x="1594" y="1167"/>
                  <a:pt x="1594" y="1167"/>
                  <a:pt x="1593" y="1168"/>
                </a:cubicBezTo>
                <a:cubicBezTo>
                  <a:pt x="1593" y="1168"/>
                  <a:pt x="1593" y="1169"/>
                  <a:pt x="1593" y="1169"/>
                </a:cubicBezTo>
                <a:cubicBezTo>
                  <a:pt x="1593" y="1169"/>
                  <a:pt x="1593" y="1169"/>
                  <a:pt x="1593" y="1169"/>
                </a:cubicBezTo>
                <a:cubicBezTo>
                  <a:pt x="1592" y="1171"/>
                  <a:pt x="1591" y="1172"/>
                  <a:pt x="1589" y="1173"/>
                </a:cubicBezTo>
                <a:cubicBezTo>
                  <a:pt x="1589" y="1174"/>
                  <a:pt x="1589" y="1175"/>
                  <a:pt x="1589" y="1175"/>
                </a:cubicBezTo>
                <a:cubicBezTo>
                  <a:pt x="1589" y="1175"/>
                  <a:pt x="1589" y="1175"/>
                  <a:pt x="1589" y="1175"/>
                </a:cubicBezTo>
                <a:cubicBezTo>
                  <a:pt x="1589" y="1175"/>
                  <a:pt x="1588" y="1176"/>
                  <a:pt x="1588" y="1176"/>
                </a:cubicBezTo>
                <a:cubicBezTo>
                  <a:pt x="1587" y="1177"/>
                  <a:pt x="1587" y="1179"/>
                  <a:pt x="1587" y="1181"/>
                </a:cubicBezTo>
                <a:cubicBezTo>
                  <a:pt x="1587" y="1181"/>
                  <a:pt x="1587" y="1181"/>
                  <a:pt x="1587" y="1181"/>
                </a:cubicBezTo>
                <a:cubicBezTo>
                  <a:pt x="1587" y="1181"/>
                  <a:pt x="1587" y="1181"/>
                  <a:pt x="1587" y="1181"/>
                </a:cubicBezTo>
                <a:cubicBezTo>
                  <a:pt x="1587" y="1181"/>
                  <a:pt x="1586" y="1181"/>
                  <a:pt x="1586" y="1181"/>
                </a:cubicBezTo>
                <a:cubicBezTo>
                  <a:pt x="1586" y="1181"/>
                  <a:pt x="1586" y="1181"/>
                  <a:pt x="1586" y="1181"/>
                </a:cubicBezTo>
                <a:cubicBezTo>
                  <a:pt x="1584" y="1183"/>
                  <a:pt x="1585" y="1187"/>
                  <a:pt x="1584" y="1189"/>
                </a:cubicBezTo>
                <a:cubicBezTo>
                  <a:pt x="1582" y="1190"/>
                  <a:pt x="1583" y="1193"/>
                  <a:pt x="1582" y="1195"/>
                </a:cubicBezTo>
                <a:cubicBezTo>
                  <a:pt x="1581" y="1196"/>
                  <a:pt x="1581" y="1197"/>
                  <a:pt x="1580" y="1198"/>
                </a:cubicBezTo>
                <a:cubicBezTo>
                  <a:pt x="1580" y="1198"/>
                  <a:pt x="1580" y="1198"/>
                  <a:pt x="1580" y="1198"/>
                </a:cubicBezTo>
                <a:cubicBezTo>
                  <a:pt x="1579" y="1200"/>
                  <a:pt x="1579" y="1201"/>
                  <a:pt x="1578" y="1203"/>
                </a:cubicBezTo>
                <a:cubicBezTo>
                  <a:pt x="1578" y="1203"/>
                  <a:pt x="1578" y="1203"/>
                  <a:pt x="1578" y="1203"/>
                </a:cubicBezTo>
                <a:cubicBezTo>
                  <a:pt x="1578" y="1204"/>
                  <a:pt x="1578" y="1204"/>
                  <a:pt x="1578" y="1204"/>
                </a:cubicBezTo>
                <a:cubicBezTo>
                  <a:pt x="1580" y="1208"/>
                  <a:pt x="1578" y="1212"/>
                  <a:pt x="1579" y="1217"/>
                </a:cubicBezTo>
                <a:cubicBezTo>
                  <a:pt x="1579" y="1217"/>
                  <a:pt x="1580" y="1217"/>
                  <a:pt x="1580" y="1217"/>
                </a:cubicBezTo>
                <a:cubicBezTo>
                  <a:pt x="1580" y="1217"/>
                  <a:pt x="1580" y="1218"/>
                  <a:pt x="1580" y="1218"/>
                </a:cubicBezTo>
                <a:cubicBezTo>
                  <a:pt x="1580" y="1221"/>
                  <a:pt x="1580" y="1224"/>
                  <a:pt x="1580" y="1227"/>
                </a:cubicBezTo>
                <a:cubicBezTo>
                  <a:pt x="1581" y="1228"/>
                  <a:pt x="1581" y="1228"/>
                  <a:pt x="1582" y="1229"/>
                </a:cubicBezTo>
                <a:cubicBezTo>
                  <a:pt x="1583" y="1229"/>
                  <a:pt x="1583" y="1230"/>
                  <a:pt x="1584" y="1231"/>
                </a:cubicBezTo>
                <a:cubicBezTo>
                  <a:pt x="1584" y="1232"/>
                  <a:pt x="1585" y="1232"/>
                  <a:pt x="1585" y="1233"/>
                </a:cubicBezTo>
                <a:cubicBezTo>
                  <a:pt x="1587" y="1234"/>
                  <a:pt x="1588" y="1234"/>
                  <a:pt x="1589" y="1235"/>
                </a:cubicBezTo>
                <a:cubicBezTo>
                  <a:pt x="1589" y="1235"/>
                  <a:pt x="1589" y="1235"/>
                  <a:pt x="1589" y="1235"/>
                </a:cubicBezTo>
                <a:cubicBezTo>
                  <a:pt x="1589" y="1236"/>
                  <a:pt x="1589" y="1236"/>
                  <a:pt x="1589" y="1237"/>
                </a:cubicBezTo>
                <a:cubicBezTo>
                  <a:pt x="1589" y="1237"/>
                  <a:pt x="1589" y="1237"/>
                  <a:pt x="1589" y="1237"/>
                </a:cubicBezTo>
                <a:cubicBezTo>
                  <a:pt x="1589" y="1239"/>
                  <a:pt x="1589" y="1241"/>
                  <a:pt x="1589" y="1243"/>
                </a:cubicBezTo>
                <a:cubicBezTo>
                  <a:pt x="1589" y="1243"/>
                  <a:pt x="1589" y="1243"/>
                  <a:pt x="1589" y="1243"/>
                </a:cubicBezTo>
                <a:cubicBezTo>
                  <a:pt x="1588" y="1244"/>
                  <a:pt x="1588" y="1245"/>
                  <a:pt x="1589" y="1246"/>
                </a:cubicBezTo>
                <a:cubicBezTo>
                  <a:pt x="1589" y="1247"/>
                  <a:pt x="1589" y="1247"/>
                  <a:pt x="1589" y="1247"/>
                </a:cubicBezTo>
                <a:cubicBezTo>
                  <a:pt x="1589" y="1248"/>
                  <a:pt x="1589" y="1248"/>
                  <a:pt x="1589" y="1248"/>
                </a:cubicBezTo>
                <a:cubicBezTo>
                  <a:pt x="1590" y="1249"/>
                  <a:pt x="1590" y="1249"/>
                  <a:pt x="1591" y="1250"/>
                </a:cubicBezTo>
                <a:cubicBezTo>
                  <a:pt x="1591" y="1251"/>
                  <a:pt x="1592" y="1251"/>
                  <a:pt x="1591" y="1252"/>
                </a:cubicBezTo>
                <a:cubicBezTo>
                  <a:pt x="1592" y="1252"/>
                  <a:pt x="1593" y="1253"/>
                  <a:pt x="1593" y="1253"/>
                </a:cubicBezTo>
                <a:cubicBezTo>
                  <a:pt x="1594" y="1253"/>
                  <a:pt x="1594" y="1254"/>
                  <a:pt x="1595" y="1254"/>
                </a:cubicBezTo>
                <a:cubicBezTo>
                  <a:pt x="1595" y="1255"/>
                  <a:pt x="1595" y="1255"/>
                  <a:pt x="1595" y="1256"/>
                </a:cubicBezTo>
                <a:cubicBezTo>
                  <a:pt x="1596" y="1256"/>
                  <a:pt x="1596" y="1256"/>
                  <a:pt x="1597" y="1257"/>
                </a:cubicBezTo>
                <a:cubicBezTo>
                  <a:pt x="1597" y="1257"/>
                  <a:pt x="1597" y="1257"/>
                  <a:pt x="1597" y="1257"/>
                </a:cubicBezTo>
                <a:cubicBezTo>
                  <a:pt x="1597" y="1259"/>
                  <a:pt x="1597" y="1261"/>
                  <a:pt x="1597" y="1263"/>
                </a:cubicBezTo>
                <a:cubicBezTo>
                  <a:pt x="1600" y="1266"/>
                  <a:pt x="1601" y="1268"/>
                  <a:pt x="1601" y="1272"/>
                </a:cubicBezTo>
                <a:cubicBezTo>
                  <a:pt x="1601" y="1277"/>
                  <a:pt x="1601" y="1283"/>
                  <a:pt x="1601" y="1289"/>
                </a:cubicBezTo>
                <a:cubicBezTo>
                  <a:pt x="1601" y="1289"/>
                  <a:pt x="1602" y="1289"/>
                  <a:pt x="1602" y="1289"/>
                </a:cubicBezTo>
                <a:cubicBezTo>
                  <a:pt x="1603" y="1291"/>
                  <a:pt x="1603" y="1293"/>
                  <a:pt x="1603" y="1294"/>
                </a:cubicBezTo>
                <a:cubicBezTo>
                  <a:pt x="1605" y="1297"/>
                  <a:pt x="1605" y="1300"/>
                  <a:pt x="1603" y="1302"/>
                </a:cubicBezTo>
                <a:cubicBezTo>
                  <a:pt x="1603" y="1303"/>
                  <a:pt x="1603" y="1303"/>
                  <a:pt x="1603" y="1303"/>
                </a:cubicBezTo>
                <a:cubicBezTo>
                  <a:pt x="1603" y="1304"/>
                  <a:pt x="1603" y="1304"/>
                  <a:pt x="1603" y="1304"/>
                </a:cubicBezTo>
                <a:cubicBezTo>
                  <a:pt x="1604" y="1304"/>
                  <a:pt x="1604" y="1305"/>
                  <a:pt x="1605" y="1306"/>
                </a:cubicBezTo>
                <a:cubicBezTo>
                  <a:pt x="1605" y="1306"/>
                  <a:pt x="1605" y="1306"/>
                  <a:pt x="1605" y="1306"/>
                </a:cubicBezTo>
                <a:cubicBezTo>
                  <a:pt x="1605" y="1309"/>
                  <a:pt x="1605" y="1312"/>
                  <a:pt x="1605" y="1315"/>
                </a:cubicBezTo>
                <a:cubicBezTo>
                  <a:pt x="1606" y="1316"/>
                  <a:pt x="1606" y="1316"/>
                  <a:pt x="1607" y="1317"/>
                </a:cubicBezTo>
                <a:cubicBezTo>
                  <a:pt x="1607" y="1317"/>
                  <a:pt x="1606" y="1317"/>
                  <a:pt x="1606" y="1317"/>
                </a:cubicBezTo>
                <a:cubicBezTo>
                  <a:pt x="1606" y="1318"/>
                  <a:pt x="1606" y="1319"/>
                  <a:pt x="1607" y="1319"/>
                </a:cubicBezTo>
                <a:cubicBezTo>
                  <a:pt x="1607" y="1320"/>
                  <a:pt x="1607" y="1320"/>
                  <a:pt x="1607" y="1320"/>
                </a:cubicBezTo>
                <a:cubicBezTo>
                  <a:pt x="1607" y="1321"/>
                  <a:pt x="1607" y="1321"/>
                  <a:pt x="1607" y="1321"/>
                </a:cubicBezTo>
                <a:cubicBezTo>
                  <a:pt x="1608" y="1322"/>
                  <a:pt x="1607" y="1324"/>
                  <a:pt x="1609" y="1325"/>
                </a:cubicBezTo>
                <a:cubicBezTo>
                  <a:pt x="1609" y="1325"/>
                  <a:pt x="1609" y="1325"/>
                  <a:pt x="1609" y="1325"/>
                </a:cubicBezTo>
                <a:cubicBezTo>
                  <a:pt x="1610" y="1326"/>
                  <a:pt x="1609" y="1328"/>
                  <a:pt x="1611" y="1329"/>
                </a:cubicBezTo>
                <a:cubicBezTo>
                  <a:pt x="1611" y="1329"/>
                  <a:pt x="1611" y="1329"/>
                  <a:pt x="1611" y="1329"/>
                </a:cubicBezTo>
                <a:cubicBezTo>
                  <a:pt x="1611" y="1330"/>
                  <a:pt x="1613" y="1330"/>
                  <a:pt x="1614" y="1331"/>
                </a:cubicBezTo>
                <a:cubicBezTo>
                  <a:pt x="1615" y="1332"/>
                  <a:pt x="1615" y="1334"/>
                  <a:pt x="1616" y="1335"/>
                </a:cubicBezTo>
                <a:cubicBezTo>
                  <a:pt x="1616" y="1335"/>
                  <a:pt x="1616" y="1335"/>
                  <a:pt x="1616" y="1335"/>
                </a:cubicBezTo>
                <a:cubicBezTo>
                  <a:pt x="1617" y="1336"/>
                  <a:pt x="1617" y="1338"/>
                  <a:pt x="1618" y="1338"/>
                </a:cubicBezTo>
                <a:cubicBezTo>
                  <a:pt x="1618" y="1338"/>
                  <a:pt x="1618" y="1338"/>
                  <a:pt x="1618" y="1338"/>
                </a:cubicBezTo>
                <a:cubicBezTo>
                  <a:pt x="1619" y="1339"/>
                  <a:pt x="1619" y="1339"/>
                  <a:pt x="1620" y="1339"/>
                </a:cubicBezTo>
                <a:cubicBezTo>
                  <a:pt x="1620" y="1340"/>
                  <a:pt x="1620" y="1340"/>
                  <a:pt x="1620" y="1340"/>
                </a:cubicBezTo>
                <a:cubicBezTo>
                  <a:pt x="1620" y="1341"/>
                  <a:pt x="1620" y="1341"/>
                  <a:pt x="1620" y="1341"/>
                </a:cubicBezTo>
                <a:cubicBezTo>
                  <a:pt x="1620" y="1342"/>
                  <a:pt x="1620" y="1342"/>
                  <a:pt x="1620" y="1342"/>
                </a:cubicBezTo>
                <a:cubicBezTo>
                  <a:pt x="1622" y="1344"/>
                  <a:pt x="1620" y="1348"/>
                  <a:pt x="1622" y="1350"/>
                </a:cubicBezTo>
                <a:cubicBezTo>
                  <a:pt x="1622" y="1351"/>
                  <a:pt x="1622" y="1351"/>
                  <a:pt x="1622" y="1352"/>
                </a:cubicBezTo>
                <a:cubicBezTo>
                  <a:pt x="1622" y="1352"/>
                  <a:pt x="1622" y="1352"/>
                  <a:pt x="1623" y="1352"/>
                </a:cubicBezTo>
                <a:cubicBezTo>
                  <a:pt x="1623" y="1353"/>
                  <a:pt x="1623" y="1353"/>
                  <a:pt x="1623" y="1353"/>
                </a:cubicBezTo>
                <a:cubicBezTo>
                  <a:pt x="1623" y="1354"/>
                  <a:pt x="1623" y="1355"/>
                  <a:pt x="1624" y="1356"/>
                </a:cubicBezTo>
                <a:cubicBezTo>
                  <a:pt x="1624" y="1356"/>
                  <a:pt x="1624" y="1356"/>
                  <a:pt x="1624" y="1356"/>
                </a:cubicBezTo>
                <a:cubicBezTo>
                  <a:pt x="1624" y="1356"/>
                  <a:pt x="1625" y="1357"/>
                  <a:pt x="1626" y="1358"/>
                </a:cubicBezTo>
                <a:cubicBezTo>
                  <a:pt x="1626" y="1358"/>
                  <a:pt x="1626" y="1358"/>
                  <a:pt x="1626" y="1358"/>
                </a:cubicBezTo>
                <a:cubicBezTo>
                  <a:pt x="1627" y="1359"/>
                  <a:pt x="1627" y="1361"/>
                  <a:pt x="1628" y="1362"/>
                </a:cubicBezTo>
                <a:cubicBezTo>
                  <a:pt x="1628" y="1362"/>
                  <a:pt x="1628" y="1362"/>
                  <a:pt x="1628" y="1362"/>
                </a:cubicBezTo>
                <a:cubicBezTo>
                  <a:pt x="1630" y="1364"/>
                  <a:pt x="1628" y="1367"/>
                  <a:pt x="1630" y="1369"/>
                </a:cubicBezTo>
                <a:cubicBezTo>
                  <a:pt x="1630" y="1370"/>
                  <a:pt x="1630" y="1371"/>
                  <a:pt x="1630" y="1371"/>
                </a:cubicBezTo>
                <a:cubicBezTo>
                  <a:pt x="1631" y="1375"/>
                  <a:pt x="1623" y="1376"/>
                  <a:pt x="1626" y="1381"/>
                </a:cubicBezTo>
                <a:cubicBezTo>
                  <a:pt x="1626" y="1381"/>
                  <a:pt x="1626" y="1381"/>
                  <a:pt x="1626" y="1381"/>
                </a:cubicBezTo>
                <a:cubicBezTo>
                  <a:pt x="1627" y="1382"/>
                  <a:pt x="1626" y="1385"/>
                  <a:pt x="1628" y="1387"/>
                </a:cubicBezTo>
                <a:cubicBezTo>
                  <a:pt x="1628" y="1387"/>
                  <a:pt x="1628" y="1387"/>
                  <a:pt x="1628" y="1387"/>
                </a:cubicBezTo>
                <a:cubicBezTo>
                  <a:pt x="1629" y="1391"/>
                  <a:pt x="1629" y="1396"/>
                  <a:pt x="1636" y="1396"/>
                </a:cubicBezTo>
                <a:cubicBezTo>
                  <a:pt x="1637" y="1397"/>
                  <a:pt x="1638" y="1397"/>
                  <a:pt x="1639" y="1398"/>
                </a:cubicBezTo>
                <a:cubicBezTo>
                  <a:pt x="1641" y="1399"/>
                  <a:pt x="1643" y="1399"/>
                  <a:pt x="1645" y="1398"/>
                </a:cubicBezTo>
                <a:cubicBezTo>
                  <a:pt x="1646" y="1397"/>
                  <a:pt x="1648" y="1397"/>
                  <a:pt x="1649" y="1396"/>
                </a:cubicBezTo>
                <a:cubicBezTo>
                  <a:pt x="1649" y="1396"/>
                  <a:pt x="1649" y="1396"/>
                  <a:pt x="1649" y="1396"/>
                </a:cubicBezTo>
                <a:cubicBezTo>
                  <a:pt x="1650" y="1395"/>
                  <a:pt x="1652" y="1395"/>
                  <a:pt x="1653" y="1394"/>
                </a:cubicBezTo>
                <a:cubicBezTo>
                  <a:pt x="1653" y="1394"/>
                  <a:pt x="1653" y="1394"/>
                  <a:pt x="1653" y="1394"/>
                </a:cubicBezTo>
                <a:cubicBezTo>
                  <a:pt x="1653" y="1394"/>
                  <a:pt x="1653" y="1394"/>
                  <a:pt x="1653" y="1394"/>
                </a:cubicBezTo>
                <a:cubicBezTo>
                  <a:pt x="1654" y="1393"/>
                  <a:pt x="1655" y="1394"/>
                  <a:pt x="1655" y="1394"/>
                </a:cubicBezTo>
                <a:cubicBezTo>
                  <a:pt x="1656" y="1394"/>
                  <a:pt x="1656" y="1394"/>
                  <a:pt x="1657" y="1394"/>
                </a:cubicBezTo>
                <a:cubicBezTo>
                  <a:pt x="1658" y="1396"/>
                  <a:pt x="1660" y="1396"/>
                  <a:pt x="1662" y="1394"/>
                </a:cubicBezTo>
                <a:cubicBezTo>
                  <a:pt x="1662" y="1394"/>
                  <a:pt x="1662" y="1394"/>
                  <a:pt x="1662" y="1394"/>
                </a:cubicBezTo>
                <a:cubicBezTo>
                  <a:pt x="1663" y="1394"/>
                  <a:pt x="1663" y="1393"/>
                  <a:pt x="1663" y="1393"/>
                </a:cubicBezTo>
                <a:cubicBezTo>
                  <a:pt x="1664" y="1393"/>
                  <a:pt x="1665" y="1393"/>
                  <a:pt x="1666" y="1392"/>
                </a:cubicBezTo>
                <a:cubicBezTo>
                  <a:pt x="1666" y="1392"/>
                  <a:pt x="1666" y="1392"/>
                  <a:pt x="1666" y="1392"/>
                </a:cubicBezTo>
                <a:cubicBezTo>
                  <a:pt x="1671" y="1391"/>
                  <a:pt x="1675" y="1391"/>
                  <a:pt x="1680" y="1392"/>
                </a:cubicBezTo>
                <a:cubicBezTo>
                  <a:pt x="1680" y="1392"/>
                  <a:pt x="1680" y="1392"/>
                  <a:pt x="1680" y="1392"/>
                </a:cubicBezTo>
                <a:cubicBezTo>
                  <a:pt x="1682" y="1394"/>
                  <a:pt x="1683" y="1394"/>
                  <a:pt x="1685" y="1392"/>
                </a:cubicBezTo>
                <a:cubicBezTo>
                  <a:pt x="1685" y="1392"/>
                  <a:pt x="1685" y="1392"/>
                  <a:pt x="1685" y="1392"/>
                </a:cubicBezTo>
                <a:cubicBezTo>
                  <a:pt x="1687" y="1390"/>
                  <a:pt x="1691" y="1393"/>
                  <a:pt x="1693" y="1390"/>
                </a:cubicBezTo>
                <a:cubicBezTo>
                  <a:pt x="1693" y="1390"/>
                  <a:pt x="1693" y="1390"/>
                  <a:pt x="1693" y="1390"/>
                </a:cubicBezTo>
                <a:cubicBezTo>
                  <a:pt x="1694" y="1389"/>
                  <a:pt x="1695" y="1387"/>
                  <a:pt x="1697" y="1388"/>
                </a:cubicBezTo>
                <a:cubicBezTo>
                  <a:pt x="1697" y="1388"/>
                  <a:pt x="1697" y="1389"/>
                  <a:pt x="1698" y="1389"/>
                </a:cubicBezTo>
                <a:cubicBezTo>
                  <a:pt x="1698" y="1389"/>
                  <a:pt x="1698" y="1389"/>
                  <a:pt x="1699" y="1388"/>
                </a:cubicBezTo>
                <a:cubicBezTo>
                  <a:pt x="1699" y="1388"/>
                  <a:pt x="1699" y="1388"/>
                  <a:pt x="1699" y="1388"/>
                </a:cubicBezTo>
                <a:cubicBezTo>
                  <a:pt x="1699" y="1388"/>
                  <a:pt x="1700" y="1387"/>
                  <a:pt x="1701" y="1387"/>
                </a:cubicBezTo>
                <a:cubicBezTo>
                  <a:pt x="1701" y="1386"/>
                  <a:pt x="1702" y="1386"/>
                  <a:pt x="1702" y="1386"/>
                </a:cubicBezTo>
                <a:cubicBezTo>
                  <a:pt x="1704" y="1385"/>
                  <a:pt x="1707" y="1384"/>
                  <a:pt x="1708" y="1383"/>
                </a:cubicBezTo>
                <a:cubicBezTo>
                  <a:pt x="1709" y="1382"/>
                  <a:pt x="1709" y="1380"/>
                  <a:pt x="1710" y="1379"/>
                </a:cubicBezTo>
                <a:cubicBezTo>
                  <a:pt x="1710" y="1379"/>
                  <a:pt x="1710" y="1379"/>
                  <a:pt x="1710" y="1379"/>
                </a:cubicBezTo>
                <a:cubicBezTo>
                  <a:pt x="1711" y="1378"/>
                  <a:pt x="1712" y="1378"/>
                  <a:pt x="1712" y="1377"/>
                </a:cubicBezTo>
                <a:cubicBezTo>
                  <a:pt x="1712" y="1377"/>
                  <a:pt x="1712" y="1377"/>
                  <a:pt x="1712" y="1377"/>
                </a:cubicBezTo>
                <a:cubicBezTo>
                  <a:pt x="1713" y="1376"/>
                  <a:pt x="1714" y="1376"/>
                  <a:pt x="1714" y="1375"/>
                </a:cubicBezTo>
                <a:cubicBezTo>
                  <a:pt x="1716" y="1374"/>
                  <a:pt x="1717" y="1373"/>
                  <a:pt x="1718" y="1371"/>
                </a:cubicBezTo>
                <a:cubicBezTo>
                  <a:pt x="1718" y="1371"/>
                  <a:pt x="1718" y="1371"/>
                  <a:pt x="1718" y="1371"/>
                </a:cubicBezTo>
                <a:cubicBezTo>
                  <a:pt x="1719" y="1371"/>
                  <a:pt x="1719" y="1370"/>
                  <a:pt x="1720" y="1369"/>
                </a:cubicBezTo>
                <a:cubicBezTo>
                  <a:pt x="1720" y="1369"/>
                  <a:pt x="1720" y="1369"/>
                  <a:pt x="1720" y="1369"/>
                </a:cubicBezTo>
                <a:cubicBezTo>
                  <a:pt x="1720" y="1369"/>
                  <a:pt x="1721" y="1368"/>
                  <a:pt x="1721" y="1368"/>
                </a:cubicBezTo>
                <a:cubicBezTo>
                  <a:pt x="1721" y="1367"/>
                  <a:pt x="1722" y="1367"/>
                  <a:pt x="1722" y="1367"/>
                </a:cubicBezTo>
                <a:cubicBezTo>
                  <a:pt x="1722" y="1367"/>
                  <a:pt x="1723" y="1366"/>
                  <a:pt x="1724" y="1365"/>
                </a:cubicBezTo>
                <a:cubicBezTo>
                  <a:pt x="1724" y="1365"/>
                  <a:pt x="1725" y="1364"/>
                  <a:pt x="1725" y="1363"/>
                </a:cubicBezTo>
                <a:cubicBezTo>
                  <a:pt x="1726" y="1363"/>
                  <a:pt x="1727" y="1362"/>
                  <a:pt x="1727" y="1361"/>
                </a:cubicBezTo>
                <a:cubicBezTo>
                  <a:pt x="1727" y="1361"/>
                  <a:pt x="1727" y="1361"/>
                  <a:pt x="1727" y="1360"/>
                </a:cubicBezTo>
                <a:cubicBezTo>
                  <a:pt x="1727" y="1360"/>
                  <a:pt x="1728" y="1360"/>
                  <a:pt x="1728" y="1360"/>
                </a:cubicBezTo>
                <a:cubicBezTo>
                  <a:pt x="1728" y="1360"/>
                  <a:pt x="1729" y="1360"/>
                  <a:pt x="1729" y="1359"/>
                </a:cubicBezTo>
                <a:cubicBezTo>
                  <a:pt x="1729" y="1359"/>
                  <a:pt x="1729" y="1358"/>
                  <a:pt x="1730" y="1358"/>
                </a:cubicBezTo>
                <a:cubicBezTo>
                  <a:pt x="1730" y="1357"/>
                  <a:pt x="1730" y="1356"/>
                  <a:pt x="1730" y="1355"/>
                </a:cubicBezTo>
                <a:cubicBezTo>
                  <a:pt x="1730" y="1355"/>
                  <a:pt x="1731" y="1354"/>
                  <a:pt x="1731" y="1354"/>
                </a:cubicBezTo>
                <a:cubicBezTo>
                  <a:pt x="1732" y="1353"/>
                  <a:pt x="1733" y="1353"/>
                  <a:pt x="1733" y="1352"/>
                </a:cubicBezTo>
                <a:cubicBezTo>
                  <a:pt x="1733" y="1350"/>
                  <a:pt x="1734" y="1349"/>
                  <a:pt x="1735" y="1348"/>
                </a:cubicBezTo>
                <a:cubicBezTo>
                  <a:pt x="1735" y="1346"/>
                  <a:pt x="1735" y="1345"/>
                  <a:pt x="1737" y="1344"/>
                </a:cubicBezTo>
                <a:cubicBezTo>
                  <a:pt x="1737" y="1343"/>
                  <a:pt x="1738" y="1342"/>
                  <a:pt x="1738" y="1341"/>
                </a:cubicBezTo>
                <a:cubicBezTo>
                  <a:pt x="1738" y="1341"/>
                  <a:pt x="1738" y="1341"/>
                  <a:pt x="1738" y="1341"/>
                </a:cubicBezTo>
                <a:cubicBezTo>
                  <a:pt x="1739" y="1341"/>
                  <a:pt x="1740" y="1340"/>
                  <a:pt x="1741" y="1340"/>
                </a:cubicBezTo>
                <a:cubicBezTo>
                  <a:pt x="1741" y="1339"/>
                  <a:pt x="1742" y="1339"/>
                  <a:pt x="1743" y="1339"/>
                </a:cubicBezTo>
                <a:cubicBezTo>
                  <a:pt x="1745" y="1337"/>
                  <a:pt x="1745" y="1335"/>
                  <a:pt x="1745" y="1332"/>
                </a:cubicBezTo>
                <a:cubicBezTo>
                  <a:pt x="1745" y="1330"/>
                  <a:pt x="1745" y="1329"/>
                  <a:pt x="1745" y="1327"/>
                </a:cubicBezTo>
                <a:cubicBezTo>
                  <a:pt x="1745" y="1326"/>
                  <a:pt x="1746" y="1326"/>
                  <a:pt x="1747" y="1325"/>
                </a:cubicBezTo>
                <a:cubicBezTo>
                  <a:pt x="1747" y="1325"/>
                  <a:pt x="1747" y="1324"/>
                  <a:pt x="1747" y="1323"/>
                </a:cubicBezTo>
                <a:cubicBezTo>
                  <a:pt x="1747" y="1323"/>
                  <a:pt x="1747" y="1323"/>
                  <a:pt x="1747" y="1323"/>
                </a:cubicBezTo>
                <a:cubicBezTo>
                  <a:pt x="1748" y="1323"/>
                  <a:pt x="1748" y="1323"/>
                  <a:pt x="1749" y="1323"/>
                </a:cubicBezTo>
                <a:cubicBezTo>
                  <a:pt x="1748" y="1322"/>
                  <a:pt x="1749" y="1322"/>
                  <a:pt x="1749" y="1321"/>
                </a:cubicBezTo>
                <a:cubicBezTo>
                  <a:pt x="1750" y="1319"/>
                  <a:pt x="1750" y="1317"/>
                  <a:pt x="1749" y="1316"/>
                </a:cubicBezTo>
                <a:cubicBezTo>
                  <a:pt x="1749" y="1316"/>
                  <a:pt x="1749" y="1316"/>
                  <a:pt x="1749" y="1316"/>
                </a:cubicBezTo>
                <a:cubicBezTo>
                  <a:pt x="1748" y="1315"/>
                  <a:pt x="1748" y="1315"/>
                  <a:pt x="1747" y="1315"/>
                </a:cubicBezTo>
                <a:cubicBezTo>
                  <a:pt x="1747" y="1314"/>
                  <a:pt x="1747" y="1314"/>
                  <a:pt x="1747" y="1314"/>
                </a:cubicBezTo>
                <a:cubicBezTo>
                  <a:pt x="1747" y="1313"/>
                  <a:pt x="1748" y="1312"/>
                  <a:pt x="1749" y="1312"/>
                </a:cubicBezTo>
                <a:cubicBezTo>
                  <a:pt x="1749" y="1310"/>
                  <a:pt x="1749" y="1309"/>
                  <a:pt x="1749" y="1308"/>
                </a:cubicBezTo>
                <a:cubicBezTo>
                  <a:pt x="1748" y="1308"/>
                  <a:pt x="1747" y="1308"/>
                  <a:pt x="1747" y="1308"/>
                </a:cubicBezTo>
                <a:cubicBezTo>
                  <a:pt x="1747" y="1308"/>
                  <a:pt x="1747" y="1308"/>
                  <a:pt x="1747" y="1308"/>
                </a:cubicBezTo>
                <a:cubicBezTo>
                  <a:pt x="1747" y="1308"/>
                  <a:pt x="1747" y="1308"/>
                  <a:pt x="1747" y="1308"/>
                </a:cubicBezTo>
                <a:cubicBezTo>
                  <a:pt x="1747" y="1308"/>
                  <a:pt x="1747" y="1308"/>
                  <a:pt x="1747" y="1308"/>
                </a:cubicBezTo>
                <a:cubicBezTo>
                  <a:pt x="1747" y="1306"/>
                  <a:pt x="1747" y="1305"/>
                  <a:pt x="1748" y="1304"/>
                </a:cubicBezTo>
                <a:cubicBezTo>
                  <a:pt x="1749" y="1303"/>
                  <a:pt x="1749" y="1301"/>
                  <a:pt x="1749" y="1300"/>
                </a:cubicBezTo>
                <a:cubicBezTo>
                  <a:pt x="1749" y="1300"/>
                  <a:pt x="1749" y="1300"/>
                  <a:pt x="1749" y="1300"/>
                </a:cubicBezTo>
                <a:cubicBezTo>
                  <a:pt x="1749" y="1300"/>
                  <a:pt x="1749" y="1300"/>
                  <a:pt x="1749" y="1300"/>
                </a:cubicBezTo>
                <a:cubicBezTo>
                  <a:pt x="1749" y="1300"/>
                  <a:pt x="1749" y="1300"/>
                  <a:pt x="1749" y="1300"/>
                </a:cubicBezTo>
                <a:cubicBezTo>
                  <a:pt x="1749" y="1300"/>
                  <a:pt x="1749" y="1301"/>
                  <a:pt x="1749" y="1301"/>
                </a:cubicBezTo>
                <a:cubicBezTo>
                  <a:pt x="1751" y="1301"/>
                  <a:pt x="1753" y="1301"/>
                  <a:pt x="1754" y="1300"/>
                </a:cubicBezTo>
                <a:cubicBezTo>
                  <a:pt x="1754" y="1300"/>
                  <a:pt x="1754" y="1300"/>
                  <a:pt x="1754" y="1300"/>
                </a:cubicBezTo>
                <a:cubicBezTo>
                  <a:pt x="1755" y="1299"/>
                  <a:pt x="1757" y="1299"/>
                  <a:pt x="1758" y="1298"/>
                </a:cubicBezTo>
                <a:cubicBezTo>
                  <a:pt x="1758" y="1298"/>
                  <a:pt x="1758" y="1298"/>
                  <a:pt x="1758" y="1298"/>
                </a:cubicBezTo>
                <a:cubicBezTo>
                  <a:pt x="1760" y="1296"/>
                  <a:pt x="1763" y="1298"/>
                  <a:pt x="1764" y="1296"/>
                </a:cubicBezTo>
                <a:cubicBezTo>
                  <a:pt x="1764" y="1296"/>
                  <a:pt x="1764" y="1296"/>
                  <a:pt x="1764" y="1296"/>
                </a:cubicBezTo>
                <a:cubicBezTo>
                  <a:pt x="1766" y="1295"/>
                  <a:pt x="1768" y="1294"/>
                  <a:pt x="1770" y="1292"/>
                </a:cubicBezTo>
                <a:cubicBezTo>
                  <a:pt x="1772" y="1286"/>
                  <a:pt x="1771" y="1280"/>
                  <a:pt x="1770" y="1273"/>
                </a:cubicBezTo>
                <a:cubicBezTo>
                  <a:pt x="1769" y="1273"/>
                  <a:pt x="1769" y="1272"/>
                  <a:pt x="1770" y="1271"/>
                </a:cubicBezTo>
                <a:cubicBezTo>
                  <a:pt x="1770" y="1271"/>
                  <a:pt x="1770" y="1270"/>
                  <a:pt x="1770" y="1270"/>
                </a:cubicBezTo>
                <a:cubicBezTo>
                  <a:pt x="1768" y="1268"/>
                  <a:pt x="1770" y="1265"/>
                  <a:pt x="1768" y="1264"/>
                </a:cubicBezTo>
                <a:cubicBezTo>
                  <a:pt x="1765" y="1260"/>
                  <a:pt x="1769" y="1256"/>
                  <a:pt x="1766" y="1252"/>
                </a:cubicBezTo>
                <a:cubicBezTo>
                  <a:pt x="1766" y="1252"/>
                  <a:pt x="1766" y="1252"/>
                  <a:pt x="1766" y="1252"/>
                </a:cubicBezTo>
                <a:cubicBezTo>
                  <a:pt x="1765" y="1252"/>
                  <a:pt x="1765" y="1252"/>
                  <a:pt x="1765" y="1251"/>
                </a:cubicBezTo>
                <a:cubicBezTo>
                  <a:pt x="1765" y="1251"/>
                  <a:pt x="1764" y="1251"/>
                  <a:pt x="1764" y="1250"/>
                </a:cubicBezTo>
                <a:cubicBezTo>
                  <a:pt x="1764" y="1250"/>
                  <a:pt x="1764" y="1249"/>
                  <a:pt x="1764" y="1249"/>
                </a:cubicBezTo>
                <a:cubicBezTo>
                  <a:pt x="1763" y="1247"/>
                  <a:pt x="1763" y="1246"/>
                  <a:pt x="1764" y="1244"/>
                </a:cubicBezTo>
                <a:cubicBezTo>
                  <a:pt x="1764" y="1244"/>
                  <a:pt x="1764" y="1243"/>
                  <a:pt x="1764" y="1243"/>
                </a:cubicBezTo>
                <a:cubicBezTo>
                  <a:pt x="1765" y="1242"/>
                  <a:pt x="1765" y="1241"/>
                  <a:pt x="1766" y="1241"/>
                </a:cubicBezTo>
                <a:cubicBezTo>
                  <a:pt x="1766" y="1241"/>
                  <a:pt x="1767" y="1240"/>
                  <a:pt x="1767" y="1240"/>
                </a:cubicBezTo>
                <a:cubicBezTo>
                  <a:pt x="1769" y="1239"/>
                  <a:pt x="1770" y="1237"/>
                  <a:pt x="1771" y="1236"/>
                </a:cubicBezTo>
                <a:cubicBezTo>
                  <a:pt x="1771" y="1235"/>
                  <a:pt x="1771" y="1235"/>
                  <a:pt x="1771" y="1235"/>
                </a:cubicBezTo>
                <a:cubicBezTo>
                  <a:pt x="1771" y="1235"/>
                  <a:pt x="1772" y="1235"/>
                  <a:pt x="1772" y="1235"/>
                </a:cubicBezTo>
                <a:cubicBezTo>
                  <a:pt x="1772" y="1234"/>
                  <a:pt x="1773" y="1234"/>
                  <a:pt x="1774" y="1233"/>
                </a:cubicBezTo>
                <a:cubicBezTo>
                  <a:pt x="1774" y="1233"/>
                  <a:pt x="1774" y="1232"/>
                  <a:pt x="1774" y="1232"/>
                </a:cubicBezTo>
                <a:cubicBezTo>
                  <a:pt x="1774" y="1231"/>
                  <a:pt x="1774" y="1231"/>
                  <a:pt x="1774" y="1231"/>
                </a:cubicBezTo>
                <a:cubicBezTo>
                  <a:pt x="1775" y="1231"/>
                  <a:pt x="1775" y="1231"/>
                  <a:pt x="1775" y="1231"/>
                </a:cubicBezTo>
                <a:cubicBezTo>
                  <a:pt x="1775" y="1230"/>
                  <a:pt x="1775" y="1229"/>
                  <a:pt x="1776" y="1228"/>
                </a:cubicBezTo>
                <a:cubicBezTo>
                  <a:pt x="1776" y="1227"/>
                  <a:pt x="1776" y="1226"/>
                  <a:pt x="1777" y="1225"/>
                </a:cubicBezTo>
                <a:cubicBezTo>
                  <a:pt x="1777" y="1225"/>
                  <a:pt x="1777" y="1225"/>
                  <a:pt x="1777" y="1225"/>
                </a:cubicBezTo>
                <a:cubicBezTo>
                  <a:pt x="1780" y="1224"/>
                  <a:pt x="1783" y="1224"/>
                  <a:pt x="1787" y="1223"/>
                </a:cubicBezTo>
                <a:cubicBezTo>
                  <a:pt x="1787" y="1223"/>
                  <a:pt x="1787" y="1223"/>
                  <a:pt x="1787" y="1223"/>
                </a:cubicBezTo>
                <a:cubicBezTo>
                  <a:pt x="1787" y="1223"/>
                  <a:pt x="1787" y="1223"/>
                  <a:pt x="1787" y="1223"/>
                </a:cubicBezTo>
                <a:cubicBezTo>
                  <a:pt x="1788" y="1222"/>
                  <a:pt x="1790" y="1223"/>
                  <a:pt x="1791" y="1221"/>
                </a:cubicBezTo>
                <a:cubicBezTo>
                  <a:pt x="1791" y="1221"/>
                  <a:pt x="1791" y="1221"/>
                  <a:pt x="1791" y="1221"/>
                </a:cubicBezTo>
                <a:cubicBezTo>
                  <a:pt x="1792" y="1221"/>
                  <a:pt x="1792" y="1220"/>
                  <a:pt x="1793" y="1219"/>
                </a:cubicBezTo>
                <a:cubicBezTo>
                  <a:pt x="1793" y="1219"/>
                  <a:pt x="1793" y="1219"/>
                  <a:pt x="1793" y="1219"/>
                </a:cubicBezTo>
                <a:cubicBezTo>
                  <a:pt x="1794" y="1218"/>
                  <a:pt x="1797" y="1219"/>
                  <a:pt x="1798" y="1218"/>
                </a:cubicBezTo>
                <a:cubicBezTo>
                  <a:pt x="1799" y="1217"/>
                  <a:pt x="1800" y="1216"/>
                  <a:pt x="1801" y="1216"/>
                </a:cubicBezTo>
                <a:cubicBezTo>
                  <a:pt x="1801" y="1216"/>
                  <a:pt x="1801" y="1216"/>
                  <a:pt x="1801" y="1216"/>
                </a:cubicBezTo>
                <a:cubicBezTo>
                  <a:pt x="1802" y="1214"/>
                  <a:pt x="1805" y="1213"/>
                  <a:pt x="1806" y="1212"/>
                </a:cubicBezTo>
                <a:cubicBezTo>
                  <a:pt x="1806" y="1212"/>
                  <a:pt x="1806" y="1212"/>
                  <a:pt x="1806" y="1212"/>
                </a:cubicBezTo>
                <a:cubicBezTo>
                  <a:pt x="1807" y="1211"/>
                  <a:pt x="1807" y="1209"/>
                  <a:pt x="1808" y="1208"/>
                </a:cubicBezTo>
                <a:cubicBezTo>
                  <a:pt x="1809" y="1207"/>
                  <a:pt x="1810" y="1207"/>
                  <a:pt x="1810" y="1206"/>
                </a:cubicBezTo>
                <a:cubicBezTo>
                  <a:pt x="1810" y="1206"/>
                  <a:pt x="1810" y="1206"/>
                  <a:pt x="1810" y="1206"/>
                </a:cubicBezTo>
                <a:cubicBezTo>
                  <a:pt x="1811" y="1205"/>
                  <a:pt x="1811" y="1203"/>
                  <a:pt x="1812" y="1202"/>
                </a:cubicBezTo>
                <a:cubicBezTo>
                  <a:pt x="1812" y="1202"/>
                  <a:pt x="1812" y="1202"/>
                  <a:pt x="1812" y="1202"/>
                </a:cubicBezTo>
                <a:cubicBezTo>
                  <a:pt x="1813" y="1201"/>
                  <a:pt x="1813" y="1199"/>
                  <a:pt x="1814" y="1198"/>
                </a:cubicBezTo>
                <a:cubicBezTo>
                  <a:pt x="1814" y="1198"/>
                  <a:pt x="1814" y="1198"/>
                  <a:pt x="1814" y="1198"/>
                </a:cubicBezTo>
                <a:cubicBezTo>
                  <a:pt x="1815" y="1197"/>
                  <a:pt x="1815" y="1196"/>
                  <a:pt x="1814" y="1195"/>
                </a:cubicBezTo>
                <a:cubicBezTo>
                  <a:pt x="1814" y="1195"/>
                  <a:pt x="1814" y="1195"/>
                  <a:pt x="1814" y="1195"/>
                </a:cubicBezTo>
                <a:cubicBezTo>
                  <a:pt x="1812" y="1191"/>
                  <a:pt x="1813" y="1188"/>
                  <a:pt x="1814" y="1185"/>
                </a:cubicBezTo>
                <a:cubicBezTo>
                  <a:pt x="1814" y="1183"/>
                  <a:pt x="1814" y="1182"/>
                  <a:pt x="1814" y="1181"/>
                </a:cubicBezTo>
                <a:cubicBezTo>
                  <a:pt x="1815" y="1180"/>
                  <a:pt x="1815" y="1179"/>
                  <a:pt x="1814" y="1177"/>
                </a:cubicBezTo>
                <a:cubicBezTo>
                  <a:pt x="1814" y="1177"/>
                  <a:pt x="1814" y="1177"/>
                  <a:pt x="1814" y="1177"/>
                </a:cubicBezTo>
                <a:cubicBezTo>
                  <a:pt x="1813" y="1176"/>
                  <a:pt x="1813" y="1174"/>
                  <a:pt x="1813" y="1173"/>
                </a:cubicBezTo>
                <a:cubicBezTo>
                  <a:pt x="1813" y="1172"/>
                  <a:pt x="1813" y="1172"/>
                  <a:pt x="1814" y="1171"/>
                </a:cubicBezTo>
                <a:cubicBezTo>
                  <a:pt x="1814" y="1170"/>
                  <a:pt x="1814" y="1169"/>
                  <a:pt x="1814" y="1168"/>
                </a:cubicBezTo>
                <a:cubicBezTo>
                  <a:pt x="1812" y="1164"/>
                  <a:pt x="1814" y="1160"/>
                  <a:pt x="1812" y="1156"/>
                </a:cubicBezTo>
                <a:cubicBezTo>
                  <a:pt x="1812" y="1156"/>
                  <a:pt x="1812" y="1156"/>
                  <a:pt x="1812" y="1156"/>
                </a:cubicBezTo>
                <a:cubicBezTo>
                  <a:pt x="1811" y="1155"/>
                  <a:pt x="1811" y="1154"/>
                  <a:pt x="1812" y="1152"/>
                </a:cubicBezTo>
                <a:cubicBezTo>
                  <a:pt x="1813" y="1150"/>
                  <a:pt x="1814" y="1148"/>
                  <a:pt x="1812" y="1147"/>
                </a:cubicBezTo>
                <a:cubicBezTo>
                  <a:pt x="1812" y="1147"/>
                  <a:pt x="1812" y="1147"/>
                  <a:pt x="1812" y="1147"/>
                </a:cubicBezTo>
                <a:cubicBezTo>
                  <a:pt x="1812" y="1146"/>
                  <a:pt x="1811" y="1145"/>
                  <a:pt x="1810" y="1145"/>
                </a:cubicBezTo>
                <a:cubicBezTo>
                  <a:pt x="1810" y="1145"/>
                  <a:pt x="1810" y="1145"/>
                  <a:pt x="1810" y="1145"/>
                </a:cubicBezTo>
                <a:cubicBezTo>
                  <a:pt x="1810" y="1144"/>
                  <a:pt x="1809" y="1144"/>
                  <a:pt x="1808" y="1144"/>
                </a:cubicBezTo>
                <a:cubicBezTo>
                  <a:pt x="1808" y="1144"/>
                  <a:pt x="1808" y="1143"/>
                  <a:pt x="1808" y="1143"/>
                </a:cubicBezTo>
                <a:cubicBezTo>
                  <a:pt x="1808" y="1143"/>
                  <a:pt x="1807" y="1143"/>
                  <a:pt x="1807" y="1143"/>
                </a:cubicBezTo>
                <a:cubicBezTo>
                  <a:pt x="1807" y="1142"/>
                  <a:pt x="1807" y="1141"/>
                  <a:pt x="1806" y="1141"/>
                </a:cubicBezTo>
                <a:cubicBezTo>
                  <a:pt x="1806" y="1141"/>
                  <a:pt x="1806" y="1141"/>
                  <a:pt x="1806" y="1141"/>
                </a:cubicBezTo>
                <a:cubicBezTo>
                  <a:pt x="1804" y="1137"/>
                  <a:pt x="1807" y="1132"/>
                  <a:pt x="1804" y="1127"/>
                </a:cubicBezTo>
                <a:cubicBezTo>
                  <a:pt x="1804" y="1127"/>
                  <a:pt x="1803" y="1127"/>
                  <a:pt x="1803" y="1127"/>
                </a:cubicBezTo>
                <a:cubicBezTo>
                  <a:pt x="1803" y="1126"/>
                  <a:pt x="1803" y="1125"/>
                  <a:pt x="1803" y="1124"/>
                </a:cubicBezTo>
                <a:cubicBezTo>
                  <a:pt x="1803" y="1124"/>
                  <a:pt x="1804" y="1124"/>
                  <a:pt x="1804" y="1123"/>
                </a:cubicBezTo>
                <a:cubicBezTo>
                  <a:pt x="1804" y="1123"/>
                  <a:pt x="1804" y="1122"/>
                  <a:pt x="1804" y="1122"/>
                </a:cubicBezTo>
                <a:cubicBezTo>
                  <a:pt x="1806" y="1120"/>
                  <a:pt x="1805" y="1119"/>
                  <a:pt x="1806" y="1117"/>
                </a:cubicBezTo>
                <a:cubicBezTo>
                  <a:pt x="1806" y="1116"/>
                  <a:pt x="1806" y="1115"/>
                  <a:pt x="1806" y="1114"/>
                </a:cubicBezTo>
                <a:cubicBezTo>
                  <a:pt x="1806" y="1113"/>
                  <a:pt x="1805" y="1113"/>
                  <a:pt x="1804" y="1112"/>
                </a:cubicBezTo>
                <a:cubicBezTo>
                  <a:pt x="1804" y="1112"/>
                  <a:pt x="1804" y="1112"/>
                  <a:pt x="1804" y="1112"/>
                </a:cubicBezTo>
                <a:cubicBezTo>
                  <a:pt x="1804" y="1108"/>
                  <a:pt x="1799" y="1105"/>
                  <a:pt x="1800" y="1100"/>
                </a:cubicBezTo>
                <a:cubicBezTo>
                  <a:pt x="1802" y="1099"/>
                  <a:pt x="1801" y="1096"/>
                  <a:pt x="1802" y="1094"/>
                </a:cubicBezTo>
                <a:cubicBezTo>
                  <a:pt x="1802" y="1094"/>
                  <a:pt x="1802" y="1093"/>
                  <a:pt x="1802" y="1093"/>
                </a:cubicBezTo>
                <a:cubicBezTo>
                  <a:pt x="1804" y="1092"/>
                  <a:pt x="1803" y="1090"/>
                  <a:pt x="1804" y="1089"/>
                </a:cubicBezTo>
                <a:cubicBezTo>
                  <a:pt x="1804" y="1089"/>
                  <a:pt x="1804" y="1089"/>
                  <a:pt x="1804" y="1089"/>
                </a:cubicBezTo>
                <a:cubicBezTo>
                  <a:pt x="1806" y="1086"/>
                  <a:pt x="1805" y="1083"/>
                  <a:pt x="1805" y="1080"/>
                </a:cubicBezTo>
                <a:cubicBezTo>
                  <a:pt x="1805" y="1080"/>
                  <a:pt x="1806" y="1080"/>
                  <a:pt x="1806" y="1079"/>
                </a:cubicBezTo>
                <a:cubicBezTo>
                  <a:pt x="1806" y="1079"/>
                  <a:pt x="1806" y="1079"/>
                  <a:pt x="1806" y="1079"/>
                </a:cubicBezTo>
                <a:cubicBezTo>
                  <a:pt x="1807" y="1078"/>
                  <a:pt x="1807" y="1077"/>
                  <a:pt x="1808" y="1076"/>
                </a:cubicBezTo>
                <a:cubicBezTo>
                  <a:pt x="1808" y="1076"/>
                  <a:pt x="1808" y="1076"/>
                  <a:pt x="1808" y="1076"/>
                </a:cubicBezTo>
                <a:cubicBezTo>
                  <a:pt x="1809" y="1075"/>
                  <a:pt x="1810" y="1074"/>
                  <a:pt x="1810" y="1073"/>
                </a:cubicBezTo>
                <a:cubicBezTo>
                  <a:pt x="1810" y="1073"/>
                  <a:pt x="1810" y="1073"/>
                  <a:pt x="1810" y="1073"/>
                </a:cubicBezTo>
                <a:cubicBezTo>
                  <a:pt x="1811" y="1071"/>
                  <a:pt x="1814" y="1071"/>
                  <a:pt x="1816" y="1069"/>
                </a:cubicBezTo>
                <a:cubicBezTo>
                  <a:pt x="1816" y="1069"/>
                  <a:pt x="1816" y="1068"/>
                  <a:pt x="1816" y="1068"/>
                </a:cubicBezTo>
                <a:cubicBezTo>
                  <a:pt x="1817" y="1067"/>
                  <a:pt x="1817" y="1067"/>
                  <a:pt x="1818" y="1066"/>
                </a:cubicBezTo>
                <a:cubicBezTo>
                  <a:pt x="1818" y="1065"/>
                  <a:pt x="1819" y="1065"/>
                  <a:pt x="1820" y="1064"/>
                </a:cubicBezTo>
                <a:cubicBezTo>
                  <a:pt x="1820" y="1064"/>
                  <a:pt x="1820" y="1064"/>
                  <a:pt x="1820" y="1064"/>
                </a:cubicBezTo>
                <a:cubicBezTo>
                  <a:pt x="1820" y="1064"/>
                  <a:pt x="1821" y="1063"/>
                  <a:pt x="1821" y="1063"/>
                </a:cubicBezTo>
                <a:cubicBezTo>
                  <a:pt x="1821" y="1062"/>
                  <a:pt x="1821" y="1062"/>
                  <a:pt x="1822" y="1062"/>
                </a:cubicBezTo>
                <a:cubicBezTo>
                  <a:pt x="1823" y="1061"/>
                  <a:pt x="1823" y="1059"/>
                  <a:pt x="1823" y="1058"/>
                </a:cubicBezTo>
                <a:cubicBezTo>
                  <a:pt x="1825" y="1057"/>
                  <a:pt x="1824" y="1055"/>
                  <a:pt x="1825" y="1054"/>
                </a:cubicBezTo>
                <a:cubicBezTo>
                  <a:pt x="1827" y="1053"/>
                  <a:pt x="1826" y="1052"/>
                  <a:pt x="1827" y="1050"/>
                </a:cubicBezTo>
                <a:cubicBezTo>
                  <a:pt x="1829" y="1050"/>
                  <a:pt x="1828" y="1048"/>
                  <a:pt x="1829" y="1047"/>
                </a:cubicBezTo>
                <a:cubicBezTo>
                  <a:pt x="1829" y="1047"/>
                  <a:pt x="1829" y="1047"/>
                  <a:pt x="1829" y="1047"/>
                </a:cubicBezTo>
                <a:cubicBezTo>
                  <a:pt x="1830" y="1046"/>
                  <a:pt x="1831" y="1045"/>
                  <a:pt x="1831" y="1045"/>
                </a:cubicBezTo>
                <a:cubicBezTo>
                  <a:pt x="1831" y="1045"/>
                  <a:pt x="1831" y="1045"/>
                  <a:pt x="1831" y="1045"/>
                </a:cubicBezTo>
                <a:cubicBezTo>
                  <a:pt x="1832" y="1044"/>
                  <a:pt x="1832" y="1042"/>
                  <a:pt x="1833" y="1041"/>
                </a:cubicBezTo>
                <a:cubicBezTo>
                  <a:pt x="1833" y="1041"/>
                  <a:pt x="1833" y="1041"/>
                  <a:pt x="1833" y="1041"/>
                </a:cubicBezTo>
                <a:cubicBezTo>
                  <a:pt x="1834" y="1040"/>
                  <a:pt x="1834" y="1040"/>
                  <a:pt x="1834" y="1039"/>
                </a:cubicBezTo>
                <a:cubicBezTo>
                  <a:pt x="1834" y="1039"/>
                  <a:pt x="1835" y="1039"/>
                  <a:pt x="1835" y="1039"/>
                </a:cubicBezTo>
                <a:cubicBezTo>
                  <a:pt x="1836" y="1038"/>
                  <a:pt x="1836" y="1038"/>
                  <a:pt x="1837" y="1037"/>
                </a:cubicBezTo>
                <a:cubicBezTo>
                  <a:pt x="1837" y="1036"/>
                  <a:pt x="1838" y="1036"/>
                  <a:pt x="1839" y="1035"/>
                </a:cubicBezTo>
                <a:cubicBezTo>
                  <a:pt x="1839" y="1034"/>
                  <a:pt x="1840" y="1034"/>
                  <a:pt x="1840" y="1033"/>
                </a:cubicBezTo>
                <a:cubicBezTo>
                  <a:pt x="1841" y="1032"/>
                  <a:pt x="1842" y="1032"/>
                  <a:pt x="1842" y="1031"/>
                </a:cubicBezTo>
                <a:cubicBezTo>
                  <a:pt x="1843" y="1030"/>
                  <a:pt x="1843" y="1030"/>
                  <a:pt x="1843" y="1029"/>
                </a:cubicBezTo>
                <a:cubicBezTo>
                  <a:pt x="1843" y="1029"/>
                  <a:pt x="1843" y="1029"/>
                  <a:pt x="1843" y="1029"/>
                </a:cubicBezTo>
                <a:cubicBezTo>
                  <a:pt x="1843" y="1029"/>
                  <a:pt x="1843" y="1029"/>
                  <a:pt x="1843" y="1029"/>
                </a:cubicBezTo>
                <a:cubicBezTo>
                  <a:pt x="1843" y="1029"/>
                  <a:pt x="1843" y="1029"/>
                  <a:pt x="1843" y="1029"/>
                </a:cubicBezTo>
                <a:cubicBezTo>
                  <a:pt x="1843" y="1029"/>
                  <a:pt x="1844" y="1029"/>
                  <a:pt x="1844" y="1029"/>
                </a:cubicBezTo>
                <a:cubicBezTo>
                  <a:pt x="1844" y="1029"/>
                  <a:pt x="1844" y="1028"/>
                  <a:pt x="1845" y="1027"/>
                </a:cubicBezTo>
                <a:cubicBezTo>
                  <a:pt x="1845" y="1027"/>
                  <a:pt x="1845" y="1027"/>
                  <a:pt x="1845" y="1027"/>
                </a:cubicBezTo>
                <a:cubicBezTo>
                  <a:pt x="1845" y="1027"/>
                  <a:pt x="1845" y="1027"/>
                  <a:pt x="1845" y="1027"/>
                </a:cubicBezTo>
                <a:cubicBezTo>
                  <a:pt x="1845" y="1027"/>
                  <a:pt x="1846" y="1027"/>
                  <a:pt x="1846" y="1027"/>
                </a:cubicBezTo>
                <a:cubicBezTo>
                  <a:pt x="1847" y="1027"/>
                  <a:pt x="1848" y="1026"/>
                  <a:pt x="1849" y="1026"/>
                </a:cubicBezTo>
                <a:cubicBezTo>
                  <a:pt x="1849" y="1024"/>
                  <a:pt x="1851" y="1024"/>
                  <a:pt x="1852" y="1024"/>
                </a:cubicBezTo>
                <a:cubicBezTo>
                  <a:pt x="1853" y="1023"/>
                  <a:pt x="1853" y="1022"/>
                  <a:pt x="1854" y="1021"/>
                </a:cubicBezTo>
                <a:cubicBezTo>
                  <a:pt x="1855" y="1021"/>
                  <a:pt x="1855" y="1020"/>
                  <a:pt x="1856" y="1019"/>
                </a:cubicBezTo>
                <a:cubicBezTo>
                  <a:pt x="1857" y="1019"/>
                  <a:pt x="1857" y="1018"/>
                  <a:pt x="1858" y="1018"/>
                </a:cubicBezTo>
                <a:cubicBezTo>
                  <a:pt x="1858" y="1017"/>
                  <a:pt x="1859" y="1016"/>
                  <a:pt x="1860" y="1016"/>
                </a:cubicBezTo>
                <a:cubicBezTo>
                  <a:pt x="1860" y="1015"/>
                  <a:pt x="1860" y="1015"/>
                  <a:pt x="1860" y="1014"/>
                </a:cubicBezTo>
                <a:cubicBezTo>
                  <a:pt x="1860" y="1014"/>
                  <a:pt x="1860" y="1014"/>
                  <a:pt x="1860" y="1014"/>
                </a:cubicBezTo>
                <a:cubicBezTo>
                  <a:pt x="1860" y="1014"/>
                  <a:pt x="1860" y="1014"/>
                  <a:pt x="1860" y="1014"/>
                </a:cubicBezTo>
                <a:cubicBezTo>
                  <a:pt x="1861" y="1014"/>
                  <a:pt x="1861" y="1014"/>
                  <a:pt x="1862" y="1014"/>
                </a:cubicBezTo>
                <a:cubicBezTo>
                  <a:pt x="1862" y="1012"/>
                  <a:pt x="1863" y="1010"/>
                  <a:pt x="1866" y="1010"/>
                </a:cubicBezTo>
                <a:cubicBezTo>
                  <a:pt x="1866" y="1009"/>
                  <a:pt x="1867" y="1009"/>
                  <a:pt x="1867" y="1008"/>
                </a:cubicBezTo>
                <a:cubicBezTo>
                  <a:pt x="1868" y="1006"/>
                  <a:pt x="1867" y="1004"/>
                  <a:pt x="1870" y="1003"/>
                </a:cubicBezTo>
                <a:cubicBezTo>
                  <a:pt x="1870" y="1002"/>
                  <a:pt x="1871" y="1001"/>
                  <a:pt x="1871" y="1000"/>
                </a:cubicBezTo>
                <a:cubicBezTo>
                  <a:pt x="1872" y="1001"/>
                  <a:pt x="1873" y="1001"/>
                  <a:pt x="1873" y="1000"/>
                </a:cubicBezTo>
                <a:cubicBezTo>
                  <a:pt x="1873" y="999"/>
                  <a:pt x="1874" y="997"/>
                  <a:pt x="1875" y="997"/>
                </a:cubicBezTo>
                <a:cubicBezTo>
                  <a:pt x="1875" y="996"/>
                  <a:pt x="1875" y="995"/>
                  <a:pt x="1876" y="994"/>
                </a:cubicBezTo>
                <a:cubicBezTo>
                  <a:pt x="1876" y="994"/>
                  <a:pt x="1877" y="993"/>
                  <a:pt x="1877" y="993"/>
                </a:cubicBezTo>
                <a:cubicBezTo>
                  <a:pt x="1877" y="993"/>
                  <a:pt x="1877" y="993"/>
                  <a:pt x="1877" y="993"/>
                </a:cubicBezTo>
                <a:cubicBezTo>
                  <a:pt x="1878" y="992"/>
                  <a:pt x="1879" y="992"/>
                  <a:pt x="1879" y="991"/>
                </a:cubicBezTo>
                <a:cubicBezTo>
                  <a:pt x="1879" y="991"/>
                  <a:pt x="1879" y="991"/>
                  <a:pt x="1879" y="991"/>
                </a:cubicBezTo>
                <a:cubicBezTo>
                  <a:pt x="1881" y="989"/>
                  <a:pt x="1879" y="985"/>
                  <a:pt x="1881" y="983"/>
                </a:cubicBezTo>
                <a:cubicBezTo>
                  <a:pt x="1881" y="983"/>
                  <a:pt x="1881" y="983"/>
                  <a:pt x="1881" y="983"/>
                </a:cubicBezTo>
                <a:cubicBezTo>
                  <a:pt x="1882" y="983"/>
                  <a:pt x="1883" y="982"/>
                  <a:pt x="1883" y="981"/>
                </a:cubicBezTo>
                <a:cubicBezTo>
                  <a:pt x="1883" y="980"/>
                  <a:pt x="1883" y="979"/>
                  <a:pt x="1883" y="978"/>
                </a:cubicBezTo>
                <a:cubicBezTo>
                  <a:pt x="1884" y="977"/>
                  <a:pt x="1884" y="975"/>
                  <a:pt x="1884" y="974"/>
                </a:cubicBezTo>
                <a:cubicBezTo>
                  <a:pt x="1884" y="974"/>
                  <a:pt x="1885" y="974"/>
                  <a:pt x="1885" y="973"/>
                </a:cubicBezTo>
                <a:cubicBezTo>
                  <a:pt x="1885" y="973"/>
                  <a:pt x="1885" y="972"/>
                  <a:pt x="1885" y="972"/>
                </a:cubicBezTo>
                <a:cubicBezTo>
                  <a:pt x="1887" y="970"/>
                  <a:pt x="1885" y="968"/>
                  <a:pt x="1887" y="966"/>
                </a:cubicBezTo>
                <a:cubicBezTo>
                  <a:pt x="1887" y="966"/>
                  <a:pt x="1887" y="966"/>
                  <a:pt x="1887" y="966"/>
                </a:cubicBezTo>
                <a:cubicBezTo>
                  <a:pt x="1888" y="965"/>
                  <a:pt x="1888" y="963"/>
                  <a:pt x="1889" y="962"/>
                </a:cubicBezTo>
                <a:cubicBezTo>
                  <a:pt x="1889" y="962"/>
                  <a:pt x="1890" y="961"/>
                  <a:pt x="1891" y="960"/>
                </a:cubicBezTo>
                <a:cubicBezTo>
                  <a:pt x="1891" y="960"/>
                  <a:pt x="1891" y="960"/>
                  <a:pt x="1891" y="960"/>
                </a:cubicBezTo>
                <a:cubicBezTo>
                  <a:pt x="1892" y="959"/>
                  <a:pt x="1892" y="957"/>
                  <a:pt x="1893" y="956"/>
                </a:cubicBezTo>
                <a:cubicBezTo>
                  <a:pt x="1893" y="956"/>
                  <a:pt x="1893" y="956"/>
                  <a:pt x="1893" y="956"/>
                </a:cubicBezTo>
                <a:cubicBezTo>
                  <a:pt x="1894" y="955"/>
                  <a:pt x="1893" y="952"/>
                  <a:pt x="1895" y="951"/>
                </a:cubicBezTo>
                <a:cubicBezTo>
                  <a:pt x="1895" y="951"/>
                  <a:pt x="1895" y="951"/>
                  <a:pt x="1895" y="951"/>
                </a:cubicBezTo>
                <a:cubicBezTo>
                  <a:pt x="1896" y="949"/>
                  <a:pt x="1895" y="946"/>
                  <a:pt x="1896" y="945"/>
                </a:cubicBezTo>
                <a:cubicBezTo>
                  <a:pt x="1896" y="944"/>
                  <a:pt x="1896" y="944"/>
                  <a:pt x="1897" y="943"/>
                </a:cubicBezTo>
                <a:cubicBezTo>
                  <a:pt x="1898" y="941"/>
                  <a:pt x="1897" y="940"/>
                  <a:pt x="1897" y="938"/>
                </a:cubicBezTo>
                <a:cubicBezTo>
                  <a:pt x="1897" y="938"/>
                  <a:pt x="1897" y="938"/>
                  <a:pt x="1897" y="938"/>
                </a:cubicBezTo>
                <a:cubicBezTo>
                  <a:pt x="1898" y="938"/>
                  <a:pt x="1898" y="938"/>
                  <a:pt x="1898" y="937"/>
                </a:cubicBezTo>
                <a:cubicBezTo>
                  <a:pt x="1898" y="936"/>
                  <a:pt x="1898" y="936"/>
                  <a:pt x="1898" y="935"/>
                </a:cubicBezTo>
                <a:cubicBezTo>
                  <a:pt x="1898" y="931"/>
                  <a:pt x="1904" y="925"/>
                  <a:pt x="1895" y="924"/>
                </a:cubicBezTo>
                <a:cubicBezTo>
                  <a:pt x="1894" y="924"/>
                  <a:pt x="1894" y="924"/>
                  <a:pt x="1893" y="924"/>
                </a:cubicBezTo>
                <a:cubicBezTo>
                  <a:pt x="1893" y="924"/>
                  <a:pt x="1892" y="925"/>
                  <a:pt x="1892" y="925"/>
                </a:cubicBezTo>
                <a:cubicBezTo>
                  <a:pt x="1892" y="925"/>
                  <a:pt x="1891" y="925"/>
                  <a:pt x="1891" y="925"/>
                </a:cubicBezTo>
                <a:cubicBezTo>
                  <a:pt x="1890" y="926"/>
                  <a:pt x="1890" y="926"/>
                  <a:pt x="1889" y="926"/>
                </a:cubicBezTo>
                <a:cubicBezTo>
                  <a:pt x="1886" y="928"/>
                  <a:pt x="1883" y="926"/>
                  <a:pt x="1880" y="927"/>
                </a:cubicBezTo>
                <a:cubicBezTo>
                  <a:pt x="1880" y="927"/>
                  <a:pt x="1879" y="927"/>
                  <a:pt x="1878" y="928"/>
                </a:cubicBezTo>
                <a:cubicBezTo>
                  <a:pt x="1878" y="928"/>
                  <a:pt x="1878" y="928"/>
                  <a:pt x="1877" y="928"/>
                </a:cubicBezTo>
                <a:cubicBezTo>
                  <a:pt x="1877" y="928"/>
                  <a:pt x="1877" y="928"/>
                  <a:pt x="1877" y="929"/>
                </a:cubicBezTo>
                <a:cubicBezTo>
                  <a:pt x="1877" y="929"/>
                  <a:pt x="1877" y="929"/>
                  <a:pt x="1877" y="929"/>
                </a:cubicBezTo>
                <a:cubicBezTo>
                  <a:pt x="1877" y="929"/>
                  <a:pt x="1877" y="929"/>
                  <a:pt x="1877" y="929"/>
                </a:cubicBezTo>
                <a:cubicBezTo>
                  <a:pt x="1875" y="930"/>
                  <a:pt x="1873" y="930"/>
                  <a:pt x="1872" y="930"/>
                </a:cubicBezTo>
                <a:cubicBezTo>
                  <a:pt x="1871" y="931"/>
                  <a:pt x="1869" y="931"/>
                  <a:pt x="1868" y="932"/>
                </a:cubicBezTo>
                <a:cubicBezTo>
                  <a:pt x="1867" y="933"/>
                  <a:pt x="1866" y="934"/>
                  <a:pt x="1864" y="934"/>
                </a:cubicBezTo>
                <a:cubicBezTo>
                  <a:pt x="1864" y="934"/>
                  <a:pt x="1864" y="934"/>
                  <a:pt x="1864" y="934"/>
                </a:cubicBezTo>
                <a:cubicBezTo>
                  <a:pt x="1862" y="934"/>
                  <a:pt x="1860" y="935"/>
                  <a:pt x="1858" y="933"/>
                </a:cubicBezTo>
                <a:cubicBezTo>
                  <a:pt x="1858" y="933"/>
                  <a:pt x="1858" y="933"/>
                  <a:pt x="1858" y="933"/>
                </a:cubicBezTo>
                <a:cubicBezTo>
                  <a:pt x="1856" y="932"/>
                  <a:pt x="1854" y="932"/>
                  <a:pt x="1852" y="933"/>
                </a:cubicBezTo>
                <a:cubicBezTo>
                  <a:pt x="1852" y="934"/>
                  <a:pt x="1851" y="934"/>
                  <a:pt x="1851" y="934"/>
                </a:cubicBezTo>
                <a:cubicBezTo>
                  <a:pt x="1850" y="935"/>
                  <a:pt x="1848" y="934"/>
                  <a:pt x="1847" y="935"/>
                </a:cubicBezTo>
                <a:cubicBezTo>
                  <a:pt x="1846" y="935"/>
                  <a:pt x="1845" y="935"/>
                  <a:pt x="1845" y="935"/>
                </a:cubicBezTo>
                <a:cubicBezTo>
                  <a:pt x="1844" y="935"/>
                  <a:pt x="1843" y="934"/>
                  <a:pt x="1842" y="934"/>
                </a:cubicBezTo>
                <a:cubicBezTo>
                  <a:pt x="1842" y="934"/>
                  <a:pt x="1841" y="933"/>
                  <a:pt x="1841" y="933"/>
                </a:cubicBezTo>
                <a:cubicBezTo>
                  <a:pt x="1840" y="933"/>
                  <a:pt x="1840" y="932"/>
                  <a:pt x="1839" y="932"/>
                </a:cubicBezTo>
                <a:cubicBezTo>
                  <a:pt x="1839" y="931"/>
                  <a:pt x="1839" y="931"/>
                  <a:pt x="1839" y="930"/>
                </a:cubicBezTo>
                <a:cubicBezTo>
                  <a:pt x="1838" y="929"/>
                  <a:pt x="1838" y="928"/>
                  <a:pt x="1837" y="928"/>
                </a:cubicBezTo>
                <a:cubicBezTo>
                  <a:pt x="1837" y="927"/>
                  <a:pt x="1837" y="927"/>
                  <a:pt x="1837" y="926"/>
                </a:cubicBezTo>
                <a:cubicBezTo>
                  <a:pt x="1836" y="925"/>
                  <a:pt x="1836" y="925"/>
                  <a:pt x="1835" y="925"/>
                </a:cubicBezTo>
                <a:cubicBezTo>
                  <a:pt x="1835" y="924"/>
                  <a:pt x="1835" y="924"/>
                  <a:pt x="1835" y="924"/>
                </a:cubicBezTo>
                <a:cubicBezTo>
                  <a:pt x="1834" y="923"/>
                  <a:pt x="1834" y="923"/>
                  <a:pt x="1833" y="922"/>
                </a:cubicBezTo>
                <a:cubicBezTo>
                  <a:pt x="1833" y="922"/>
                  <a:pt x="1833" y="922"/>
                  <a:pt x="1833" y="922"/>
                </a:cubicBezTo>
                <a:cubicBezTo>
                  <a:pt x="1834" y="922"/>
                  <a:pt x="1835" y="922"/>
                  <a:pt x="1835" y="922"/>
                </a:cubicBezTo>
                <a:cubicBezTo>
                  <a:pt x="1835" y="921"/>
                  <a:pt x="1835" y="921"/>
                  <a:pt x="1835" y="920"/>
                </a:cubicBezTo>
                <a:cubicBezTo>
                  <a:pt x="1836" y="920"/>
                  <a:pt x="1836" y="920"/>
                  <a:pt x="1837" y="920"/>
                </a:cubicBezTo>
                <a:cubicBezTo>
                  <a:pt x="1837" y="918"/>
                  <a:pt x="1837" y="916"/>
                  <a:pt x="1835" y="914"/>
                </a:cubicBezTo>
                <a:cubicBezTo>
                  <a:pt x="1835" y="914"/>
                  <a:pt x="1835" y="913"/>
                  <a:pt x="1835" y="912"/>
                </a:cubicBezTo>
                <a:cubicBezTo>
                  <a:pt x="1836" y="913"/>
                  <a:pt x="1836" y="913"/>
                  <a:pt x="1837" y="913"/>
                </a:cubicBezTo>
                <a:cubicBezTo>
                  <a:pt x="1837" y="913"/>
                  <a:pt x="1837" y="912"/>
                  <a:pt x="1838" y="912"/>
                </a:cubicBezTo>
                <a:cubicBezTo>
                  <a:pt x="1839" y="912"/>
                  <a:pt x="1839" y="912"/>
                  <a:pt x="1840" y="912"/>
                </a:cubicBezTo>
                <a:cubicBezTo>
                  <a:pt x="1840" y="913"/>
                  <a:pt x="1841" y="914"/>
                  <a:pt x="1841" y="914"/>
                </a:cubicBezTo>
                <a:cubicBezTo>
                  <a:pt x="1843" y="914"/>
                  <a:pt x="1845" y="914"/>
                  <a:pt x="1846" y="914"/>
                </a:cubicBezTo>
                <a:cubicBezTo>
                  <a:pt x="1848" y="913"/>
                  <a:pt x="1849" y="913"/>
                  <a:pt x="1850" y="912"/>
                </a:cubicBezTo>
                <a:cubicBezTo>
                  <a:pt x="1850" y="912"/>
                  <a:pt x="1850" y="912"/>
                  <a:pt x="1850" y="912"/>
                </a:cubicBezTo>
                <a:cubicBezTo>
                  <a:pt x="1851" y="912"/>
                  <a:pt x="1852" y="911"/>
                  <a:pt x="1852" y="910"/>
                </a:cubicBezTo>
                <a:cubicBezTo>
                  <a:pt x="1852" y="910"/>
                  <a:pt x="1852" y="910"/>
                  <a:pt x="1852" y="910"/>
                </a:cubicBezTo>
                <a:cubicBezTo>
                  <a:pt x="1853" y="910"/>
                  <a:pt x="1854" y="909"/>
                  <a:pt x="1854" y="909"/>
                </a:cubicBezTo>
                <a:cubicBezTo>
                  <a:pt x="1855" y="908"/>
                  <a:pt x="1855" y="908"/>
                  <a:pt x="1856" y="908"/>
                </a:cubicBezTo>
                <a:cubicBezTo>
                  <a:pt x="1859" y="906"/>
                  <a:pt x="1863" y="909"/>
                  <a:pt x="1866" y="907"/>
                </a:cubicBezTo>
                <a:cubicBezTo>
                  <a:pt x="1867" y="905"/>
                  <a:pt x="1869" y="906"/>
                  <a:pt x="1870" y="904"/>
                </a:cubicBezTo>
                <a:cubicBezTo>
                  <a:pt x="1869" y="905"/>
                  <a:pt x="1869" y="905"/>
                  <a:pt x="1869" y="905"/>
                </a:cubicBezTo>
                <a:cubicBezTo>
                  <a:pt x="1870" y="904"/>
                  <a:pt x="1871" y="903"/>
                  <a:pt x="1872" y="903"/>
                </a:cubicBezTo>
                <a:cubicBezTo>
                  <a:pt x="1874" y="901"/>
                  <a:pt x="1877" y="903"/>
                  <a:pt x="1879" y="901"/>
                </a:cubicBezTo>
                <a:cubicBezTo>
                  <a:pt x="1880" y="900"/>
                  <a:pt x="1881" y="900"/>
                  <a:pt x="1881" y="899"/>
                </a:cubicBezTo>
                <a:cubicBezTo>
                  <a:pt x="1882" y="898"/>
                  <a:pt x="1882" y="898"/>
                  <a:pt x="1883" y="897"/>
                </a:cubicBezTo>
                <a:cubicBezTo>
                  <a:pt x="1883" y="897"/>
                  <a:pt x="1883" y="897"/>
                  <a:pt x="1883" y="897"/>
                </a:cubicBezTo>
                <a:cubicBezTo>
                  <a:pt x="1884" y="896"/>
                  <a:pt x="1886" y="896"/>
                  <a:pt x="1887" y="895"/>
                </a:cubicBezTo>
                <a:cubicBezTo>
                  <a:pt x="1887" y="895"/>
                  <a:pt x="1888" y="895"/>
                  <a:pt x="1888" y="895"/>
                </a:cubicBezTo>
                <a:cubicBezTo>
                  <a:pt x="1890" y="894"/>
                  <a:pt x="1892" y="894"/>
                  <a:pt x="1893" y="893"/>
                </a:cubicBezTo>
                <a:cubicBezTo>
                  <a:pt x="1894" y="892"/>
                  <a:pt x="1896" y="892"/>
                  <a:pt x="1897" y="891"/>
                </a:cubicBezTo>
                <a:cubicBezTo>
                  <a:pt x="1896" y="891"/>
                  <a:pt x="1896" y="891"/>
                  <a:pt x="1896" y="891"/>
                </a:cubicBezTo>
                <a:cubicBezTo>
                  <a:pt x="1897" y="891"/>
                  <a:pt x="1898" y="890"/>
                  <a:pt x="1898" y="889"/>
                </a:cubicBezTo>
                <a:cubicBezTo>
                  <a:pt x="1899" y="889"/>
                  <a:pt x="1899" y="889"/>
                  <a:pt x="1899" y="889"/>
                </a:cubicBezTo>
                <a:cubicBezTo>
                  <a:pt x="1899" y="888"/>
                  <a:pt x="1901" y="888"/>
                  <a:pt x="1902" y="887"/>
                </a:cubicBezTo>
                <a:cubicBezTo>
                  <a:pt x="1902" y="887"/>
                  <a:pt x="1902" y="887"/>
                  <a:pt x="1902" y="887"/>
                </a:cubicBezTo>
                <a:cubicBezTo>
                  <a:pt x="1904" y="886"/>
                  <a:pt x="1907" y="884"/>
                  <a:pt x="1907" y="882"/>
                </a:cubicBezTo>
                <a:cubicBezTo>
                  <a:pt x="1910" y="881"/>
                  <a:pt x="1909" y="876"/>
                  <a:pt x="1912" y="876"/>
                </a:cubicBezTo>
                <a:cubicBezTo>
                  <a:pt x="1912" y="876"/>
                  <a:pt x="1912" y="876"/>
                  <a:pt x="1912" y="876"/>
                </a:cubicBezTo>
                <a:cubicBezTo>
                  <a:pt x="1913" y="875"/>
                  <a:pt x="1915" y="875"/>
                  <a:pt x="1916" y="874"/>
                </a:cubicBezTo>
                <a:cubicBezTo>
                  <a:pt x="1917" y="873"/>
                  <a:pt x="1918" y="873"/>
                  <a:pt x="1920" y="872"/>
                </a:cubicBezTo>
                <a:cubicBezTo>
                  <a:pt x="1920" y="872"/>
                  <a:pt x="1921" y="872"/>
                  <a:pt x="1921" y="872"/>
                </a:cubicBezTo>
                <a:cubicBezTo>
                  <a:pt x="1922" y="871"/>
                  <a:pt x="1923" y="871"/>
                  <a:pt x="1923" y="870"/>
                </a:cubicBezTo>
                <a:cubicBezTo>
                  <a:pt x="1924" y="870"/>
                  <a:pt x="1924" y="870"/>
                  <a:pt x="1925" y="870"/>
                </a:cubicBezTo>
                <a:cubicBezTo>
                  <a:pt x="1926" y="869"/>
                  <a:pt x="1928" y="869"/>
                  <a:pt x="1929" y="868"/>
                </a:cubicBezTo>
                <a:cubicBezTo>
                  <a:pt x="1930" y="868"/>
                  <a:pt x="1930" y="868"/>
                  <a:pt x="1931" y="868"/>
                </a:cubicBezTo>
                <a:cubicBezTo>
                  <a:pt x="1932" y="867"/>
                  <a:pt x="1932" y="865"/>
                  <a:pt x="1933" y="864"/>
                </a:cubicBezTo>
                <a:cubicBezTo>
                  <a:pt x="1933" y="864"/>
                  <a:pt x="1933" y="864"/>
                  <a:pt x="1933" y="864"/>
                </a:cubicBezTo>
                <a:cubicBezTo>
                  <a:pt x="1934" y="861"/>
                  <a:pt x="1938" y="862"/>
                  <a:pt x="1941" y="860"/>
                </a:cubicBezTo>
                <a:cubicBezTo>
                  <a:pt x="1941" y="860"/>
                  <a:pt x="1941" y="860"/>
                  <a:pt x="1941" y="860"/>
                </a:cubicBezTo>
                <a:cubicBezTo>
                  <a:pt x="1942" y="859"/>
                  <a:pt x="1944" y="858"/>
                  <a:pt x="1944" y="857"/>
                </a:cubicBezTo>
                <a:cubicBezTo>
                  <a:pt x="1946" y="856"/>
                  <a:pt x="1945" y="854"/>
                  <a:pt x="1947" y="853"/>
                </a:cubicBezTo>
                <a:cubicBezTo>
                  <a:pt x="1947" y="853"/>
                  <a:pt x="1947" y="853"/>
                  <a:pt x="1947" y="853"/>
                </a:cubicBezTo>
                <a:cubicBezTo>
                  <a:pt x="1947" y="852"/>
                  <a:pt x="1947" y="852"/>
                  <a:pt x="1947" y="851"/>
                </a:cubicBezTo>
                <a:cubicBezTo>
                  <a:pt x="1949" y="851"/>
                  <a:pt x="1952" y="851"/>
                  <a:pt x="1954" y="851"/>
                </a:cubicBezTo>
                <a:cubicBezTo>
                  <a:pt x="1954" y="849"/>
                  <a:pt x="1954" y="846"/>
                  <a:pt x="1954" y="844"/>
                </a:cubicBezTo>
                <a:cubicBezTo>
                  <a:pt x="1954" y="842"/>
                  <a:pt x="1954" y="840"/>
                  <a:pt x="1956" y="839"/>
                </a:cubicBezTo>
                <a:cubicBezTo>
                  <a:pt x="1956" y="839"/>
                  <a:pt x="1957" y="838"/>
                  <a:pt x="1958" y="837"/>
                </a:cubicBezTo>
                <a:cubicBezTo>
                  <a:pt x="1958" y="836"/>
                  <a:pt x="1959" y="834"/>
                  <a:pt x="1960" y="834"/>
                </a:cubicBezTo>
                <a:cubicBezTo>
                  <a:pt x="1960" y="833"/>
                  <a:pt x="1961" y="832"/>
                  <a:pt x="1961" y="831"/>
                </a:cubicBezTo>
                <a:cubicBezTo>
                  <a:pt x="1962" y="830"/>
                  <a:pt x="1962" y="828"/>
                  <a:pt x="1962" y="826"/>
                </a:cubicBezTo>
                <a:cubicBezTo>
                  <a:pt x="1963" y="826"/>
                  <a:pt x="1963" y="826"/>
                  <a:pt x="1964" y="826"/>
                </a:cubicBezTo>
                <a:cubicBezTo>
                  <a:pt x="1964" y="825"/>
                  <a:pt x="1964" y="825"/>
                  <a:pt x="1964" y="824"/>
                </a:cubicBezTo>
                <a:cubicBezTo>
                  <a:pt x="1964" y="824"/>
                  <a:pt x="1965" y="824"/>
                  <a:pt x="1966" y="824"/>
                </a:cubicBezTo>
                <a:cubicBezTo>
                  <a:pt x="1966" y="824"/>
                  <a:pt x="1966" y="824"/>
                  <a:pt x="1966" y="824"/>
                </a:cubicBezTo>
                <a:cubicBezTo>
                  <a:pt x="1967" y="823"/>
                  <a:pt x="1967" y="821"/>
                  <a:pt x="1967" y="820"/>
                </a:cubicBezTo>
                <a:cubicBezTo>
                  <a:pt x="1967" y="819"/>
                  <a:pt x="1967" y="819"/>
                  <a:pt x="1968" y="818"/>
                </a:cubicBezTo>
                <a:cubicBezTo>
                  <a:pt x="1969" y="817"/>
                  <a:pt x="1968" y="815"/>
                  <a:pt x="1969" y="814"/>
                </a:cubicBezTo>
                <a:cubicBezTo>
                  <a:pt x="1969" y="814"/>
                  <a:pt x="1969" y="814"/>
                  <a:pt x="1969" y="814"/>
                </a:cubicBezTo>
                <a:cubicBezTo>
                  <a:pt x="1971" y="811"/>
                  <a:pt x="1967" y="809"/>
                  <a:pt x="1966" y="807"/>
                </a:cubicBezTo>
                <a:cubicBezTo>
                  <a:pt x="1966" y="807"/>
                  <a:pt x="1966" y="807"/>
                  <a:pt x="1966" y="807"/>
                </a:cubicBezTo>
                <a:cubicBezTo>
                  <a:pt x="1965" y="806"/>
                  <a:pt x="1965" y="804"/>
                  <a:pt x="1964" y="803"/>
                </a:cubicBezTo>
                <a:cubicBezTo>
                  <a:pt x="1963" y="802"/>
                  <a:pt x="1961" y="802"/>
                  <a:pt x="1960" y="801"/>
                </a:cubicBezTo>
                <a:cubicBezTo>
                  <a:pt x="1960" y="801"/>
                  <a:pt x="1960" y="801"/>
                  <a:pt x="1960" y="801"/>
                </a:cubicBezTo>
                <a:cubicBezTo>
                  <a:pt x="1959" y="800"/>
                  <a:pt x="1959" y="800"/>
                  <a:pt x="1958" y="799"/>
                </a:cubicBezTo>
                <a:cubicBezTo>
                  <a:pt x="1957" y="798"/>
                  <a:pt x="1955" y="798"/>
                  <a:pt x="1954" y="797"/>
                </a:cubicBezTo>
                <a:cubicBezTo>
                  <a:pt x="1953" y="796"/>
                  <a:pt x="1951" y="796"/>
                  <a:pt x="1950" y="795"/>
                </a:cubicBezTo>
                <a:cubicBezTo>
                  <a:pt x="1950" y="795"/>
                  <a:pt x="1949" y="794"/>
                  <a:pt x="1948" y="793"/>
                </a:cubicBezTo>
                <a:cubicBezTo>
                  <a:pt x="1948" y="793"/>
                  <a:pt x="1947" y="792"/>
                  <a:pt x="1946" y="791"/>
                </a:cubicBezTo>
                <a:cubicBezTo>
                  <a:pt x="1946" y="791"/>
                  <a:pt x="1946" y="791"/>
                  <a:pt x="1946" y="791"/>
                </a:cubicBezTo>
                <a:cubicBezTo>
                  <a:pt x="1946" y="791"/>
                  <a:pt x="1945" y="791"/>
                  <a:pt x="1945" y="791"/>
                </a:cubicBezTo>
                <a:cubicBezTo>
                  <a:pt x="1945" y="790"/>
                  <a:pt x="1945" y="790"/>
                  <a:pt x="1944" y="789"/>
                </a:cubicBezTo>
                <a:cubicBezTo>
                  <a:pt x="1945" y="790"/>
                  <a:pt x="1945" y="790"/>
                  <a:pt x="1945" y="790"/>
                </a:cubicBezTo>
                <a:cubicBezTo>
                  <a:pt x="1944" y="789"/>
                  <a:pt x="1943" y="788"/>
                  <a:pt x="1943" y="788"/>
                </a:cubicBezTo>
                <a:cubicBezTo>
                  <a:pt x="1943" y="788"/>
                  <a:pt x="1943" y="788"/>
                  <a:pt x="1943" y="788"/>
                </a:cubicBezTo>
                <a:cubicBezTo>
                  <a:pt x="1941" y="787"/>
                  <a:pt x="1942" y="785"/>
                  <a:pt x="1941" y="784"/>
                </a:cubicBezTo>
                <a:cubicBezTo>
                  <a:pt x="1941" y="781"/>
                  <a:pt x="1941" y="778"/>
                  <a:pt x="1941" y="775"/>
                </a:cubicBezTo>
                <a:cubicBezTo>
                  <a:pt x="1938" y="772"/>
                  <a:pt x="1938" y="775"/>
                  <a:pt x="1937" y="776"/>
                </a:cubicBezTo>
                <a:cubicBezTo>
                  <a:pt x="1937" y="776"/>
                  <a:pt x="1937" y="776"/>
                  <a:pt x="1937" y="776"/>
                </a:cubicBezTo>
                <a:cubicBezTo>
                  <a:pt x="1936" y="778"/>
                  <a:pt x="1935" y="779"/>
                  <a:pt x="1933" y="780"/>
                </a:cubicBezTo>
                <a:cubicBezTo>
                  <a:pt x="1933" y="780"/>
                  <a:pt x="1933" y="780"/>
                  <a:pt x="1933" y="780"/>
                </a:cubicBezTo>
                <a:cubicBezTo>
                  <a:pt x="1932" y="780"/>
                  <a:pt x="1932" y="781"/>
                  <a:pt x="1931" y="782"/>
                </a:cubicBezTo>
                <a:cubicBezTo>
                  <a:pt x="1931" y="782"/>
                  <a:pt x="1931" y="782"/>
                  <a:pt x="1931" y="782"/>
                </a:cubicBezTo>
                <a:cubicBezTo>
                  <a:pt x="1930" y="783"/>
                  <a:pt x="1930" y="785"/>
                  <a:pt x="1929" y="786"/>
                </a:cubicBezTo>
                <a:cubicBezTo>
                  <a:pt x="1929" y="786"/>
                  <a:pt x="1929" y="786"/>
                  <a:pt x="1929" y="786"/>
                </a:cubicBezTo>
                <a:cubicBezTo>
                  <a:pt x="1929" y="786"/>
                  <a:pt x="1928" y="787"/>
                  <a:pt x="1927" y="788"/>
                </a:cubicBezTo>
                <a:cubicBezTo>
                  <a:pt x="1927" y="788"/>
                  <a:pt x="1926" y="789"/>
                  <a:pt x="1925" y="789"/>
                </a:cubicBezTo>
                <a:cubicBezTo>
                  <a:pt x="1925" y="789"/>
                  <a:pt x="1925" y="789"/>
                  <a:pt x="1925" y="789"/>
                </a:cubicBezTo>
                <a:cubicBezTo>
                  <a:pt x="1924" y="791"/>
                  <a:pt x="1922" y="790"/>
                  <a:pt x="1922" y="791"/>
                </a:cubicBezTo>
                <a:cubicBezTo>
                  <a:pt x="1922" y="791"/>
                  <a:pt x="1922" y="791"/>
                  <a:pt x="1922" y="791"/>
                </a:cubicBezTo>
                <a:cubicBezTo>
                  <a:pt x="1921" y="792"/>
                  <a:pt x="1920" y="793"/>
                  <a:pt x="1920" y="793"/>
                </a:cubicBezTo>
                <a:cubicBezTo>
                  <a:pt x="1920" y="794"/>
                  <a:pt x="1920" y="794"/>
                  <a:pt x="1920" y="794"/>
                </a:cubicBezTo>
                <a:cubicBezTo>
                  <a:pt x="1918" y="793"/>
                  <a:pt x="1917" y="793"/>
                  <a:pt x="1916" y="793"/>
                </a:cubicBezTo>
                <a:cubicBezTo>
                  <a:pt x="1915" y="793"/>
                  <a:pt x="1915" y="793"/>
                  <a:pt x="1914" y="793"/>
                </a:cubicBezTo>
                <a:cubicBezTo>
                  <a:pt x="1914" y="792"/>
                  <a:pt x="1914" y="792"/>
                  <a:pt x="1914" y="791"/>
                </a:cubicBezTo>
                <a:cubicBezTo>
                  <a:pt x="1913" y="791"/>
                  <a:pt x="1912" y="791"/>
                  <a:pt x="1912" y="791"/>
                </a:cubicBezTo>
                <a:cubicBezTo>
                  <a:pt x="1912" y="792"/>
                  <a:pt x="1912" y="792"/>
                  <a:pt x="1912" y="792"/>
                </a:cubicBezTo>
                <a:cubicBezTo>
                  <a:pt x="1912" y="792"/>
                  <a:pt x="1912" y="792"/>
                  <a:pt x="1912" y="792"/>
                </a:cubicBezTo>
                <a:cubicBezTo>
                  <a:pt x="1911" y="792"/>
                  <a:pt x="1910" y="792"/>
                  <a:pt x="1908" y="792"/>
                </a:cubicBezTo>
                <a:cubicBezTo>
                  <a:pt x="1907" y="794"/>
                  <a:pt x="1905" y="793"/>
                  <a:pt x="1903" y="793"/>
                </a:cubicBezTo>
                <a:cubicBezTo>
                  <a:pt x="1902" y="793"/>
                  <a:pt x="1902" y="793"/>
                  <a:pt x="1902" y="793"/>
                </a:cubicBezTo>
                <a:cubicBezTo>
                  <a:pt x="1902" y="793"/>
                  <a:pt x="1902" y="793"/>
                  <a:pt x="1902" y="793"/>
                </a:cubicBezTo>
                <a:cubicBezTo>
                  <a:pt x="1902" y="793"/>
                  <a:pt x="1903" y="793"/>
                  <a:pt x="1903" y="793"/>
                </a:cubicBezTo>
                <a:cubicBezTo>
                  <a:pt x="1902" y="792"/>
                  <a:pt x="1901" y="792"/>
                  <a:pt x="1901" y="791"/>
                </a:cubicBezTo>
                <a:cubicBezTo>
                  <a:pt x="1901" y="787"/>
                  <a:pt x="1901" y="783"/>
                  <a:pt x="1901" y="779"/>
                </a:cubicBezTo>
                <a:cubicBezTo>
                  <a:pt x="1900" y="777"/>
                  <a:pt x="1900" y="777"/>
                  <a:pt x="1897" y="778"/>
                </a:cubicBezTo>
                <a:cubicBezTo>
                  <a:pt x="1896" y="779"/>
                  <a:pt x="1895" y="779"/>
                  <a:pt x="1895" y="780"/>
                </a:cubicBezTo>
                <a:cubicBezTo>
                  <a:pt x="1893" y="781"/>
                  <a:pt x="1892" y="782"/>
                  <a:pt x="1891" y="780"/>
                </a:cubicBezTo>
                <a:cubicBezTo>
                  <a:pt x="1891" y="776"/>
                  <a:pt x="1891" y="772"/>
                  <a:pt x="1891" y="768"/>
                </a:cubicBezTo>
                <a:cubicBezTo>
                  <a:pt x="1890" y="768"/>
                  <a:pt x="1889" y="767"/>
                  <a:pt x="1889" y="767"/>
                </a:cubicBezTo>
                <a:cubicBezTo>
                  <a:pt x="1888" y="766"/>
                  <a:pt x="1887" y="765"/>
                  <a:pt x="1887" y="765"/>
                </a:cubicBezTo>
                <a:cubicBezTo>
                  <a:pt x="1886" y="764"/>
                  <a:pt x="1886" y="763"/>
                  <a:pt x="1885" y="763"/>
                </a:cubicBezTo>
                <a:cubicBezTo>
                  <a:pt x="1884" y="761"/>
                  <a:pt x="1883" y="760"/>
                  <a:pt x="1881" y="758"/>
                </a:cubicBezTo>
                <a:cubicBezTo>
                  <a:pt x="1881" y="758"/>
                  <a:pt x="1881" y="758"/>
                  <a:pt x="1881" y="758"/>
                </a:cubicBezTo>
                <a:cubicBezTo>
                  <a:pt x="1881" y="757"/>
                  <a:pt x="1881" y="756"/>
                  <a:pt x="1881" y="755"/>
                </a:cubicBezTo>
                <a:cubicBezTo>
                  <a:pt x="1880" y="754"/>
                  <a:pt x="1880" y="754"/>
                  <a:pt x="1879" y="753"/>
                </a:cubicBezTo>
                <a:cubicBezTo>
                  <a:pt x="1877" y="752"/>
                  <a:pt x="1877" y="749"/>
                  <a:pt x="1877" y="747"/>
                </a:cubicBezTo>
                <a:cubicBezTo>
                  <a:pt x="1876" y="746"/>
                  <a:pt x="1875" y="745"/>
                  <a:pt x="1875" y="743"/>
                </a:cubicBezTo>
                <a:cubicBezTo>
                  <a:pt x="1874" y="743"/>
                  <a:pt x="1874" y="741"/>
                  <a:pt x="1873" y="740"/>
                </a:cubicBezTo>
                <a:cubicBezTo>
                  <a:pt x="1871" y="738"/>
                  <a:pt x="1871" y="736"/>
                  <a:pt x="1873" y="734"/>
                </a:cubicBezTo>
                <a:cubicBezTo>
                  <a:pt x="1875" y="733"/>
                  <a:pt x="1876" y="729"/>
                  <a:pt x="1879" y="732"/>
                </a:cubicBezTo>
                <a:cubicBezTo>
                  <a:pt x="1881" y="730"/>
                  <a:pt x="1882" y="730"/>
                  <a:pt x="1883" y="732"/>
                </a:cubicBezTo>
                <a:cubicBezTo>
                  <a:pt x="1886" y="733"/>
                  <a:pt x="1889" y="731"/>
                  <a:pt x="1891" y="733"/>
                </a:cubicBezTo>
                <a:cubicBezTo>
                  <a:pt x="1892" y="734"/>
                  <a:pt x="1892" y="735"/>
                  <a:pt x="1893" y="736"/>
                </a:cubicBezTo>
                <a:cubicBezTo>
                  <a:pt x="1895" y="738"/>
                  <a:pt x="1895" y="742"/>
                  <a:pt x="1897" y="745"/>
                </a:cubicBezTo>
                <a:cubicBezTo>
                  <a:pt x="1898" y="746"/>
                  <a:pt x="1899" y="747"/>
                  <a:pt x="1899" y="749"/>
                </a:cubicBezTo>
                <a:cubicBezTo>
                  <a:pt x="1900" y="750"/>
                  <a:pt x="1900" y="751"/>
                  <a:pt x="1901" y="753"/>
                </a:cubicBezTo>
                <a:cubicBezTo>
                  <a:pt x="1901" y="753"/>
                  <a:pt x="1902" y="754"/>
                  <a:pt x="1902" y="755"/>
                </a:cubicBezTo>
                <a:cubicBezTo>
                  <a:pt x="1904" y="756"/>
                  <a:pt x="1904" y="757"/>
                  <a:pt x="1905" y="758"/>
                </a:cubicBezTo>
                <a:cubicBezTo>
                  <a:pt x="1905" y="759"/>
                  <a:pt x="1906" y="760"/>
                  <a:pt x="1906" y="760"/>
                </a:cubicBezTo>
                <a:cubicBezTo>
                  <a:pt x="1907" y="761"/>
                  <a:pt x="1908" y="761"/>
                  <a:pt x="1908" y="763"/>
                </a:cubicBezTo>
                <a:cubicBezTo>
                  <a:pt x="1909" y="763"/>
                  <a:pt x="1910" y="764"/>
                  <a:pt x="1911" y="765"/>
                </a:cubicBezTo>
                <a:cubicBezTo>
                  <a:pt x="1911" y="765"/>
                  <a:pt x="1911" y="765"/>
                  <a:pt x="1911" y="765"/>
                </a:cubicBezTo>
                <a:cubicBezTo>
                  <a:pt x="1912" y="765"/>
                  <a:pt x="1912" y="766"/>
                  <a:pt x="1912" y="766"/>
                </a:cubicBezTo>
                <a:cubicBezTo>
                  <a:pt x="1914" y="768"/>
                  <a:pt x="1916" y="768"/>
                  <a:pt x="1918" y="770"/>
                </a:cubicBezTo>
                <a:cubicBezTo>
                  <a:pt x="1919" y="770"/>
                  <a:pt x="1921" y="771"/>
                  <a:pt x="1922" y="772"/>
                </a:cubicBezTo>
                <a:cubicBezTo>
                  <a:pt x="1924" y="772"/>
                  <a:pt x="1927" y="772"/>
                  <a:pt x="1929" y="772"/>
                </a:cubicBezTo>
                <a:cubicBezTo>
                  <a:pt x="1930" y="771"/>
                  <a:pt x="1931" y="770"/>
                  <a:pt x="1933" y="770"/>
                </a:cubicBezTo>
                <a:cubicBezTo>
                  <a:pt x="1934" y="769"/>
                  <a:pt x="1935" y="768"/>
                  <a:pt x="1937" y="768"/>
                </a:cubicBezTo>
                <a:cubicBezTo>
                  <a:pt x="1938" y="767"/>
                  <a:pt x="1939" y="766"/>
                  <a:pt x="1941" y="766"/>
                </a:cubicBezTo>
                <a:cubicBezTo>
                  <a:pt x="1941" y="766"/>
                  <a:pt x="1941" y="765"/>
                  <a:pt x="1941" y="765"/>
                </a:cubicBezTo>
                <a:cubicBezTo>
                  <a:pt x="1941" y="765"/>
                  <a:pt x="1941" y="765"/>
                  <a:pt x="1941" y="765"/>
                </a:cubicBezTo>
                <a:cubicBezTo>
                  <a:pt x="1941" y="765"/>
                  <a:pt x="1942" y="765"/>
                  <a:pt x="1943" y="765"/>
                </a:cubicBezTo>
                <a:cubicBezTo>
                  <a:pt x="1943" y="765"/>
                  <a:pt x="1943" y="766"/>
                  <a:pt x="1943" y="766"/>
                </a:cubicBezTo>
                <a:cubicBezTo>
                  <a:pt x="1943" y="766"/>
                  <a:pt x="1944" y="766"/>
                  <a:pt x="1944" y="766"/>
                </a:cubicBezTo>
                <a:cubicBezTo>
                  <a:pt x="1944" y="767"/>
                  <a:pt x="1944" y="768"/>
                  <a:pt x="1945" y="768"/>
                </a:cubicBezTo>
                <a:cubicBezTo>
                  <a:pt x="1945" y="768"/>
                  <a:pt x="1945" y="768"/>
                  <a:pt x="1945" y="768"/>
                </a:cubicBezTo>
                <a:cubicBezTo>
                  <a:pt x="1945" y="769"/>
                  <a:pt x="1946" y="770"/>
                  <a:pt x="1947" y="770"/>
                </a:cubicBezTo>
                <a:cubicBezTo>
                  <a:pt x="1947" y="770"/>
                  <a:pt x="1947" y="770"/>
                  <a:pt x="1947" y="770"/>
                </a:cubicBezTo>
                <a:cubicBezTo>
                  <a:pt x="1948" y="772"/>
                  <a:pt x="1947" y="774"/>
                  <a:pt x="1948" y="776"/>
                </a:cubicBezTo>
                <a:cubicBezTo>
                  <a:pt x="1949" y="777"/>
                  <a:pt x="1949" y="777"/>
                  <a:pt x="1949" y="777"/>
                </a:cubicBezTo>
                <a:cubicBezTo>
                  <a:pt x="1949" y="777"/>
                  <a:pt x="1949" y="777"/>
                  <a:pt x="1949" y="777"/>
                </a:cubicBezTo>
                <a:cubicBezTo>
                  <a:pt x="1949" y="778"/>
                  <a:pt x="1950" y="779"/>
                  <a:pt x="1950" y="780"/>
                </a:cubicBezTo>
                <a:cubicBezTo>
                  <a:pt x="1950" y="780"/>
                  <a:pt x="1951" y="780"/>
                  <a:pt x="1951" y="780"/>
                </a:cubicBezTo>
                <a:cubicBezTo>
                  <a:pt x="1951" y="780"/>
                  <a:pt x="1951" y="780"/>
                  <a:pt x="1952" y="780"/>
                </a:cubicBezTo>
                <a:cubicBezTo>
                  <a:pt x="1952" y="780"/>
                  <a:pt x="1952" y="781"/>
                  <a:pt x="1952" y="781"/>
                </a:cubicBezTo>
                <a:cubicBezTo>
                  <a:pt x="1952" y="781"/>
                  <a:pt x="1952" y="781"/>
                  <a:pt x="1953" y="782"/>
                </a:cubicBezTo>
                <a:cubicBezTo>
                  <a:pt x="1953" y="782"/>
                  <a:pt x="1954" y="782"/>
                  <a:pt x="1954" y="782"/>
                </a:cubicBezTo>
                <a:cubicBezTo>
                  <a:pt x="1957" y="784"/>
                  <a:pt x="1961" y="781"/>
                  <a:pt x="1964" y="784"/>
                </a:cubicBezTo>
                <a:cubicBezTo>
                  <a:pt x="1968" y="786"/>
                  <a:pt x="1973" y="783"/>
                  <a:pt x="1977" y="786"/>
                </a:cubicBezTo>
                <a:cubicBezTo>
                  <a:pt x="1977" y="786"/>
                  <a:pt x="1977" y="786"/>
                  <a:pt x="1977" y="786"/>
                </a:cubicBezTo>
                <a:cubicBezTo>
                  <a:pt x="1981" y="787"/>
                  <a:pt x="1985" y="787"/>
                  <a:pt x="1989" y="786"/>
                </a:cubicBezTo>
                <a:cubicBezTo>
                  <a:pt x="1989" y="785"/>
                  <a:pt x="1989" y="785"/>
                  <a:pt x="1989" y="785"/>
                </a:cubicBezTo>
                <a:cubicBezTo>
                  <a:pt x="1990" y="785"/>
                  <a:pt x="1990" y="785"/>
                  <a:pt x="1991" y="785"/>
                </a:cubicBezTo>
                <a:cubicBezTo>
                  <a:pt x="1992" y="785"/>
                  <a:pt x="1992" y="785"/>
                  <a:pt x="1993" y="786"/>
                </a:cubicBezTo>
                <a:cubicBezTo>
                  <a:pt x="1994" y="787"/>
                  <a:pt x="1996" y="787"/>
                  <a:pt x="1998" y="785"/>
                </a:cubicBezTo>
                <a:cubicBezTo>
                  <a:pt x="1998" y="785"/>
                  <a:pt x="1998" y="785"/>
                  <a:pt x="1998" y="785"/>
                </a:cubicBezTo>
                <a:cubicBezTo>
                  <a:pt x="1999" y="785"/>
                  <a:pt x="2000" y="785"/>
                  <a:pt x="2002" y="785"/>
                </a:cubicBezTo>
                <a:cubicBezTo>
                  <a:pt x="2002" y="784"/>
                  <a:pt x="2002" y="784"/>
                  <a:pt x="2003" y="784"/>
                </a:cubicBezTo>
                <a:cubicBezTo>
                  <a:pt x="2005" y="784"/>
                  <a:pt x="2007" y="784"/>
                  <a:pt x="2010" y="783"/>
                </a:cubicBezTo>
                <a:cubicBezTo>
                  <a:pt x="2014" y="781"/>
                  <a:pt x="2018" y="780"/>
                  <a:pt x="2021" y="784"/>
                </a:cubicBezTo>
                <a:cubicBezTo>
                  <a:pt x="2022" y="784"/>
                  <a:pt x="2023" y="784"/>
                  <a:pt x="2023" y="784"/>
                </a:cubicBezTo>
                <a:cubicBezTo>
                  <a:pt x="2023" y="784"/>
                  <a:pt x="2023" y="784"/>
                  <a:pt x="2023" y="784"/>
                </a:cubicBezTo>
                <a:cubicBezTo>
                  <a:pt x="2023" y="787"/>
                  <a:pt x="2025" y="790"/>
                  <a:pt x="2027" y="791"/>
                </a:cubicBezTo>
                <a:cubicBezTo>
                  <a:pt x="2028" y="792"/>
                  <a:pt x="2029" y="792"/>
                  <a:pt x="2029" y="793"/>
                </a:cubicBezTo>
                <a:cubicBezTo>
                  <a:pt x="2031" y="794"/>
                  <a:pt x="2031" y="795"/>
                  <a:pt x="2031" y="797"/>
                </a:cubicBezTo>
                <a:cubicBezTo>
                  <a:pt x="2032" y="797"/>
                  <a:pt x="2033" y="797"/>
                  <a:pt x="2034" y="797"/>
                </a:cubicBezTo>
                <a:cubicBezTo>
                  <a:pt x="2034" y="798"/>
                  <a:pt x="2034" y="799"/>
                  <a:pt x="2035" y="799"/>
                </a:cubicBezTo>
                <a:cubicBezTo>
                  <a:pt x="2035" y="799"/>
                  <a:pt x="2035" y="799"/>
                  <a:pt x="2035" y="799"/>
                </a:cubicBezTo>
                <a:cubicBezTo>
                  <a:pt x="2036" y="800"/>
                  <a:pt x="2038" y="800"/>
                  <a:pt x="2038" y="801"/>
                </a:cubicBezTo>
                <a:cubicBezTo>
                  <a:pt x="2039" y="801"/>
                  <a:pt x="2039" y="802"/>
                  <a:pt x="2039" y="803"/>
                </a:cubicBezTo>
                <a:cubicBezTo>
                  <a:pt x="2040" y="804"/>
                  <a:pt x="2039" y="807"/>
                  <a:pt x="2041" y="809"/>
                </a:cubicBezTo>
                <a:cubicBezTo>
                  <a:pt x="2042" y="810"/>
                  <a:pt x="2044" y="810"/>
                  <a:pt x="2045" y="810"/>
                </a:cubicBezTo>
                <a:cubicBezTo>
                  <a:pt x="2046" y="810"/>
                  <a:pt x="2047" y="810"/>
                  <a:pt x="2048" y="811"/>
                </a:cubicBezTo>
                <a:cubicBezTo>
                  <a:pt x="2049" y="812"/>
                  <a:pt x="2051" y="812"/>
                  <a:pt x="2052" y="812"/>
                </a:cubicBezTo>
                <a:cubicBezTo>
                  <a:pt x="2051" y="813"/>
                  <a:pt x="2050" y="814"/>
                  <a:pt x="2049" y="815"/>
                </a:cubicBezTo>
                <a:cubicBezTo>
                  <a:pt x="2047" y="816"/>
                  <a:pt x="2046" y="815"/>
                  <a:pt x="2045" y="816"/>
                </a:cubicBezTo>
                <a:cubicBezTo>
                  <a:pt x="2043" y="818"/>
                  <a:pt x="2043" y="820"/>
                  <a:pt x="2045" y="822"/>
                </a:cubicBezTo>
                <a:cubicBezTo>
                  <a:pt x="2044" y="822"/>
                  <a:pt x="2044" y="822"/>
                  <a:pt x="2044" y="822"/>
                </a:cubicBezTo>
                <a:cubicBezTo>
                  <a:pt x="2045" y="823"/>
                  <a:pt x="2046" y="823"/>
                  <a:pt x="2046" y="824"/>
                </a:cubicBezTo>
                <a:cubicBezTo>
                  <a:pt x="2047" y="825"/>
                  <a:pt x="2048" y="825"/>
                  <a:pt x="2048" y="826"/>
                </a:cubicBezTo>
                <a:cubicBezTo>
                  <a:pt x="2049" y="827"/>
                  <a:pt x="2050" y="827"/>
                  <a:pt x="2050" y="828"/>
                </a:cubicBezTo>
                <a:cubicBezTo>
                  <a:pt x="2050" y="828"/>
                  <a:pt x="2050" y="828"/>
                  <a:pt x="2050" y="828"/>
                </a:cubicBezTo>
                <a:cubicBezTo>
                  <a:pt x="2051" y="828"/>
                  <a:pt x="2051" y="829"/>
                  <a:pt x="2052" y="830"/>
                </a:cubicBezTo>
                <a:cubicBezTo>
                  <a:pt x="2053" y="830"/>
                  <a:pt x="2053" y="831"/>
                  <a:pt x="2054" y="832"/>
                </a:cubicBezTo>
                <a:cubicBezTo>
                  <a:pt x="2054" y="832"/>
                  <a:pt x="2054" y="832"/>
                  <a:pt x="2054" y="832"/>
                </a:cubicBezTo>
                <a:cubicBezTo>
                  <a:pt x="2055" y="832"/>
                  <a:pt x="2055" y="833"/>
                  <a:pt x="2056" y="834"/>
                </a:cubicBezTo>
                <a:cubicBezTo>
                  <a:pt x="2056" y="834"/>
                  <a:pt x="2056" y="834"/>
                  <a:pt x="2056" y="834"/>
                </a:cubicBezTo>
                <a:cubicBezTo>
                  <a:pt x="2058" y="835"/>
                  <a:pt x="2060" y="835"/>
                  <a:pt x="2062" y="833"/>
                </a:cubicBezTo>
                <a:cubicBezTo>
                  <a:pt x="2061" y="833"/>
                  <a:pt x="2061" y="833"/>
                  <a:pt x="2061" y="833"/>
                </a:cubicBezTo>
                <a:cubicBezTo>
                  <a:pt x="2062" y="833"/>
                  <a:pt x="2063" y="832"/>
                  <a:pt x="2064" y="832"/>
                </a:cubicBezTo>
                <a:cubicBezTo>
                  <a:pt x="2064" y="832"/>
                  <a:pt x="2064" y="832"/>
                  <a:pt x="2064" y="832"/>
                </a:cubicBezTo>
                <a:cubicBezTo>
                  <a:pt x="2065" y="831"/>
                  <a:pt x="2066" y="831"/>
                  <a:pt x="2067" y="830"/>
                </a:cubicBezTo>
                <a:cubicBezTo>
                  <a:pt x="2068" y="829"/>
                  <a:pt x="2068" y="828"/>
                  <a:pt x="2068" y="827"/>
                </a:cubicBezTo>
                <a:cubicBezTo>
                  <a:pt x="2068" y="827"/>
                  <a:pt x="2069" y="826"/>
                  <a:pt x="2069" y="826"/>
                </a:cubicBezTo>
                <a:cubicBezTo>
                  <a:pt x="2070" y="823"/>
                  <a:pt x="2068" y="820"/>
                  <a:pt x="2070" y="818"/>
                </a:cubicBezTo>
                <a:cubicBezTo>
                  <a:pt x="2071" y="818"/>
                  <a:pt x="2071" y="818"/>
                  <a:pt x="2072" y="819"/>
                </a:cubicBezTo>
                <a:cubicBezTo>
                  <a:pt x="2072" y="821"/>
                  <a:pt x="2073" y="822"/>
                  <a:pt x="2073" y="824"/>
                </a:cubicBezTo>
                <a:cubicBezTo>
                  <a:pt x="2073" y="826"/>
                  <a:pt x="2073" y="827"/>
                  <a:pt x="2075" y="828"/>
                </a:cubicBezTo>
                <a:cubicBezTo>
                  <a:pt x="2075" y="829"/>
                  <a:pt x="2075" y="829"/>
                  <a:pt x="2075" y="830"/>
                </a:cubicBezTo>
                <a:cubicBezTo>
                  <a:pt x="2075" y="831"/>
                  <a:pt x="2075" y="833"/>
                  <a:pt x="2073" y="834"/>
                </a:cubicBezTo>
                <a:cubicBezTo>
                  <a:pt x="2073" y="835"/>
                  <a:pt x="2073" y="835"/>
                  <a:pt x="2073" y="836"/>
                </a:cubicBezTo>
                <a:cubicBezTo>
                  <a:pt x="2073" y="836"/>
                  <a:pt x="2073" y="836"/>
                  <a:pt x="2073" y="836"/>
                </a:cubicBezTo>
                <a:cubicBezTo>
                  <a:pt x="2072" y="837"/>
                  <a:pt x="2072" y="839"/>
                  <a:pt x="2071" y="840"/>
                </a:cubicBezTo>
                <a:cubicBezTo>
                  <a:pt x="2071" y="839"/>
                  <a:pt x="2071" y="839"/>
                  <a:pt x="2071" y="839"/>
                </a:cubicBezTo>
                <a:cubicBezTo>
                  <a:pt x="2070" y="841"/>
                  <a:pt x="2070" y="843"/>
                  <a:pt x="2071" y="845"/>
                </a:cubicBezTo>
                <a:cubicBezTo>
                  <a:pt x="2071" y="845"/>
                  <a:pt x="2071" y="845"/>
                  <a:pt x="2071" y="845"/>
                </a:cubicBezTo>
                <a:cubicBezTo>
                  <a:pt x="2072" y="846"/>
                  <a:pt x="2072" y="846"/>
                  <a:pt x="2073" y="847"/>
                </a:cubicBezTo>
                <a:cubicBezTo>
                  <a:pt x="2073" y="847"/>
                  <a:pt x="2073" y="848"/>
                  <a:pt x="2073" y="849"/>
                </a:cubicBezTo>
                <a:cubicBezTo>
                  <a:pt x="2074" y="850"/>
                  <a:pt x="2074" y="852"/>
                  <a:pt x="2073" y="853"/>
                </a:cubicBezTo>
                <a:cubicBezTo>
                  <a:pt x="2073" y="853"/>
                  <a:pt x="2073" y="853"/>
                  <a:pt x="2073" y="853"/>
                </a:cubicBezTo>
                <a:cubicBezTo>
                  <a:pt x="2073" y="853"/>
                  <a:pt x="2073" y="854"/>
                  <a:pt x="2073" y="855"/>
                </a:cubicBezTo>
                <a:cubicBezTo>
                  <a:pt x="2073" y="855"/>
                  <a:pt x="2073" y="855"/>
                  <a:pt x="2073" y="855"/>
                </a:cubicBezTo>
                <a:cubicBezTo>
                  <a:pt x="2074" y="856"/>
                  <a:pt x="2074" y="858"/>
                  <a:pt x="2075" y="859"/>
                </a:cubicBezTo>
                <a:cubicBezTo>
                  <a:pt x="2075" y="859"/>
                  <a:pt x="2075" y="859"/>
                  <a:pt x="2076" y="859"/>
                </a:cubicBezTo>
                <a:cubicBezTo>
                  <a:pt x="2075" y="859"/>
                  <a:pt x="2075" y="859"/>
                  <a:pt x="2074" y="859"/>
                </a:cubicBezTo>
                <a:cubicBezTo>
                  <a:pt x="2074" y="862"/>
                  <a:pt x="2073" y="864"/>
                  <a:pt x="2075" y="866"/>
                </a:cubicBezTo>
                <a:cubicBezTo>
                  <a:pt x="2075" y="867"/>
                  <a:pt x="2075" y="867"/>
                  <a:pt x="2075" y="867"/>
                </a:cubicBezTo>
                <a:cubicBezTo>
                  <a:pt x="2075" y="868"/>
                  <a:pt x="2075" y="868"/>
                  <a:pt x="2075" y="868"/>
                </a:cubicBezTo>
                <a:cubicBezTo>
                  <a:pt x="2075" y="868"/>
                  <a:pt x="2076" y="869"/>
                  <a:pt x="2077" y="869"/>
                </a:cubicBezTo>
                <a:cubicBezTo>
                  <a:pt x="2076" y="871"/>
                  <a:pt x="2076" y="872"/>
                  <a:pt x="2077" y="874"/>
                </a:cubicBezTo>
                <a:cubicBezTo>
                  <a:pt x="2077" y="875"/>
                  <a:pt x="2077" y="876"/>
                  <a:pt x="2077" y="877"/>
                </a:cubicBezTo>
                <a:cubicBezTo>
                  <a:pt x="2079" y="879"/>
                  <a:pt x="2077" y="882"/>
                  <a:pt x="2079" y="883"/>
                </a:cubicBezTo>
                <a:cubicBezTo>
                  <a:pt x="2080" y="885"/>
                  <a:pt x="2080" y="886"/>
                  <a:pt x="2081" y="887"/>
                </a:cubicBezTo>
                <a:cubicBezTo>
                  <a:pt x="2081" y="887"/>
                  <a:pt x="2081" y="887"/>
                  <a:pt x="2081" y="887"/>
                </a:cubicBezTo>
                <a:cubicBezTo>
                  <a:pt x="2082" y="888"/>
                  <a:pt x="2082" y="890"/>
                  <a:pt x="2083" y="891"/>
                </a:cubicBezTo>
                <a:cubicBezTo>
                  <a:pt x="2083" y="891"/>
                  <a:pt x="2083" y="891"/>
                  <a:pt x="2083" y="891"/>
                </a:cubicBezTo>
                <a:cubicBezTo>
                  <a:pt x="2085" y="893"/>
                  <a:pt x="2083" y="895"/>
                  <a:pt x="2085" y="897"/>
                </a:cubicBezTo>
                <a:cubicBezTo>
                  <a:pt x="2085" y="898"/>
                  <a:pt x="2085" y="898"/>
                  <a:pt x="2085" y="898"/>
                </a:cubicBezTo>
                <a:cubicBezTo>
                  <a:pt x="2085" y="899"/>
                  <a:pt x="2085" y="899"/>
                  <a:pt x="2085" y="899"/>
                </a:cubicBezTo>
                <a:cubicBezTo>
                  <a:pt x="2087" y="901"/>
                  <a:pt x="2085" y="904"/>
                  <a:pt x="2086" y="906"/>
                </a:cubicBezTo>
                <a:cubicBezTo>
                  <a:pt x="2087" y="908"/>
                  <a:pt x="2087" y="909"/>
                  <a:pt x="2087" y="910"/>
                </a:cubicBezTo>
                <a:cubicBezTo>
                  <a:pt x="2087" y="911"/>
                  <a:pt x="2087" y="911"/>
                  <a:pt x="2087" y="911"/>
                </a:cubicBezTo>
                <a:cubicBezTo>
                  <a:pt x="2088" y="911"/>
                  <a:pt x="2088" y="911"/>
                  <a:pt x="2088" y="911"/>
                </a:cubicBezTo>
                <a:cubicBezTo>
                  <a:pt x="2088" y="911"/>
                  <a:pt x="2088" y="911"/>
                  <a:pt x="2088" y="911"/>
                </a:cubicBezTo>
                <a:cubicBezTo>
                  <a:pt x="2088" y="913"/>
                  <a:pt x="2087" y="915"/>
                  <a:pt x="2089" y="916"/>
                </a:cubicBezTo>
                <a:cubicBezTo>
                  <a:pt x="2090" y="918"/>
                  <a:pt x="2090" y="921"/>
                  <a:pt x="2092" y="922"/>
                </a:cubicBezTo>
                <a:cubicBezTo>
                  <a:pt x="2092" y="922"/>
                  <a:pt x="2093" y="923"/>
                  <a:pt x="2093" y="923"/>
                </a:cubicBezTo>
                <a:cubicBezTo>
                  <a:pt x="2093" y="925"/>
                  <a:pt x="2093" y="927"/>
                  <a:pt x="2094" y="928"/>
                </a:cubicBezTo>
                <a:cubicBezTo>
                  <a:pt x="2095" y="929"/>
                  <a:pt x="2095" y="930"/>
                  <a:pt x="2096" y="931"/>
                </a:cubicBezTo>
                <a:cubicBezTo>
                  <a:pt x="2097" y="933"/>
                  <a:pt x="2097" y="934"/>
                  <a:pt x="2098" y="935"/>
                </a:cubicBezTo>
                <a:cubicBezTo>
                  <a:pt x="2098" y="935"/>
                  <a:pt x="2098" y="935"/>
                  <a:pt x="2098" y="935"/>
                </a:cubicBezTo>
                <a:cubicBezTo>
                  <a:pt x="2099" y="936"/>
                  <a:pt x="2099" y="938"/>
                  <a:pt x="2100" y="939"/>
                </a:cubicBezTo>
                <a:cubicBezTo>
                  <a:pt x="2100" y="939"/>
                  <a:pt x="2100" y="939"/>
                  <a:pt x="2100" y="939"/>
                </a:cubicBezTo>
                <a:cubicBezTo>
                  <a:pt x="2101" y="940"/>
                  <a:pt x="2101" y="941"/>
                  <a:pt x="2101" y="941"/>
                </a:cubicBezTo>
                <a:cubicBezTo>
                  <a:pt x="2101" y="942"/>
                  <a:pt x="2101" y="943"/>
                  <a:pt x="2100" y="944"/>
                </a:cubicBezTo>
                <a:cubicBezTo>
                  <a:pt x="2100" y="944"/>
                  <a:pt x="2100" y="944"/>
                  <a:pt x="2100" y="944"/>
                </a:cubicBezTo>
                <a:cubicBezTo>
                  <a:pt x="2100" y="945"/>
                  <a:pt x="2100" y="945"/>
                  <a:pt x="2100" y="945"/>
                </a:cubicBezTo>
                <a:cubicBezTo>
                  <a:pt x="2101" y="946"/>
                  <a:pt x="2101" y="948"/>
                  <a:pt x="2102" y="949"/>
                </a:cubicBezTo>
                <a:cubicBezTo>
                  <a:pt x="2102" y="949"/>
                  <a:pt x="2102" y="949"/>
                  <a:pt x="2103" y="949"/>
                </a:cubicBezTo>
                <a:cubicBezTo>
                  <a:pt x="2103" y="949"/>
                  <a:pt x="2103" y="949"/>
                  <a:pt x="2104" y="949"/>
                </a:cubicBezTo>
                <a:cubicBezTo>
                  <a:pt x="2104" y="949"/>
                  <a:pt x="2104" y="949"/>
                  <a:pt x="2104" y="950"/>
                </a:cubicBezTo>
                <a:cubicBezTo>
                  <a:pt x="2104" y="950"/>
                  <a:pt x="2104" y="950"/>
                  <a:pt x="2104" y="950"/>
                </a:cubicBezTo>
                <a:cubicBezTo>
                  <a:pt x="2104" y="950"/>
                  <a:pt x="2104" y="950"/>
                  <a:pt x="2104" y="951"/>
                </a:cubicBezTo>
                <a:cubicBezTo>
                  <a:pt x="2104" y="951"/>
                  <a:pt x="2105" y="951"/>
                  <a:pt x="2105" y="951"/>
                </a:cubicBezTo>
                <a:cubicBezTo>
                  <a:pt x="2105" y="951"/>
                  <a:pt x="2105" y="951"/>
                  <a:pt x="2105" y="952"/>
                </a:cubicBezTo>
                <a:cubicBezTo>
                  <a:pt x="2106" y="952"/>
                  <a:pt x="2106" y="952"/>
                  <a:pt x="2106" y="952"/>
                </a:cubicBezTo>
                <a:cubicBezTo>
                  <a:pt x="2106" y="953"/>
                  <a:pt x="2106" y="954"/>
                  <a:pt x="2106" y="955"/>
                </a:cubicBezTo>
                <a:cubicBezTo>
                  <a:pt x="2107" y="955"/>
                  <a:pt x="2108" y="957"/>
                  <a:pt x="2108" y="958"/>
                </a:cubicBezTo>
                <a:cubicBezTo>
                  <a:pt x="2108" y="959"/>
                  <a:pt x="2109" y="960"/>
                  <a:pt x="2110" y="960"/>
                </a:cubicBezTo>
                <a:cubicBezTo>
                  <a:pt x="2110" y="960"/>
                  <a:pt x="2111" y="960"/>
                  <a:pt x="2112" y="960"/>
                </a:cubicBezTo>
                <a:cubicBezTo>
                  <a:pt x="2112" y="959"/>
                  <a:pt x="2114" y="958"/>
                  <a:pt x="2115" y="958"/>
                </a:cubicBezTo>
                <a:cubicBezTo>
                  <a:pt x="2115" y="957"/>
                  <a:pt x="2116" y="955"/>
                  <a:pt x="2117" y="954"/>
                </a:cubicBezTo>
                <a:cubicBezTo>
                  <a:pt x="2118" y="954"/>
                  <a:pt x="2118" y="953"/>
                  <a:pt x="2119" y="953"/>
                </a:cubicBezTo>
                <a:cubicBezTo>
                  <a:pt x="2120" y="952"/>
                  <a:pt x="2120" y="951"/>
                  <a:pt x="2121" y="951"/>
                </a:cubicBezTo>
                <a:cubicBezTo>
                  <a:pt x="2121" y="950"/>
                  <a:pt x="2121" y="949"/>
                  <a:pt x="2121" y="948"/>
                </a:cubicBezTo>
                <a:cubicBezTo>
                  <a:pt x="2122" y="948"/>
                  <a:pt x="2122" y="947"/>
                  <a:pt x="2123" y="947"/>
                </a:cubicBezTo>
                <a:cubicBezTo>
                  <a:pt x="2123" y="947"/>
                  <a:pt x="2123" y="947"/>
                  <a:pt x="2123" y="947"/>
                </a:cubicBezTo>
                <a:cubicBezTo>
                  <a:pt x="2124" y="946"/>
                  <a:pt x="2124" y="946"/>
                  <a:pt x="2125" y="945"/>
                </a:cubicBezTo>
                <a:cubicBezTo>
                  <a:pt x="2125" y="945"/>
                  <a:pt x="2125" y="945"/>
                  <a:pt x="2125" y="945"/>
                </a:cubicBezTo>
                <a:cubicBezTo>
                  <a:pt x="2129" y="943"/>
                  <a:pt x="2131" y="940"/>
                  <a:pt x="2129" y="935"/>
                </a:cubicBezTo>
                <a:cubicBezTo>
                  <a:pt x="2128" y="934"/>
                  <a:pt x="2128" y="933"/>
                  <a:pt x="2129" y="931"/>
                </a:cubicBezTo>
                <a:cubicBezTo>
                  <a:pt x="2128" y="931"/>
                  <a:pt x="2128" y="930"/>
                  <a:pt x="2129" y="930"/>
                </a:cubicBezTo>
                <a:cubicBezTo>
                  <a:pt x="2129" y="929"/>
                  <a:pt x="2128" y="929"/>
                  <a:pt x="2128" y="928"/>
                </a:cubicBezTo>
                <a:cubicBezTo>
                  <a:pt x="2128" y="928"/>
                  <a:pt x="2128" y="928"/>
                  <a:pt x="2129" y="927"/>
                </a:cubicBezTo>
                <a:cubicBezTo>
                  <a:pt x="2129" y="927"/>
                  <a:pt x="2129" y="926"/>
                  <a:pt x="2129" y="926"/>
                </a:cubicBezTo>
                <a:cubicBezTo>
                  <a:pt x="2130" y="925"/>
                  <a:pt x="2130" y="924"/>
                  <a:pt x="2131" y="924"/>
                </a:cubicBezTo>
                <a:cubicBezTo>
                  <a:pt x="2133" y="922"/>
                  <a:pt x="2131" y="920"/>
                  <a:pt x="2133" y="918"/>
                </a:cubicBezTo>
                <a:cubicBezTo>
                  <a:pt x="2134" y="916"/>
                  <a:pt x="2134" y="914"/>
                  <a:pt x="2133" y="912"/>
                </a:cubicBezTo>
                <a:cubicBezTo>
                  <a:pt x="2133" y="912"/>
                  <a:pt x="2133" y="911"/>
                  <a:pt x="2133" y="911"/>
                </a:cubicBezTo>
                <a:cubicBezTo>
                  <a:pt x="2131" y="905"/>
                  <a:pt x="2131" y="900"/>
                  <a:pt x="2133" y="895"/>
                </a:cubicBezTo>
                <a:cubicBezTo>
                  <a:pt x="2132" y="894"/>
                  <a:pt x="2133" y="894"/>
                  <a:pt x="2133" y="893"/>
                </a:cubicBezTo>
                <a:cubicBezTo>
                  <a:pt x="2134" y="892"/>
                  <a:pt x="2134" y="890"/>
                  <a:pt x="2133" y="889"/>
                </a:cubicBezTo>
                <a:cubicBezTo>
                  <a:pt x="2133" y="889"/>
                  <a:pt x="2133" y="889"/>
                  <a:pt x="2133" y="889"/>
                </a:cubicBezTo>
                <a:cubicBezTo>
                  <a:pt x="2132" y="888"/>
                  <a:pt x="2132" y="887"/>
                  <a:pt x="2133" y="885"/>
                </a:cubicBezTo>
                <a:cubicBezTo>
                  <a:pt x="2133" y="885"/>
                  <a:pt x="2133" y="885"/>
                  <a:pt x="2133" y="885"/>
                </a:cubicBezTo>
                <a:cubicBezTo>
                  <a:pt x="2133" y="885"/>
                  <a:pt x="2134" y="884"/>
                  <a:pt x="2135" y="883"/>
                </a:cubicBezTo>
                <a:cubicBezTo>
                  <a:pt x="2134" y="883"/>
                  <a:pt x="2134" y="883"/>
                  <a:pt x="2134" y="883"/>
                </a:cubicBezTo>
                <a:cubicBezTo>
                  <a:pt x="2136" y="882"/>
                  <a:pt x="2139" y="883"/>
                  <a:pt x="2140" y="881"/>
                </a:cubicBezTo>
                <a:cubicBezTo>
                  <a:pt x="2140" y="882"/>
                  <a:pt x="2140" y="882"/>
                  <a:pt x="2140" y="882"/>
                </a:cubicBezTo>
                <a:cubicBezTo>
                  <a:pt x="2141" y="881"/>
                  <a:pt x="2142" y="880"/>
                  <a:pt x="2142" y="880"/>
                </a:cubicBezTo>
                <a:cubicBezTo>
                  <a:pt x="2143" y="879"/>
                  <a:pt x="2144" y="878"/>
                  <a:pt x="2144" y="878"/>
                </a:cubicBezTo>
                <a:cubicBezTo>
                  <a:pt x="2145" y="878"/>
                  <a:pt x="2145" y="878"/>
                  <a:pt x="2146" y="878"/>
                </a:cubicBezTo>
                <a:cubicBezTo>
                  <a:pt x="2147" y="877"/>
                  <a:pt x="2147" y="877"/>
                  <a:pt x="2148" y="876"/>
                </a:cubicBezTo>
                <a:cubicBezTo>
                  <a:pt x="2149" y="875"/>
                  <a:pt x="2149" y="873"/>
                  <a:pt x="2150" y="872"/>
                </a:cubicBezTo>
                <a:cubicBezTo>
                  <a:pt x="2150" y="871"/>
                  <a:pt x="2150" y="871"/>
                  <a:pt x="2150" y="870"/>
                </a:cubicBezTo>
                <a:cubicBezTo>
                  <a:pt x="2151" y="869"/>
                  <a:pt x="2151" y="869"/>
                  <a:pt x="2152" y="868"/>
                </a:cubicBezTo>
                <a:cubicBezTo>
                  <a:pt x="2152" y="868"/>
                  <a:pt x="2152" y="868"/>
                  <a:pt x="2152" y="868"/>
                </a:cubicBezTo>
                <a:cubicBezTo>
                  <a:pt x="2153" y="866"/>
                  <a:pt x="2156" y="868"/>
                  <a:pt x="2158" y="866"/>
                </a:cubicBezTo>
                <a:cubicBezTo>
                  <a:pt x="2158" y="866"/>
                  <a:pt x="2159" y="865"/>
                  <a:pt x="2160" y="864"/>
                </a:cubicBezTo>
                <a:cubicBezTo>
                  <a:pt x="2160" y="864"/>
                  <a:pt x="2160" y="864"/>
                  <a:pt x="2160" y="864"/>
                </a:cubicBezTo>
                <a:cubicBezTo>
                  <a:pt x="2161" y="862"/>
                  <a:pt x="2164" y="864"/>
                  <a:pt x="2165" y="862"/>
                </a:cubicBezTo>
                <a:cubicBezTo>
                  <a:pt x="2165" y="862"/>
                  <a:pt x="2165" y="862"/>
                  <a:pt x="2165" y="862"/>
                </a:cubicBezTo>
                <a:cubicBezTo>
                  <a:pt x="2166" y="861"/>
                  <a:pt x="2166" y="860"/>
                  <a:pt x="2167" y="859"/>
                </a:cubicBezTo>
                <a:cubicBezTo>
                  <a:pt x="2167" y="859"/>
                  <a:pt x="2167" y="859"/>
                  <a:pt x="2167" y="859"/>
                </a:cubicBezTo>
                <a:cubicBezTo>
                  <a:pt x="2168" y="858"/>
                  <a:pt x="2169" y="857"/>
                  <a:pt x="2169" y="856"/>
                </a:cubicBezTo>
                <a:cubicBezTo>
                  <a:pt x="2169" y="857"/>
                  <a:pt x="2169" y="857"/>
                  <a:pt x="2169" y="857"/>
                </a:cubicBezTo>
                <a:cubicBezTo>
                  <a:pt x="2170" y="856"/>
                  <a:pt x="2170" y="854"/>
                  <a:pt x="2170" y="853"/>
                </a:cubicBezTo>
                <a:cubicBezTo>
                  <a:pt x="2170" y="853"/>
                  <a:pt x="2171" y="853"/>
                  <a:pt x="2171" y="853"/>
                </a:cubicBezTo>
                <a:cubicBezTo>
                  <a:pt x="2171" y="852"/>
                  <a:pt x="2171" y="852"/>
                  <a:pt x="2171" y="851"/>
                </a:cubicBezTo>
                <a:cubicBezTo>
                  <a:pt x="2172" y="851"/>
                  <a:pt x="2172" y="851"/>
                  <a:pt x="2173" y="851"/>
                </a:cubicBezTo>
                <a:cubicBezTo>
                  <a:pt x="2173" y="850"/>
                  <a:pt x="2173" y="850"/>
                  <a:pt x="2173" y="849"/>
                </a:cubicBezTo>
                <a:cubicBezTo>
                  <a:pt x="2173" y="849"/>
                  <a:pt x="2173" y="849"/>
                  <a:pt x="2173" y="849"/>
                </a:cubicBezTo>
                <a:cubicBezTo>
                  <a:pt x="2174" y="849"/>
                  <a:pt x="2174" y="849"/>
                  <a:pt x="2175" y="849"/>
                </a:cubicBezTo>
                <a:cubicBezTo>
                  <a:pt x="2175" y="845"/>
                  <a:pt x="2178" y="845"/>
                  <a:pt x="2181" y="845"/>
                </a:cubicBezTo>
                <a:cubicBezTo>
                  <a:pt x="2181" y="844"/>
                  <a:pt x="2182" y="844"/>
                  <a:pt x="2182" y="843"/>
                </a:cubicBezTo>
                <a:cubicBezTo>
                  <a:pt x="2182" y="843"/>
                  <a:pt x="2182" y="843"/>
                  <a:pt x="2182" y="843"/>
                </a:cubicBezTo>
                <a:cubicBezTo>
                  <a:pt x="2182" y="844"/>
                  <a:pt x="2182" y="844"/>
                  <a:pt x="2183" y="844"/>
                </a:cubicBezTo>
                <a:cubicBezTo>
                  <a:pt x="2184" y="844"/>
                  <a:pt x="2184" y="844"/>
                  <a:pt x="2184" y="843"/>
                </a:cubicBezTo>
                <a:cubicBezTo>
                  <a:pt x="2187" y="842"/>
                  <a:pt x="2189" y="840"/>
                  <a:pt x="2190" y="837"/>
                </a:cubicBezTo>
                <a:cubicBezTo>
                  <a:pt x="2190" y="837"/>
                  <a:pt x="2190" y="837"/>
                  <a:pt x="2190" y="837"/>
                </a:cubicBezTo>
                <a:cubicBezTo>
                  <a:pt x="2192" y="835"/>
                  <a:pt x="2190" y="832"/>
                  <a:pt x="2192" y="830"/>
                </a:cubicBezTo>
                <a:cubicBezTo>
                  <a:pt x="2192" y="830"/>
                  <a:pt x="2192" y="830"/>
                  <a:pt x="2192" y="830"/>
                </a:cubicBezTo>
                <a:cubicBezTo>
                  <a:pt x="2193" y="828"/>
                  <a:pt x="2194" y="827"/>
                  <a:pt x="2196" y="826"/>
                </a:cubicBezTo>
                <a:cubicBezTo>
                  <a:pt x="2196" y="826"/>
                  <a:pt x="2196" y="826"/>
                  <a:pt x="2196" y="826"/>
                </a:cubicBezTo>
                <a:cubicBezTo>
                  <a:pt x="2200" y="822"/>
                  <a:pt x="2204" y="829"/>
                  <a:pt x="2208" y="826"/>
                </a:cubicBezTo>
                <a:cubicBezTo>
                  <a:pt x="2207" y="826"/>
                  <a:pt x="2207" y="826"/>
                  <a:pt x="2207" y="826"/>
                </a:cubicBezTo>
                <a:cubicBezTo>
                  <a:pt x="2209" y="825"/>
                  <a:pt x="2210" y="825"/>
                  <a:pt x="2211" y="824"/>
                </a:cubicBezTo>
                <a:cubicBezTo>
                  <a:pt x="2214" y="822"/>
                  <a:pt x="2218" y="824"/>
                  <a:pt x="2219" y="820"/>
                </a:cubicBezTo>
                <a:cubicBezTo>
                  <a:pt x="2219" y="819"/>
                  <a:pt x="2219" y="819"/>
                  <a:pt x="2219" y="819"/>
                </a:cubicBezTo>
                <a:cubicBezTo>
                  <a:pt x="2218" y="817"/>
                  <a:pt x="2218" y="816"/>
                  <a:pt x="2219" y="814"/>
                </a:cubicBezTo>
                <a:cubicBezTo>
                  <a:pt x="2219" y="814"/>
                  <a:pt x="2219" y="814"/>
                  <a:pt x="2219" y="814"/>
                </a:cubicBezTo>
                <a:cubicBezTo>
                  <a:pt x="2220" y="813"/>
                  <a:pt x="2220" y="810"/>
                  <a:pt x="2223" y="813"/>
                </a:cubicBezTo>
                <a:cubicBezTo>
                  <a:pt x="2223" y="814"/>
                  <a:pt x="2224" y="814"/>
                  <a:pt x="2225" y="814"/>
                </a:cubicBezTo>
                <a:cubicBezTo>
                  <a:pt x="2225" y="814"/>
                  <a:pt x="2225" y="814"/>
                  <a:pt x="2225" y="814"/>
                </a:cubicBezTo>
                <a:cubicBezTo>
                  <a:pt x="2225" y="815"/>
                  <a:pt x="2226" y="815"/>
                  <a:pt x="2227" y="815"/>
                </a:cubicBezTo>
                <a:cubicBezTo>
                  <a:pt x="2227" y="815"/>
                  <a:pt x="2227" y="816"/>
                  <a:pt x="2227" y="816"/>
                </a:cubicBezTo>
                <a:cubicBezTo>
                  <a:pt x="2228" y="817"/>
                  <a:pt x="2228" y="818"/>
                  <a:pt x="2229" y="818"/>
                </a:cubicBezTo>
                <a:cubicBezTo>
                  <a:pt x="2229" y="819"/>
                  <a:pt x="2230" y="819"/>
                  <a:pt x="2230" y="820"/>
                </a:cubicBezTo>
                <a:cubicBezTo>
                  <a:pt x="2230" y="821"/>
                  <a:pt x="2230" y="821"/>
                  <a:pt x="2230" y="822"/>
                </a:cubicBezTo>
                <a:cubicBezTo>
                  <a:pt x="2230" y="823"/>
                  <a:pt x="2230" y="825"/>
                  <a:pt x="2231" y="826"/>
                </a:cubicBezTo>
                <a:cubicBezTo>
                  <a:pt x="2230" y="827"/>
                  <a:pt x="2230" y="829"/>
                  <a:pt x="2231" y="830"/>
                </a:cubicBezTo>
                <a:cubicBezTo>
                  <a:pt x="2231" y="830"/>
                  <a:pt x="2231" y="830"/>
                  <a:pt x="2231" y="830"/>
                </a:cubicBezTo>
                <a:cubicBezTo>
                  <a:pt x="2232" y="831"/>
                  <a:pt x="2231" y="833"/>
                  <a:pt x="2233" y="834"/>
                </a:cubicBezTo>
                <a:cubicBezTo>
                  <a:pt x="2233" y="834"/>
                  <a:pt x="2233" y="834"/>
                  <a:pt x="2233" y="834"/>
                </a:cubicBezTo>
                <a:cubicBezTo>
                  <a:pt x="2234" y="835"/>
                  <a:pt x="2233" y="836"/>
                  <a:pt x="2234" y="837"/>
                </a:cubicBezTo>
                <a:cubicBezTo>
                  <a:pt x="2234" y="837"/>
                  <a:pt x="2234" y="837"/>
                  <a:pt x="2234" y="837"/>
                </a:cubicBezTo>
                <a:cubicBezTo>
                  <a:pt x="2236" y="838"/>
                  <a:pt x="2235" y="840"/>
                  <a:pt x="2236" y="841"/>
                </a:cubicBezTo>
                <a:cubicBezTo>
                  <a:pt x="2238" y="842"/>
                  <a:pt x="2239" y="842"/>
                  <a:pt x="2240" y="841"/>
                </a:cubicBezTo>
                <a:cubicBezTo>
                  <a:pt x="2240" y="841"/>
                  <a:pt x="2240" y="841"/>
                  <a:pt x="2240" y="841"/>
                </a:cubicBezTo>
                <a:cubicBezTo>
                  <a:pt x="2244" y="840"/>
                  <a:pt x="2242" y="844"/>
                  <a:pt x="2244" y="845"/>
                </a:cubicBezTo>
                <a:cubicBezTo>
                  <a:pt x="2246" y="847"/>
                  <a:pt x="2244" y="849"/>
                  <a:pt x="2246" y="851"/>
                </a:cubicBezTo>
                <a:cubicBezTo>
                  <a:pt x="2246" y="852"/>
                  <a:pt x="2246" y="853"/>
                  <a:pt x="2246" y="854"/>
                </a:cubicBezTo>
                <a:cubicBezTo>
                  <a:pt x="2247" y="856"/>
                  <a:pt x="2247" y="857"/>
                  <a:pt x="2249" y="858"/>
                </a:cubicBezTo>
                <a:cubicBezTo>
                  <a:pt x="2249" y="858"/>
                  <a:pt x="2249" y="858"/>
                  <a:pt x="2249" y="858"/>
                </a:cubicBezTo>
                <a:cubicBezTo>
                  <a:pt x="2249" y="859"/>
                  <a:pt x="2249" y="861"/>
                  <a:pt x="2250" y="862"/>
                </a:cubicBezTo>
                <a:cubicBezTo>
                  <a:pt x="2250" y="864"/>
                  <a:pt x="2250" y="866"/>
                  <a:pt x="2250" y="868"/>
                </a:cubicBezTo>
                <a:cubicBezTo>
                  <a:pt x="2249" y="869"/>
                  <a:pt x="2248" y="870"/>
                  <a:pt x="2248" y="871"/>
                </a:cubicBezTo>
                <a:cubicBezTo>
                  <a:pt x="2248" y="871"/>
                  <a:pt x="2248" y="871"/>
                  <a:pt x="2248" y="871"/>
                </a:cubicBezTo>
                <a:cubicBezTo>
                  <a:pt x="2248" y="872"/>
                  <a:pt x="2248" y="872"/>
                  <a:pt x="2248" y="872"/>
                </a:cubicBezTo>
                <a:cubicBezTo>
                  <a:pt x="2247" y="876"/>
                  <a:pt x="2246" y="879"/>
                  <a:pt x="2250" y="881"/>
                </a:cubicBezTo>
                <a:cubicBezTo>
                  <a:pt x="2253" y="883"/>
                  <a:pt x="2256" y="883"/>
                  <a:pt x="2259" y="881"/>
                </a:cubicBezTo>
                <a:cubicBezTo>
                  <a:pt x="2259" y="882"/>
                  <a:pt x="2259" y="882"/>
                  <a:pt x="2259" y="882"/>
                </a:cubicBezTo>
                <a:cubicBezTo>
                  <a:pt x="2260" y="881"/>
                  <a:pt x="2261" y="880"/>
                  <a:pt x="2261" y="880"/>
                </a:cubicBezTo>
                <a:cubicBezTo>
                  <a:pt x="2262" y="879"/>
                  <a:pt x="2263" y="878"/>
                  <a:pt x="2263" y="878"/>
                </a:cubicBezTo>
                <a:cubicBezTo>
                  <a:pt x="2263" y="878"/>
                  <a:pt x="2263" y="878"/>
                  <a:pt x="2263" y="878"/>
                </a:cubicBezTo>
                <a:cubicBezTo>
                  <a:pt x="2264" y="877"/>
                  <a:pt x="2265" y="876"/>
                  <a:pt x="2265" y="876"/>
                </a:cubicBezTo>
                <a:cubicBezTo>
                  <a:pt x="2265" y="876"/>
                  <a:pt x="2265" y="876"/>
                  <a:pt x="2265" y="876"/>
                </a:cubicBezTo>
                <a:cubicBezTo>
                  <a:pt x="2267" y="874"/>
                  <a:pt x="2268" y="871"/>
                  <a:pt x="2271" y="874"/>
                </a:cubicBezTo>
                <a:cubicBezTo>
                  <a:pt x="2271" y="874"/>
                  <a:pt x="2271" y="875"/>
                  <a:pt x="2271" y="875"/>
                </a:cubicBezTo>
                <a:cubicBezTo>
                  <a:pt x="2272" y="876"/>
                  <a:pt x="2272" y="877"/>
                  <a:pt x="2273" y="877"/>
                </a:cubicBezTo>
                <a:cubicBezTo>
                  <a:pt x="2273" y="877"/>
                  <a:pt x="2273" y="877"/>
                  <a:pt x="2273" y="877"/>
                </a:cubicBezTo>
                <a:cubicBezTo>
                  <a:pt x="2275" y="880"/>
                  <a:pt x="2273" y="883"/>
                  <a:pt x="2275" y="885"/>
                </a:cubicBezTo>
                <a:cubicBezTo>
                  <a:pt x="2275" y="885"/>
                  <a:pt x="2275" y="885"/>
                  <a:pt x="2275" y="885"/>
                </a:cubicBezTo>
                <a:cubicBezTo>
                  <a:pt x="2275" y="886"/>
                  <a:pt x="2276" y="887"/>
                  <a:pt x="2277" y="887"/>
                </a:cubicBezTo>
                <a:cubicBezTo>
                  <a:pt x="2279" y="890"/>
                  <a:pt x="2276" y="894"/>
                  <a:pt x="2279" y="897"/>
                </a:cubicBezTo>
                <a:cubicBezTo>
                  <a:pt x="2279" y="898"/>
                  <a:pt x="2279" y="898"/>
                  <a:pt x="2279" y="898"/>
                </a:cubicBezTo>
                <a:cubicBezTo>
                  <a:pt x="2279" y="898"/>
                  <a:pt x="2279" y="898"/>
                  <a:pt x="2279" y="898"/>
                </a:cubicBezTo>
                <a:cubicBezTo>
                  <a:pt x="2280" y="901"/>
                  <a:pt x="2280" y="904"/>
                  <a:pt x="2282" y="907"/>
                </a:cubicBezTo>
                <a:cubicBezTo>
                  <a:pt x="2282" y="908"/>
                  <a:pt x="2283" y="909"/>
                  <a:pt x="2283" y="910"/>
                </a:cubicBezTo>
                <a:cubicBezTo>
                  <a:pt x="2284" y="912"/>
                  <a:pt x="2283" y="914"/>
                  <a:pt x="2285" y="916"/>
                </a:cubicBezTo>
                <a:cubicBezTo>
                  <a:pt x="2284" y="916"/>
                  <a:pt x="2284" y="916"/>
                  <a:pt x="2284" y="916"/>
                </a:cubicBezTo>
                <a:cubicBezTo>
                  <a:pt x="2285" y="917"/>
                  <a:pt x="2285" y="918"/>
                  <a:pt x="2285" y="919"/>
                </a:cubicBezTo>
                <a:cubicBezTo>
                  <a:pt x="2285" y="919"/>
                  <a:pt x="2285" y="919"/>
                  <a:pt x="2285" y="919"/>
                </a:cubicBezTo>
                <a:cubicBezTo>
                  <a:pt x="2284" y="920"/>
                  <a:pt x="2284" y="920"/>
                  <a:pt x="2284" y="920"/>
                </a:cubicBezTo>
                <a:cubicBezTo>
                  <a:pt x="2283" y="921"/>
                  <a:pt x="2283" y="923"/>
                  <a:pt x="2284" y="924"/>
                </a:cubicBezTo>
                <a:cubicBezTo>
                  <a:pt x="2285" y="924"/>
                  <a:pt x="2285" y="924"/>
                  <a:pt x="2285" y="924"/>
                </a:cubicBezTo>
                <a:cubicBezTo>
                  <a:pt x="2285" y="925"/>
                  <a:pt x="2285" y="925"/>
                  <a:pt x="2286" y="924"/>
                </a:cubicBezTo>
                <a:cubicBezTo>
                  <a:pt x="2285" y="926"/>
                  <a:pt x="2285" y="928"/>
                  <a:pt x="2286" y="929"/>
                </a:cubicBezTo>
                <a:cubicBezTo>
                  <a:pt x="2288" y="931"/>
                  <a:pt x="2288" y="933"/>
                  <a:pt x="2286" y="935"/>
                </a:cubicBezTo>
                <a:cubicBezTo>
                  <a:pt x="2286" y="935"/>
                  <a:pt x="2286" y="935"/>
                  <a:pt x="2286" y="935"/>
                </a:cubicBezTo>
                <a:cubicBezTo>
                  <a:pt x="2284" y="938"/>
                  <a:pt x="2286" y="942"/>
                  <a:pt x="2285" y="946"/>
                </a:cubicBezTo>
                <a:cubicBezTo>
                  <a:pt x="2285" y="946"/>
                  <a:pt x="2285" y="947"/>
                  <a:pt x="2284" y="947"/>
                </a:cubicBezTo>
                <a:cubicBezTo>
                  <a:pt x="2283" y="951"/>
                  <a:pt x="2283" y="955"/>
                  <a:pt x="2284" y="958"/>
                </a:cubicBezTo>
                <a:cubicBezTo>
                  <a:pt x="2286" y="959"/>
                  <a:pt x="2285" y="961"/>
                  <a:pt x="2287" y="962"/>
                </a:cubicBezTo>
                <a:cubicBezTo>
                  <a:pt x="2286" y="962"/>
                  <a:pt x="2286" y="962"/>
                  <a:pt x="2286" y="962"/>
                </a:cubicBezTo>
                <a:cubicBezTo>
                  <a:pt x="2287" y="963"/>
                  <a:pt x="2288" y="964"/>
                  <a:pt x="2288" y="964"/>
                </a:cubicBezTo>
                <a:cubicBezTo>
                  <a:pt x="2289" y="965"/>
                  <a:pt x="2289" y="965"/>
                  <a:pt x="2290" y="966"/>
                </a:cubicBezTo>
                <a:cubicBezTo>
                  <a:pt x="2291" y="967"/>
                  <a:pt x="2291" y="967"/>
                  <a:pt x="2292" y="968"/>
                </a:cubicBezTo>
                <a:cubicBezTo>
                  <a:pt x="2293" y="969"/>
                  <a:pt x="2293" y="971"/>
                  <a:pt x="2294" y="972"/>
                </a:cubicBezTo>
                <a:cubicBezTo>
                  <a:pt x="2294" y="972"/>
                  <a:pt x="2294" y="972"/>
                  <a:pt x="2294" y="972"/>
                </a:cubicBezTo>
                <a:cubicBezTo>
                  <a:pt x="2295" y="973"/>
                  <a:pt x="2295" y="975"/>
                  <a:pt x="2296" y="976"/>
                </a:cubicBezTo>
                <a:cubicBezTo>
                  <a:pt x="2296" y="976"/>
                  <a:pt x="2296" y="976"/>
                  <a:pt x="2296" y="976"/>
                </a:cubicBezTo>
                <a:cubicBezTo>
                  <a:pt x="2296" y="977"/>
                  <a:pt x="2296" y="977"/>
                  <a:pt x="2296" y="977"/>
                </a:cubicBezTo>
                <a:cubicBezTo>
                  <a:pt x="2298" y="980"/>
                  <a:pt x="2295" y="984"/>
                  <a:pt x="2298" y="987"/>
                </a:cubicBezTo>
                <a:cubicBezTo>
                  <a:pt x="2298" y="987"/>
                  <a:pt x="2298" y="987"/>
                  <a:pt x="2298" y="987"/>
                </a:cubicBezTo>
                <a:cubicBezTo>
                  <a:pt x="2300" y="989"/>
                  <a:pt x="2298" y="991"/>
                  <a:pt x="2300" y="993"/>
                </a:cubicBezTo>
                <a:cubicBezTo>
                  <a:pt x="2299" y="994"/>
                  <a:pt x="2299" y="996"/>
                  <a:pt x="2300" y="997"/>
                </a:cubicBezTo>
                <a:cubicBezTo>
                  <a:pt x="2302" y="1000"/>
                  <a:pt x="2299" y="1004"/>
                  <a:pt x="2302" y="1006"/>
                </a:cubicBezTo>
                <a:cubicBezTo>
                  <a:pt x="2302" y="1006"/>
                  <a:pt x="2302" y="1006"/>
                  <a:pt x="2302" y="1006"/>
                </a:cubicBezTo>
                <a:cubicBezTo>
                  <a:pt x="2302" y="1007"/>
                  <a:pt x="2303" y="1008"/>
                  <a:pt x="2304" y="1008"/>
                </a:cubicBezTo>
                <a:cubicBezTo>
                  <a:pt x="2304" y="1009"/>
                  <a:pt x="2305" y="1010"/>
                  <a:pt x="2305" y="1010"/>
                </a:cubicBezTo>
                <a:cubicBezTo>
                  <a:pt x="2305" y="1011"/>
                  <a:pt x="2306" y="1013"/>
                  <a:pt x="2306" y="1014"/>
                </a:cubicBezTo>
                <a:cubicBezTo>
                  <a:pt x="2307" y="1015"/>
                  <a:pt x="2306" y="1018"/>
                  <a:pt x="2308" y="1019"/>
                </a:cubicBezTo>
                <a:cubicBezTo>
                  <a:pt x="2308" y="1019"/>
                  <a:pt x="2308" y="1019"/>
                  <a:pt x="2308" y="1019"/>
                </a:cubicBezTo>
                <a:cubicBezTo>
                  <a:pt x="2308" y="1019"/>
                  <a:pt x="2307" y="1020"/>
                  <a:pt x="2306" y="1020"/>
                </a:cubicBezTo>
                <a:cubicBezTo>
                  <a:pt x="2306" y="1020"/>
                  <a:pt x="2306" y="1020"/>
                  <a:pt x="2306" y="1019"/>
                </a:cubicBezTo>
                <a:cubicBezTo>
                  <a:pt x="2304" y="1018"/>
                  <a:pt x="2302" y="1020"/>
                  <a:pt x="2300" y="1018"/>
                </a:cubicBezTo>
                <a:cubicBezTo>
                  <a:pt x="2300" y="1018"/>
                  <a:pt x="2300" y="1018"/>
                  <a:pt x="2300" y="1018"/>
                </a:cubicBezTo>
                <a:cubicBezTo>
                  <a:pt x="2298" y="1016"/>
                  <a:pt x="2300" y="1014"/>
                  <a:pt x="2298" y="1012"/>
                </a:cubicBezTo>
                <a:cubicBezTo>
                  <a:pt x="2297" y="1012"/>
                  <a:pt x="2297" y="1011"/>
                  <a:pt x="2296" y="1010"/>
                </a:cubicBezTo>
                <a:cubicBezTo>
                  <a:pt x="2296" y="1010"/>
                  <a:pt x="2296" y="1010"/>
                  <a:pt x="2296" y="1010"/>
                </a:cubicBezTo>
                <a:cubicBezTo>
                  <a:pt x="2295" y="1009"/>
                  <a:pt x="2295" y="1007"/>
                  <a:pt x="2294" y="1006"/>
                </a:cubicBezTo>
                <a:cubicBezTo>
                  <a:pt x="2293" y="1005"/>
                  <a:pt x="2291" y="1006"/>
                  <a:pt x="2290" y="1005"/>
                </a:cubicBezTo>
                <a:cubicBezTo>
                  <a:pt x="2290" y="1005"/>
                  <a:pt x="2290" y="1005"/>
                  <a:pt x="2290" y="1005"/>
                </a:cubicBezTo>
                <a:cubicBezTo>
                  <a:pt x="2290" y="1004"/>
                  <a:pt x="2289" y="1003"/>
                  <a:pt x="2288" y="1003"/>
                </a:cubicBezTo>
                <a:cubicBezTo>
                  <a:pt x="2288" y="1003"/>
                  <a:pt x="2288" y="1003"/>
                  <a:pt x="2288" y="1003"/>
                </a:cubicBezTo>
                <a:cubicBezTo>
                  <a:pt x="2288" y="1002"/>
                  <a:pt x="2287" y="1002"/>
                  <a:pt x="2287" y="1002"/>
                </a:cubicBezTo>
                <a:cubicBezTo>
                  <a:pt x="2287" y="1002"/>
                  <a:pt x="2287" y="1001"/>
                  <a:pt x="2286" y="1001"/>
                </a:cubicBezTo>
                <a:cubicBezTo>
                  <a:pt x="2285" y="999"/>
                  <a:pt x="2284" y="997"/>
                  <a:pt x="2282" y="995"/>
                </a:cubicBezTo>
                <a:cubicBezTo>
                  <a:pt x="2281" y="994"/>
                  <a:pt x="2280" y="993"/>
                  <a:pt x="2279" y="991"/>
                </a:cubicBezTo>
                <a:cubicBezTo>
                  <a:pt x="2277" y="990"/>
                  <a:pt x="2278" y="988"/>
                  <a:pt x="2276" y="987"/>
                </a:cubicBezTo>
                <a:cubicBezTo>
                  <a:pt x="2277" y="987"/>
                  <a:pt x="2277" y="987"/>
                  <a:pt x="2277" y="987"/>
                </a:cubicBezTo>
                <a:cubicBezTo>
                  <a:pt x="2276" y="986"/>
                  <a:pt x="2275" y="986"/>
                  <a:pt x="2274" y="985"/>
                </a:cubicBezTo>
                <a:cubicBezTo>
                  <a:pt x="2274" y="986"/>
                  <a:pt x="2273" y="986"/>
                  <a:pt x="2273" y="985"/>
                </a:cubicBezTo>
                <a:cubicBezTo>
                  <a:pt x="2271" y="984"/>
                  <a:pt x="2269" y="984"/>
                  <a:pt x="2267" y="985"/>
                </a:cubicBezTo>
                <a:cubicBezTo>
                  <a:pt x="2266" y="985"/>
                  <a:pt x="2266" y="985"/>
                  <a:pt x="2265" y="985"/>
                </a:cubicBezTo>
                <a:cubicBezTo>
                  <a:pt x="2263" y="984"/>
                  <a:pt x="2261" y="983"/>
                  <a:pt x="2259" y="982"/>
                </a:cubicBezTo>
                <a:cubicBezTo>
                  <a:pt x="2258" y="982"/>
                  <a:pt x="2257" y="982"/>
                  <a:pt x="2256" y="982"/>
                </a:cubicBezTo>
                <a:cubicBezTo>
                  <a:pt x="2253" y="983"/>
                  <a:pt x="2252" y="986"/>
                  <a:pt x="2254" y="989"/>
                </a:cubicBezTo>
                <a:cubicBezTo>
                  <a:pt x="2254" y="989"/>
                  <a:pt x="2254" y="989"/>
                  <a:pt x="2254" y="989"/>
                </a:cubicBezTo>
                <a:cubicBezTo>
                  <a:pt x="2255" y="990"/>
                  <a:pt x="2254" y="992"/>
                  <a:pt x="2256" y="993"/>
                </a:cubicBezTo>
                <a:cubicBezTo>
                  <a:pt x="2256" y="993"/>
                  <a:pt x="2256" y="993"/>
                  <a:pt x="2256" y="993"/>
                </a:cubicBezTo>
                <a:cubicBezTo>
                  <a:pt x="2256" y="994"/>
                  <a:pt x="2257" y="994"/>
                  <a:pt x="2257" y="995"/>
                </a:cubicBezTo>
                <a:cubicBezTo>
                  <a:pt x="2257" y="995"/>
                  <a:pt x="2257" y="995"/>
                  <a:pt x="2257" y="995"/>
                </a:cubicBezTo>
                <a:cubicBezTo>
                  <a:pt x="2260" y="997"/>
                  <a:pt x="2261" y="1000"/>
                  <a:pt x="2263" y="1002"/>
                </a:cubicBezTo>
                <a:cubicBezTo>
                  <a:pt x="2263" y="1002"/>
                  <a:pt x="2263" y="1002"/>
                  <a:pt x="2263" y="1002"/>
                </a:cubicBezTo>
                <a:cubicBezTo>
                  <a:pt x="2264" y="1003"/>
                  <a:pt x="2265" y="1004"/>
                  <a:pt x="2266" y="1004"/>
                </a:cubicBezTo>
                <a:cubicBezTo>
                  <a:pt x="2266" y="1004"/>
                  <a:pt x="2267" y="1004"/>
                  <a:pt x="2267" y="1005"/>
                </a:cubicBezTo>
                <a:cubicBezTo>
                  <a:pt x="2268" y="1006"/>
                  <a:pt x="2268" y="1007"/>
                  <a:pt x="2269" y="1008"/>
                </a:cubicBezTo>
                <a:cubicBezTo>
                  <a:pt x="2269" y="1008"/>
                  <a:pt x="2269" y="1008"/>
                  <a:pt x="2269" y="1008"/>
                </a:cubicBezTo>
                <a:cubicBezTo>
                  <a:pt x="2270" y="1009"/>
                  <a:pt x="2270" y="1010"/>
                  <a:pt x="2271" y="1010"/>
                </a:cubicBezTo>
                <a:cubicBezTo>
                  <a:pt x="2271" y="1010"/>
                  <a:pt x="2271" y="1010"/>
                  <a:pt x="2271" y="1010"/>
                </a:cubicBezTo>
                <a:cubicBezTo>
                  <a:pt x="2272" y="1011"/>
                  <a:pt x="2272" y="1013"/>
                  <a:pt x="2274" y="1012"/>
                </a:cubicBezTo>
                <a:cubicBezTo>
                  <a:pt x="2274" y="1014"/>
                  <a:pt x="2274" y="1015"/>
                  <a:pt x="2275" y="1016"/>
                </a:cubicBezTo>
                <a:cubicBezTo>
                  <a:pt x="2275" y="1017"/>
                  <a:pt x="2275" y="1017"/>
                  <a:pt x="2275" y="1017"/>
                </a:cubicBezTo>
                <a:cubicBezTo>
                  <a:pt x="2275" y="1017"/>
                  <a:pt x="2275" y="1017"/>
                  <a:pt x="2275" y="1017"/>
                </a:cubicBezTo>
                <a:cubicBezTo>
                  <a:pt x="2275" y="1018"/>
                  <a:pt x="2276" y="1019"/>
                  <a:pt x="2277" y="1020"/>
                </a:cubicBezTo>
                <a:cubicBezTo>
                  <a:pt x="2277" y="1020"/>
                  <a:pt x="2277" y="1020"/>
                  <a:pt x="2277" y="1020"/>
                </a:cubicBezTo>
                <a:cubicBezTo>
                  <a:pt x="2278" y="1021"/>
                  <a:pt x="2279" y="1021"/>
                  <a:pt x="2281" y="1022"/>
                </a:cubicBezTo>
                <a:cubicBezTo>
                  <a:pt x="2281" y="1022"/>
                  <a:pt x="2282" y="1023"/>
                  <a:pt x="2283" y="1024"/>
                </a:cubicBezTo>
                <a:cubicBezTo>
                  <a:pt x="2284" y="1026"/>
                  <a:pt x="2282" y="1029"/>
                  <a:pt x="2285" y="1031"/>
                </a:cubicBezTo>
                <a:cubicBezTo>
                  <a:pt x="2284" y="1031"/>
                  <a:pt x="2284" y="1031"/>
                  <a:pt x="2284" y="1031"/>
                </a:cubicBezTo>
                <a:cubicBezTo>
                  <a:pt x="2285" y="1032"/>
                  <a:pt x="2285" y="1034"/>
                  <a:pt x="2286" y="1035"/>
                </a:cubicBezTo>
                <a:cubicBezTo>
                  <a:pt x="2286" y="1036"/>
                  <a:pt x="2286" y="1036"/>
                  <a:pt x="2286" y="1037"/>
                </a:cubicBezTo>
                <a:cubicBezTo>
                  <a:pt x="2287" y="1038"/>
                  <a:pt x="2288" y="1038"/>
                  <a:pt x="2288" y="1039"/>
                </a:cubicBezTo>
                <a:cubicBezTo>
                  <a:pt x="2288" y="1039"/>
                  <a:pt x="2288" y="1039"/>
                  <a:pt x="2288" y="1039"/>
                </a:cubicBezTo>
                <a:cubicBezTo>
                  <a:pt x="2289" y="1039"/>
                  <a:pt x="2289" y="1040"/>
                  <a:pt x="2290" y="1040"/>
                </a:cubicBezTo>
                <a:cubicBezTo>
                  <a:pt x="2289" y="1040"/>
                  <a:pt x="2289" y="1040"/>
                  <a:pt x="2289" y="1040"/>
                </a:cubicBezTo>
                <a:cubicBezTo>
                  <a:pt x="2290" y="1041"/>
                  <a:pt x="2290" y="1041"/>
                  <a:pt x="2290" y="1041"/>
                </a:cubicBezTo>
                <a:cubicBezTo>
                  <a:pt x="2290" y="1041"/>
                  <a:pt x="2290" y="1042"/>
                  <a:pt x="2290" y="1043"/>
                </a:cubicBezTo>
                <a:cubicBezTo>
                  <a:pt x="2290" y="1043"/>
                  <a:pt x="2290" y="1043"/>
                  <a:pt x="2291" y="1043"/>
                </a:cubicBezTo>
                <a:cubicBezTo>
                  <a:pt x="2291" y="1043"/>
                  <a:pt x="2291" y="1043"/>
                  <a:pt x="2292" y="1043"/>
                </a:cubicBezTo>
                <a:cubicBezTo>
                  <a:pt x="2292" y="1043"/>
                  <a:pt x="2292" y="1044"/>
                  <a:pt x="2292" y="1044"/>
                </a:cubicBezTo>
                <a:cubicBezTo>
                  <a:pt x="2292" y="1044"/>
                  <a:pt x="2292" y="1044"/>
                  <a:pt x="2292" y="1044"/>
                </a:cubicBezTo>
                <a:cubicBezTo>
                  <a:pt x="2292" y="1044"/>
                  <a:pt x="2292" y="1044"/>
                  <a:pt x="2292" y="1045"/>
                </a:cubicBezTo>
                <a:cubicBezTo>
                  <a:pt x="2292" y="1045"/>
                  <a:pt x="2293" y="1045"/>
                  <a:pt x="2293" y="1045"/>
                </a:cubicBezTo>
                <a:cubicBezTo>
                  <a:pt x="2293" y="1045"/>
                  <a:pt x="2293" y="1045"/>
                  <a:pt x="2293" y="1045"/>
                </a:cubicBezTo>
                <a:cubicBezTo>
                  <a:pt x="2293" y="1046"/>
                  <a:pt x="2294" y="1046"/>
                  <a:pt x="2294" y="1047"/>
                </a:cubicBezTo>
                <a:cubicBezTo>
                  <a:pt x="2294" y="1047"/>
                  <a:pt x="2294" y="1047"/>
                  <a:pt x="2294" y="1047"/>
                </a:cubicBezTo>
                <a:cubicBezTo>
                  <a:pt x="2295" y="1047"/>
                  <a:pt x="2295" y="1048"/>
                  <a:pt x="2296" y="1049"/>
                </a:cubicBezTo>
                <a:cubicBezTo>
                  <a:pt x="2297" y="1049"/>
                  <a:pt x="2297" y="1050"/>
                  <a:pt x="2298" y="1051"/>
                </a:cubicBezTo>
                <a:cubicBezTo>
                  <a:pt x="2298" y="1051"/>
                  <a:pt x="2298" y="1051"/>
                  <a:pt x="2298" y="1051"/>
                </a:cubicBezTo>
                <a:cubicBezTo>
                  <a:pt x="2300" y="1052"/>
                  <a:pt x="2298" y="1055"/>
                  <a:pt x="2300" y="1056"/>
                </a:cubicBezTo>
                <a:cubicBezTo>
                  <a:pt x="2300" y="1057"/>
                  <a:pt x="2301" y="1058"/>
                  <a:pt x="2302" y="1058"/>
                </a:cubicBezTo>
                <a:cubicBezTo>
                  <a:pt x="2302" y="1058"/>
                  <a:pt x="2302" y="1059"/>
                  <a:pt x="2302" y="1059"/>
                </a:cubicBezTo>
                <a:cubicBezTo>
                  <a:pt x="2302" y="1059"/>
                  <a:pt x="2303" y="1059"/>
                  <a:pt x="2303" y="1058"/>
                </a:cubicBezTo>
                <a:cubicBezTo>
                  <a:pt x="2303" y="1058"/>
                  <a:pt x="2303" y="1058"/>
                  <a:pt x="2304" y="1058"/>
                </a:cubicBezTo>
                <a:cubicBezTo>
                  <a:pt x="2303" y="1059"/>
                  <a:pt x="2303" y="1059"/>
                  <a:pt x="2303" y="1060"/>
                </a:cubicBezTo>
                <a:cubicBezTo>
                  <a:pt x="2303" y="1062"/>
                  <a:pt x="2302" y="1064"/>
                  <a:pt x="2304" y="1066"/>
                </a:cubicBezTo>
                <a:cubicBezTo>
                  <a:pt x="2304" y="1066"/>
                  <a:pt x="2304" y="1066"/>
                  <a:pt x="2304" y="1066"/>
                </a:cubicBezTo>
                <a:cubicBezTo>
                  <a:pt x="2304" y="1067"/>
                  <a:pt x="2305" y="1067"/>
                  <a:pt x="2305" y="1068"/>
                </a:cubicBezTo>
                <a:cubicBezTo>
                  <a:pt x="2305" y="1068"/>
                  <a:pt x="2305" y="1068"/>
                  <a:pt x="2305" y="1068"/>
                </a:cubicBezTo>
                <a:cubicBezTo>
                  <a:pt x="2307" y="1069"/>
                  <a:pt x="2306" y="1071"/>
                  <a:pt x="2307" y="1072"/>
                </a:cubicBezTo>
                <a:cubicBezTo>
                  <a:pt x="2307" y="1072"/>
                  <a:pt x="2307" y="1072"/>
                  <a:pt x="2307" y="1072"/>
                </a:cubicBezTo>
                <a:cubicBezTo>
                  <a:pt x="2309" y="1073"/>
                  <a:pt x="2308" y="1074"/>
                  <a:pt x="2309" y="1075"/>
                </a:cubicBezTo>
                <a:cubicBezTo>
                  <a:pt x="2310" y="1077"/>
                  <a:pt x="2310" y="1078"/>
                  <a:pt x="2311" y="1079"/>
                </a:cubicBezTo>
                <a:cubicBezTo>
                  <a:pt x="2312" y="1080"/>
                  <a:pt x="2312" y="1082"/>
                  <a:pt x="2313" y="1083"/>
                </a:cubicBezTo>
                <a:cubicBezTo>
                  <a:pt x="2313" y="1084"/>
                  <a:pt x="2313" y="1084"/>
                  <a:pt x="2313" y="1084"/>
                </a:cubicBezTo>
                <a:cubicBezTo>
                  <a:pt x="2313" y="1085"/>
                  <a:pt x="2313" y="1085"/>
                  <a:pt x="2313" y="1085"/>
                </a:cubicBezTo>
                <a:cubicBezTo>
                  <a:pt x="2314" y="1086"/>
                  <a:pt x="2314" y="1086"/>
                  <a:pt x="2315" y="1087"/>
                </a:cubicBezTo>
                <a:cubicBezTo>
                  <a:pt x="2315" y="1088"/>
                  <a:pt x="2315" y="1088"/>
                  <a:pt x="2315" y="1088"/>
                </a:cubicBezTo>
                <a:cubicBezTo>
                  <a:pt x="2315" y="1088"/>
                  <a:pt x="2315" y="1088"/>
                  <a:pt x="2315" y="1088"/>
                </a:cubicBezTo>
                <a:cubicBezTo>
                  <a:pt x="2316" y="1090"/>
                  <a:pt x="2318" y="1090"/>
                  <a:pt x="2319" y="1091"/>
                </a:cubicBezTo>
                <a:cubicBezTo>
                  <a:pt x="2320" y="1092"/>
                  <a:pt x="2322" y="1092"/>
                  <a:pt x="2323" y="1093"/>
                </a:cubicBezTo>
                <a:cubicBezTo>
                  <a:pt x="2323" y="1093"/>
                  <a:pt x="2324" y="1094"/>
                  <a:pt x="2325" y="1095"/>
                </a:cubicBezTo>
                <a:cubicBezTo>
                  <a:pt x="2325" y="1095"/>
                  <a:pt x="2326" y="1096"/>
                  <a:pt x="2327" y="1097"/>
                </a:cubicBezTo>
                <a:cubicBezTo>
                  <a:pt x="2327" y="1096"/>
                  <a:pt x="2327" y="1096"/>
                  <a:pt x="2327" y="1096"/>
                </a:cubicBezTo>
                <a:cubicBezTo>
                  <a:pt x="2328" y="1098"/>
                  <a:pt x="2330" y="1097"/>
                  <a:pt x="2331" y="1098"/>
                </a:cubicBezTo>
                <a:cubicBezTo>
                  <a:pt x="2331" y="1098"/>
                  <a:pt x="2332" y="1098"/>
                  <a:pt x="2332" y="1098"/>
                </a:cubicBezTo>
                <a:cubicBezTo>
                  <a:pt x="2334" y="1094"/>
                  <a:pt x="2339" y="1097"/>
                  <a:pt x="2342" y="1095"/>
                </a:cubicBezTo>
                <a:cubicBezTo>
                  <a:pt x="2342" y="1095"/>
                  <a:pt x="2342" y="1095"/>
                  <a:pt x="2342" y="1095"/>
                </a:cubicBezTo>
                <a:cubicBezTo>
                  <a:pt x="2343" y="1093"/>
                  <a:pt x="2343" y="1092"/>
                  <a:pt x="2342" y="1091"/>
                </a:cubicBezTo>
                <a:cubicBezTo>
                  <a:pt x="2342" y="1090"/>
                  <a:pt x="2342" y="1088"/>
                  <a:pt x="2342" y="1087"/>
                </a:cubicBezTo>
                <a:cubicBezTo>
                  <a:pt x="2344" y="1084"/>
                  <a:pt x="2342" y="1080"/>
                  <a:pt x="2344" y="1077"/>
                </a:cubicBezTo>
                <a:cubicBezTo>
                  <a:pt x="2344" y="1077"/>
                  <a:pt x="2344" y="1076"/>
                  <a:pt x="2344" y="1076"/>
                </a:cubicBezTo>
                <a:cubicBezTo>
                  <a:pt x="2345" y="1074"/>
                  <a:pt x="2347" y="1074"/>
                  <a:pt x="2348" y="1073"/>
                </a:cubicBezTo>
                <a:cubicBezTo>
                  <a:pt x="2348" y="1072"/>
                  <a:pt x="2348" y="1071"/>
                  <a:pt x="2348" y="1070"/>
                </a:cubicBezTo>
                <a:cubicBezTo>
                  <a:pt x="2347" y="1069"/>
                  <a:pt x="2347" y="1067"/>
                  <a:pt x="2346" y="1066"/>
                </a:cubicBezTo>
                <a:cubicBezTo>
                  <a:pt x="2346" y="1065"/>
                  <a:pt x="2346" y="1065"/>
                  <a:pt x="2346" y="1064"/>
                </a:cubicBezTo>
                <a:cubicBezTo>
                  <a:pt x="2345" y="1064"/>
                  <a:pt x="2345" y="1063"/>
                  <a:pt x="2344" y="1062"/>
                </a:cubicBezTo>
                <a:cubicBezTo>
                  <a:pt x="2344" y="1062"/>
                  <a:pt x="2344" y="1062"/>
                  <a:pt x="2344" y="1062"/>
                </a:cubicBezTo>
                <a:cubicBezTo>
                  <a:pt x="2343" y="1061"/>
                  <a:pt x="2343" y="1061"/>
                  <a:pt x="2342" y="1060"/>
                </a:cubicBezTo>
                <a:cubicBezTo>
                  <a:pt x="2342" y="1060"/>
                  <a:pt x="2342" y="1060"/>
                  <a:pt x="2342" y="1060"/>
                </a:cubicBezTo>
                <a:cubicBezTo>
                  <a:pt x="2341" y="1059"/>
                  <a:pt x="2339" y="1059"/>
                  <a:pt x="2338" y="1060"/>
                </a:cubicBezTo>
                <a:cubicBezTo>
                  <a:pt x="2337" y="1061"/>
                  <a:pt x="2338" y="1064"/>
                  <a:pt x="2335" y="1064"/>
                </a:cubicBezTo>
                <a:cubicBezTo>
                  <a:pt x="2333" y="1064"/>
                  <a:pt x="2334" y="1061"/>
                  <a:pt x="2332" y="1060"/>
                </a:cubicBezTo>
                <a:cubicBezTo>
                  <a:pt x="2331" y="1058"/>
                  <a:pt x="2332" y="1054"/>
                  <a:pt x="2328" y="1053"/>
                </a:cubicBezTo>
                <a:cubicBezTo>
                  <a:pt x="2328" y="1053"/>
                  <a:pt x="2328" y="1053"/>
                  <a:pt x="2328" y="1053"/>
                </a:cubicBezTo>
                <a:cubicBezTo>
                  <a:pt x="2327" y="1051"/>
                  <a:pt x="2326" y="1051"/>
                  <a:pt x="2324" y="1052"/>
                </a:cubicBezTo>
                <a:cubicBezTo>
                  <a:pt x="2324" y="1052"/>
                  <a:pt x="2323" y="1052"/>
                  <a:pt x="2323" y="1053"/>
                </a:cubicBezTo>
                <a:cubicBezTo>
                  <a:pt x="2323" y="1052"/>
                  <a:pt x="2323" y="1052"/>
                  <a:pt x="2323" y="1052"/>
                </a:cubicBezTo>
                <a:cubicBezTo>
                  <a:pt x="2322" y="1048"/>
                  <a:pt x="2325" y="1045"/>
                  <a:pt x="2325" y="1041"/>
                </a:cubicBezTo>
                <a:cubicBezTo>
                  <a:pt x="2323" y="1040"/>
                  <a:pt x="2323" y="1039"/>
                  <a:pt x="2323" y="1037"/>
                </a:cubicBezTo>
                <a:cubicBezTo>
                  <a:pt x="2321" y="1036"/>
                  <a:pt x="2319" y="1034"/>
                  <a:pt x="2319" y="1032"/>
                </a:cubicBezTo>
                <a:cubicBezTo>
                  <a:pt x="2318" y="1031"/>
                  <a:pt x="2318" y="1030"/>
                  <a:pt x="2317" y="1029"/>
                </a:cubicBezTo>
                <a:cubicBezTo>
                  <a:pt x="2315" y="1028"/>
                  <a:pt x="2315" y="1027"/>
                  <a:pt x="2317" y="1026"/>
                </a:cubicBezTo>
                <a:cubicBezTo>
                  <a:pt x="2317" y="1026"/>
                  <a:pt x="2317" y="1026"/>
                  <a:pt x="2317" y="1026"/>
                </a:cubicBezTo>
                <a:cubicBezTo>
                  <a:pt x="2319" y="1028"/>
                  <a:pt x="2322" y="1029"/>
                  <a:pt x="2325" y="1026"/>
                </a:cubicBezTo>
                <a:cubicBezTo>
                  <a:pt x="2326" y="1026"/>
                  <a:pt x="2327" y="1026"/>
                  <a:pt x="2328" y="1026"/>
                </a:cubicBezTo>
                <a:cubicBezTo>
                  <a:pt x="2330" y="1024"/>
                  <a:pt x="2330" y="1022"/>
                  <a:pt x="2328" y="1020"/>
                </a:cubicBezTo>
                <a:cubicBezTo>
                  <a:pt x="2327" y="1019"/>
                  <a:pt x="2328" y="1017"/>
                  <a:pt x="2327" y="1016"/>
                </a:cubicBezTo>
                <a:cubicBezTo>
                  <a:pt x="2327" y="1016"/>
                  <a:pt x="2327" y="1016"/>
                  <a:pt x="2327" y="1016"/>
                </a:cubicBezTo>
                <a:cubicBezTo>
                  <a:pt x="2326" y="1015"/>
                  <a:pt x="2325" y="1015"/>
                  <a:pt x="2325" y="1014"/>
                </a:cubicBezTo>
                <a:cubicBezTo>
                  <a:pt x="2325" y="1014"/>
                  <a:pt x="2325" y="1013"/>
                  <a:pt x="2325" y="1013"/>
                </a:cubicBezTo>
                <a:cubicBezTo>
                  <a:pt x="2325" y="1012"/>
                  <a:pt x="2324" y="1012"/>
                  <a:pt x="2324" y="1012"/>
                </a:cubicBezTo>
                <a:cubicBezTo>
                  <a:pt x="2324" y="1012"/>
                  <a:pt x="2324" y="1012"/>
                  <a:pt x="2324" y="1012"/>
                </a:cubicBezTo>
                <a:cubicBezTo>
                  <a:pt x="2324" y="1011"/>
                  <a:pt x="2324" y="1010"/>
                  <a:pt x="2324" y="1009"/>
                </a:cubicBezTo>
                <a:cubicBezTo>
                  <a:pt x="2323" y="1004"/>
                  <a:pt x="2325" y="998"/>
                  <a:pt x="2323" y="993"/>
                </a:cubicBezTo>
                <a:cubicBezTo>
                  <a:pt x="2322" y="992"/>
                  <a:pt x="2322" y="992"/>
                  <a:pt x="2321" y="991"/>
                </a:cubicBezTo>
                <a:cubicBezTo>
                  <a:pt x="2321" y="991"/>
                  <a:pt x="2321" y="990"/>
                  <a:pt x="2321" y="990"/>
                </a:cubicBezTo>
                <a:cubicBezTo>
                  <a:pt x="2320" y="988"/>
                  <a:pt x="2320" y="986"/>
                  <a:pt x="2319" y="985"/>
                </a:cubicBezTo>
                <a:cubicBezTo>
                  <a:pt x="2318" y="985"/>
                  <a:pt x="2318" y="984"/>
                  <a:pt x="2317" y="983"/>
                </a:cubicBezTo>
                <a:cubicBezTo>
                  <a:pt x="2316" y="983"/>
                  <a:pt x="2316" y="982"/>
                  <a:pt x="2315" y="982"/>
                </a:cubicBezTo>
                <a:cubicBezTo>
                  <a:pt x="2314" y="981"/>
                  <a:pt x="2314" y="980"/>
                  <a:pt x="2313" y="980"/>
                </a:cubicBezTo>
                <a:cubicBezTo>
                  <a:pt x="2313" y="980"/>
                  <a:pt x="2313" y="980"/>
                  <a:pt x="2313" y="980"/>
                </a:cubicBezTo>
                <a:cubicBezTo>
                  <a:pt x="2313" y="979"/>
                  <a:pt x="2313" y="979"/>
                  <a:pt x="2313" y="979"/>
                </a:cubicBezTo>
                <a:cubicBezTo>
                  <a:pt x="2313" y="979"/>
                  <a:pt x="2312" y="979"/>
                  <a:pt x="2312" y="979"/>
                </a:cubicBezTo>
                <a:cubicBezTo>
                  <a:pt x="2312" y="978"/>
                  <a:pt x="2312" y="977"/>
                  <a:pt x="2311" y="976"/>
                </a:cubicBezTo>
                <a:cubicBezTo>
                  <a:pt x="2311" y="976"/>
                  <a:pt x="2311" y="976"/>
                  <a:pt x="2311" y="976"/>
                </a:cubicBezTo>
                <a:cubicBezTo>
                  <a:pt x="2311" y="975"/>
                  <a:pt x="2310" y="974"/>
                  <a:pt x="2309" y="974"/>
                </a:cubicBezTo>
                <a:cubicBezTo>
                  <a:pt x="2309" y="973"/>
                  <a:pt x="2308" y="973"/>
                  <a:pt x="2307" y="972"/>
                </a:cubicBezTo>
                <a:cubicBezTo>
                  <a:pt x="2307" y="972"/>
                  <a:pt x="2307" y="972"/>
                  <a:pt x="2307" y="972"/>
                </a:cubicBezTo>
                <a:cubicBezTo>
                  <a:pt x="2307" y="971"/>
                  <a:pt x="2306" y="971"/>
                  <a:pt x="2305" y="970"/>
                </a:cubicBezTo>
                <a:cubicBezTo>
                  <a:pt x="2305" y="969"/>
                  <a:pt x="2303" y="969"/>
                  <a:pt x="2302" y="968"/>
                </a:cubicBezTo>
                <a:cubicBezTo>
                  <a:pt x="2302" y="968"/>
                  <a:pt x="2302" y="968"/>
                  <a:pt x="2302" y="968"/>
                </a:cubicBezTo>
                <a:cubicBezTo>
                  <a:pt x="2300" y="967"/>
                  <a:pt x="2301" y="965"/>
                  <a:pt x="2300" y="964"/>
                </a:cubicBezTo>
                <a:cubicBezTo>
                  <a:pt x="2298" y="962"/>
                  <a:pt x="2300" y="958"/>
                  <a:pt x="2296" y="957"/>
                </a:cubicBezTo>
                <a:cubicBezTo>
                  <a:pt x="2295" y="955"/>
                  <a:pt x="2295" y="952"/>
                  <a:pt x="2292" y="951"/>
                </a:cubicBezTo>
                <a:cubicBezTo>
                  <a:pt x="2292" y="950"/>
                  <a:pt x="2292" y="950"/>
                  <a:pt x="2292" y="949"/>
                </a:cubicBezTo>
                <a:cubicBezTo>
                  <a:pt x="2291" y="948"/>
                  <a:pt x="2291" y="946"/>
                  <a:pt x="2292" y="944"/>
                </a:cubicBezTo>
                <a:cubicBezTo>
                  <a:pt x="2292" y="944"/>
                  <a:pt x="2292" y="943"/>
                  <a:pt x="2292" y="943"/>
                </a:cubicBezTo>
                <a:cubicBezTo>
                  <a:pt x="2294" y="941"/>
                  <a:pt x="2292" y="939"/>
                  <a:pt x="2294" y="937"/>
                </a:cubicBezTo>
                <a:cubicBezTo>
                  <a:pt x="2294" y="937"/>
                  <a:pt x="2294" y="937"/>
                  <a:pt x="2294" y="937"/>
                </a:cubicBezTo>
                <a:cubicBezTo>
                  <a:pt x="2297" y="934"/>
                  <a:pt x="2293" y="929"/>
                  <a:pt x="2296" y="926"/>
                </a:cubicBezTo>
                <a:cubicBezTo>
                  <a:pt x="2298" y="923"/>
                  <a:pt x="2297" y="920"/>
                  <a:pt x="2297" y="917"/>
                </a:cubicBezTo>
                <a:cubicBezTo>
                  <a:pt x="2297" y="917"/>
                  <a:pt x="2296" y="916"/>
                  <a:pt x="2296" y="916"/>
                </a:cubicBezTo>
                <a:cubicBezTo>
                  <a:pt x="2297" y="916"/>
                  <a:pt x="2297" y="915"/>
                  <a:pt x="2298" y="914"/>
                </a:cubicBezTo>
                <a:cubicBezTo>
                  <a:pt x="2297" y="913"/>
                  <a:pt x="2297" y="913"/>
                  <a:pt x="2298" y="913"/>
                </a:cubicBezTo>
                <a:cubicBezTo>
                  <a:pt x="2297" y="912"/>
                  <a:pt x="2297" y="911"/>
                  <a:pt x="2297" y="910"/>
                </a:cubicBezTo>
                <a:cubicBezTo>
                  <a:pt x="2299" y="909"/>
                  <a:pt x="2300" y="909"/>
                  <a:pt x="2302" y="909"/>
                </a:cubicBezTo>
                <a:cubicBezTo>
                  <a:pt x="2303" y="909"/>
                  <a:pt x="2303" y="909"/>
                  <a:pt x="2303" y="909"/>
                </a:cubicBezTo>
                <a:cubicBezTo>
                  <a:pt x="2303" y="909"/>
                  <a:pt x="2303" y="909"/>
                  <a:pt x="2303" y="909"/>
                </a:cubicBezTo>
                <a:cubicBezTo>
                  <a:pt x="2303" y="909"/>
                  <a:pt x="2303" y="909"/>
                  <a:pt x="2303" y="909"/>
                </a:cubicBezTo>
                <a:cubicBezTo>
                  <a:pt x="2303" y="909"/>
                  <a:pt x="2303" y="909"/>
                  <a:pt x="2303" y="909"/>
                </a:cubicBezTo>
                <a:cubicBezTo>
                  <a:pt x="2303" y="909"/>
                  <a:pt x="2304" y="908"/>
                  <a:pt x="2303" y="909"/>
                </a:cubicBezTo>
                <a:cubicBezTo>
                  <a:pt x="2303" y="910"/>
                  <a:pt x="2303" y="911"/>
                  <a:pt x="2304" y="912"/>
                </a:cubicBezTo>
                <a:cubicBezTo>
                  <a:pt x="2304" y="912"/>
                  <a:pt x="2304" y="912"/>
                  <a:pt x="2304" y="912"/>
                </a:cubicBezTo>
                <a:cubicBezTo>
                  <a:pt x="2305" y="913"/>
                  <a:pt x="2304" y="915"/>
                  <a:pt x="2306" y="916"/>
                </a:cubicBezTo>
                <a:cubicBezTo>
                  <a:pt x="2306" y="916"/>
                  <a:pt x="2306" y="916"/>
                  <a:pt x="2306" y="916"/>
                </a:cubicBezTo>
                <a:cubicBezTo>
                  <a:pt x="2307" y="917"/>
                  <a:pt x="2310" y="917"/>
                  <a:pt x="2311" y="920"/>
                </a:cubicBezTo>
                <a:cubicBezTo>
                  <a:pt x="2311" y="920"/>
                  <a:pt x="2311" y="920"/>
                  <a:pt x="2311" y="920"/>
                </a:cubicBezTo>
                <a:cubicBezTo>
                  <a:pt x="2312" y="922"/>
                  <a:pt x="2314" y="923"/>
                  <a:pt x="2315" y="924"/>
                </a:cubicBezTo>
                <a:cubicBezTo>
                  <a:pt x="2315" y="924"/>
                  <a:pt x="2315" y="924"/>
                  <a:pt x="2315" y="924"/>
                </a:cubicBezTo>
                <a:cubicBezTo>
                  <a:pt x="2316" y="924"/>
                  <a:pt x="2316" y="924"/>
                  <a:pt x="2317" y="924"/>
                </a:cubicBezTo>
                <a:cubicBezTo>
                  <a:pt x="2316" y="926"/>
                  <a:pt x="2316" y="927"/>
                  <a:pt x="2317" y="928"/>
                </a:cubicBezTo>
                <a:cubicBezTo>
                  <a:pt x="2318" y="929"/>
                  <a:pt x="2318" y="931"/>
                  <a:pt x="2319" y="931"/>
                </a:cubicBezTo>
                <a:cubicBezTo>
                  <a:pt x="2319" y="931"/>
                  <a:pt x="2319" y="931"/>
                  <a:pt x="2319" y="931"/>
                </a:cubicBezTo>
                <a:cubicBezTo>
                  <a:pt x="2319" y="932"/>
                  <a:pt x="2320" y="933"/>
                  <a:pt x="2321" y="933"/>
                </a:cubicBezTo>
                <a:cubicBezTo>
                  <a:pt x="2321" y="934"/>
                  <a:pt x="2321" y="934"/>
                  <a:pt x="2321" y="934"/>
                </a:cubicBezTo>
                <a:cubicBezTo>
                  <a:pt x="2321" y="935"/>
                  <a:pt x="2321" y="935"/>
                  <a:pt x="2321" y="935"/>
                </a:cubicBezTo>
                <a:cubicBezTo>
                  <a:pt x="2322" y="936"/>
                  <a:pt x="2324" y="936"/>
                  <a:pt x="2325" y="937"/>
                </a:cubicBezTo>
                <a:cubicBezTo>
                  <a:pt x="2325" y="937"/>
                  <a:pt x="2325" y="937"/>
                  <a:pt x="2325" y="937"/>
                </a:cubicBezTo>
                <a:cubicBezTo>
                  <a:pt x="2325" y="938"/>
                  <a:pt x="2326" y="939"/>
                  <a:pt x="2327" y="939"/>
                </a:cubicBezTo>
                <a:cubicBezTo>
                  <a:pt x="2328" y="939"/>
                  <a:pt x="2328" y="939"/>
                  <a:pt x="2329" y="939"/>
                </a:cubicBezTo>
                <a:cubicBezTo>
                  <a:pt x="2329" y="940"/>
                  <a:pt x="2330" y="940"/>
                  <a:pt x="2330" y="940"/>
                </a:cubicBezTo>
                <a:cubicBezTo>
                  <a:pt x="2330" y="940"/>
                  <a:pt x="2331" y="941"/>
                  <a:pt x="2331" y="941"/>
                </a:cubicBezTo>
                <a:cubicBezTo>
                  <a:pt x="2331" y="941"/>
                  <a:pt x="2331" y="941"/>
                  <a:pt x="2331" y="941"/>
                </a:cubicBezTo>
                <a:cubicBezTo>
                  <a:pt x="2331" y="941"/>
                  <a:pt x="2331" y="941"/>
                  <a:pt x="2331" y="941"/>
                </a:cubicBezTo>
                <a:cubicBezTo>
                  <a:pt x="2331" y="941"/>
                  <a:pt x="2332" y="941"/>
                  <a:pt x="2332" y="942"/>
                </a:cubicBezTo>
                <a:cubicBezTo>
                  <a:pt x="2332" y="942"/>
                  <a:pt x="2332" y="943"/>
                  <a:pt x="2332" y="943"/>
                </a:cubicBezTo>
                <a:cubicBezTo>
                  <a:pt x="2332" y="944"/>
                  <a:pt x="2332" y="944"/>
                  <a:pt x="2332" y="945"/>
                </a:cubicBezTo>
                <a:cubicBezTo>
                  <a:pt x="2331" y="948"/>
                  <a:pt x="2331" y="951"/>
                  <a:pt x="2332" y="954"/>
                </a:cubicBezTo>
                <a:cubicBezTo>
                  <a:pt x="2333" y="955"/>
                  <a:pt x="2333" y="955"/>
                  <a:pt x="2334" y="955"/>
                </a:cubicBezTo>
                <a:cubicBezTo>
                  <a:pt x="2334" y="955"/>
                  <a:pt x="2334" y="955"/>
                  <a:pt x="2334" y="955"/>
                </a:cubicBezTo>
                <a:cubicBezTo>
                  <a:pt x="2334" y="955"/>
                  <a:pt x="2334" y="955"/>
                  <a:pt x="2334" y="955"/>
                </a:cubicBezTo>
                <a:cubicBezTo>
                  <a:pt x="2334" y="955"/>
                  <a:pt x="2334" y="955"/>
                  <a:pt x="2334" y="955"/>
                </a:cubicBezTo>
                <a:cubicBezTo>
                  <a:pt x="2333" y="956"/>
                  <a:pt x="2333" y="957"/>
                  <a:pt x="2335" y="958"/>
                </a:cubicBezTo>
                <a:cubicBezTo>
                  <a:pt x="2335" y="958"/>
                  <a:pt x="2335" y="958"/>
                  <a:pt x="2336" y="958"/>
                </a:cubicBezTo>
                <a:cubicBezTo>
                  <a:pt x="2337" y="958"/>
                  <a:pt x="2337" y="957"/>
                  <a:pt x="2338" y="956"/>
                </a:cubicBezTo>
                <a:cubicBezTo>
                  <a:pt x="2338" y="956"/>
                  <a:pt x="2338" y="956"/>
                  <a:pt x="2338" y="956"/>
                </a:cubicBezTo>
                <a:cubicBezTo>
                  <a:pt x="2339" y="956"/>
                  <a:pt x="2339" y="955"/>
                  <a:pt x="2338" y="955"/>
                </a:cubicBezTo>
                <a:cubicBezTo>
                  <a:pt x="2338" y="955"/>
                  <a:pt x="2339" y="955"/>
                  <a:pt x="2339" y="955"/>
                </a:cubicBezTo>
                <a:cubicBezTo>
                  <a:pt x="2339" y="955"/>
                  <a:pt x="2339" y="954"/>
                  <a:pt x="2339" y="954"/>
                </a:cubicBezTo>
                <a:cubicBezTo>
                  <a:pt x="2339" y="954"/>
                  <a:pt x="2340" y="954"/>
                  <a:pt x="2340" y="954"/>
                </a:cubicBezTo>
                <a:cubicBezTo>
                  <a:pt x="2340" y="954"/>
                  <a:pt x="2340" y="954"/>
                  <a:pt x="2340" y="954"/>
                </a:cubicBezTo>
                <a:cubicBezTo>
                  <a:pt x="2340" y="954"/>
                  <a:pt x="2340" y="953"/>
                  <a:pt x="2340" y="953"/>
                </a:cubicBezTo>
                <a:cubicBezTo>
                  <a:pt x="2341" y="953"/>
                  <a:pt x="2341" y="952"/>
                  <a:pt x="2341" y="952"/>
                </a:cubicBezTo>
                <a:cubicBezTo>
                  <a:pt x="2342" y="951"/>
                  <a:pt x="2342" y="950"/>
                  <a:pt x="2341" y="950"/>
                </a:cubicBezTo>
                <a:cubicBezTo>
                  <a:pt x="2341" y="949"/>
                  <a:pt x="2341" y="949"/>
                  <a:pt x="2341" y="949"/>
                </a:cubicBezTo>
                <a:cubicBezTo>
                  <a:pt x="2341" y="949"/>
                  <a:pt x="2341" y="949"/>
                  <a:pt x="2341" y="949"/>
                </a:cubicBezTo>
                <a:cubicBezTo>
                  <a:pt x="2342" y="949"/>
                  <a:pt x="2343" y="949"/>
                  <a:pt x="2344" y="948"/>
                </a:cubicBezTo>
                <a:cubicBezTo>
                  <a:pt x="2344" y="948"/>
                  <a:pt x="2345" y="948"/>
                  <a:pt x="2345" y="949"/>
                </a:cubicBezTo>
                <a:cubicBezTo>
                  <a:pt x="2348" y="947"/>
                  <a:pt x="2346" y="945"/>
                  <a:pt x="2345" y="943"/>
                </a:cubicBezTo>
                <a:cubicBezTo>
                  <a:pt x="2345" y="942"/>
                  <a:pt x="2344" y="942"/>
                  <a:pt x="2344" y="942"/>
                </a:cubicBezTo>
                <a:cubicBezTo>
                  <a:pt x="2344" y="941"/>
                  <a:pt x="2344" y="941"/>
                  <a:pt x="2344" y="941"/>
                </a:cubicBezTo>
                <a:cubicBezTo>
                  <a:pt x="2344" y="941"/>
                  <a:pt x="2344" y="941"/>
                  <a:pt x="2345" y="941"/>
                </a:cubicBezTo>
                <a:cubicBezTo>
                  <a:pt x="2346" y="941"/>
                  <a:pt x="2347" y="941"/>
                  <a:pt x="2349" y="941"/>
                </a:cubicBezTo>
                <a:cubicBezTo>
                  <a:pt x="2350" y="941"/>
                  <a:pt x="2351" y="941"/>
                  <a:pt x="2351" y="941"/>
                </a:cubicBezTo>
                <a:cubicBezTo>
                  <a:pt x="2351" y="941"/>
                  <a:pt x="2352" y="940"/>
                  <a:pt x="2352" y="940"/>
                </a:cubicBezTo>
                <a:cubicBezTo>
                  <a:pt x="2352" y="940"/>
                  <a:pt x="2352" y="939"/>
                  <a:pt x="2353" y="939"/>
                </a:cubicBezTo>
                <a:cubicBezTo>
                  <a:pt x="2354" y="939"/>
                  <a:pt x="2356" y="939"/>
                  <a:pt x="2357" y="939"/>
                </a:cubicBezTo>
                <a:cubicBezTo>
                  <a:pt x="2358" y="938"/>
                  <a:pt x="2358" y="938"/>
                  <a:pt x="2359" y="937"/>
                </a:cubicBezTo>
                <a:cubicBezTo>
                  <a:pt x="2360" y="936"/>
                  <a:pt x="2360" y="936"/>
                  <a:pt x="2361" y="935"/>
                </a:cubicBezTo>
                <a:cubicBezTo>
                  <a:pt x="2362" y="934"/>
                  <a:pt x="2363" y="933"/>
                  <a:pt x="2365" y="933"/>
                </a:cubicBezTo>
                <a:cubicBezTo>
                  <a:pt x="2365" y="933"/>
                  <a:pt x="2366" y="932"/>
                  <a:pt x="2367" y="931"/>
                </a:cubicBezTo>
                <a:cubicBezTo>
                  <a:pt x="2367" y="931"/>
                  <a:pt x="2368" y="930"/>
                  <a:pt x="2368" y="929"/>
                </a:cubicBezTo>
                <a:cubicBezTo>
                  <a:pt x="2368" y="929"/>
                  <a:pt x="2368" y="929"/>
                  <a:pt x="2368" y="928"/>
                </a:cubicBezTo>
                <a:cubicBezTo>
                  <a:pt x="2369" y="928"/>
                  <a:pt x="2369" y="928"/>
                  <a:pt x="2370" y="927"/>
                </a:cubicBezTo>
                <a:cubicBezTo>
                  <a:pt x="2370" y="925"/>
                  <a:pt x="2373" y="923"/>
                  <a:pt x="2371" y="920"/>
                </a:cubicBezTo>
                <a:cubicBezTo>
                  <a:pt x="2371" y="919"/>
                  <a:pt x="2371" y="919"/>
                  <a:pt x="2371" y="918"/>
                </a:cubicBezTo>
                <a:cubicBezTo>
                  <a:pt x="2372" y="917"/>
                  <a:pt x="2372" y="917"/>
                  <a:pt x="2373" y="916"/>
                </a:cubicBezTo>
                <a:cubicBezTo>
                  <a:pt x="2372" y="915"/>
                  <a:pt x="2372" y="915"/>
                  <a:pt x="2373" y="914"/>
                </a:cubicBezTo>
                <a:cubicBezTo>
                  <a:pt x="2372" y="913"/>
                  <a:pt x="2372" y="912"/>
                  <a:pt x="2371" y="910"/>
                </a:cubicBezTo>
                <a:cubicBezTo>
                  <a:pt x="2371" y="910"/>
                  <a:pt x="2371" y="910"/>
                  <a:pt x="2371" y="910"/>
                </a:cubicBezTo>
                <a:cubicBezTo>
                  <a:pt x="2368" y="908"/>
                  <a:pt x="2371" y="904"/>
                  <a:pt x="2369" y="901"/>
                </a:cubicBezTo>
                <a:cubicBezTo>
                  <a:pt x="2369" y="901"/>
                  <a:pt x="2369" y="901"/>
                  <a:pt x="2369" y="901"/>
                </a:cubicBezTo>
                <a:cubicBezTo>
                  <a:pt x="2367" y="899"/>
                  <a:pt x="2369" y="897"/>
                  <a:pt x="2367" y="895"/>
                </a:cubicBezTo>
                <a:cubicBezTo>
                  <a:pt x="2367" y="895"/>
                  <a:pt x="2367" y="895"/>
                  <a:pt x="2367" y="895"/>
                </a:cubicBezTo>
                <a:cubicBezTo>
                  <a:pt x="2365" y="894"/>
                  <a:pt x="2367" y="891"/>
                  <a:pt x="2365" y="889"/>
                </a:cubicBezTo>
                <a:cubicBezTo>
                  <a:pt x="2364" y="889"/>
                  <a:pt x="2364" y="888"/>
                  <a:pt x="2363" y="887"/>
                </a:cubicBezTo>
                <a:cubicBezTo>
                  <a:pt x="2363" y="888"/>
                  <a:pt x="2363" y="888"/>
                  <a:pt x="2363" y="888"/>
                </a:cubicBezTo>
                <a:cubicBezTo>
                  <a:pt x="2361" y="886"/>
                  <a:pt x="2363" y="883"/>
                  <a:pt x="2361" y="882"/>
                </a:cubicBezTo>
                <a:cubicBezTo>
                  <a:pt x="2361" y="882"/>
                  <a:pt x="2361" y="882"/>
                  <a:pt x="2361" y="882"/>
                </a:cubicBezTo>
                <a:cubicBezTo>
                  <a:pt x="2361" y="881"/>
                  <a:pt x="2360" y="880"/>
                  <a:pt x="2359" y="880"/>
                </a:cubicBezTo>
                <a:cubicBezTo>
                  <a:pt x="2359" y="880"/>
                  <a:pt x="2359" y="880"/>
                  <a:pt x="2359" y="880"/>
                </a:cubicBezTo>
                <a:cubicBezTo>
                  <a:pt x="2359" y="879"/>
                  <a:pt x="2358" y="880"/>
                  <a:pt x="2357" y="880"/>
                </a:cubicBezTo>
                <a:cubicBezTo>
                  <a:pt x="2357" y="880"/>
                  <a:pt x="2357" y="880"/>
                  <a:pt x="2357" y="880"/>
                </a:cubicBezTo>
                <a:cubicBezTo>
                  <a:pt x="2357" y="880"/>
                  <a:pt x="2357" y="880"/>
                  <a:pt x="2357" y="880"/>
                </a:cubicBezTo>
                <a:cubicBezTo>
                  <a:pt x="2357" y="879"/>
                  <a:pt x="2356" y="878"/>
                  <a:pt x="2355" y="878"/>
                </a:cubicBezTo>
                <a:cubicBezTo>
                  <a:pt x="2355" y="878"/>
                  <a:pt x="2355" y="878"/>
                  <a:pt x="2355" y="878"/>
                </a:cubicBezTo>
                <a:cubicBezTo>
                  <a:pt x="2355" y="877"/>
                  <a:pt x="2355" y="876"/>
                  <a:pt x="2355" y="876"/>
                </a:cubicBezTo>
                <a:cubicBezTo>
                  <a:pt x="2354" y="875"/>
                  <a:pt x="2353" y="874"/>
                  <a:pt x="2353" y="872"/>
                </a:cubicBezTo>
                <a:cubicBezTo>
                  <a:pt x="2353" y="872"/>
                  <a:pt x="2352" y="872"/>
                  <a:pt x="2352" y="872"/>
                </a:cubicBezTo>
                <a:cubicBezTo>
                  <a:pt x="2352" y="872"/>
                  <a:pt x="2352" y="872"/>
                  <a:pt x="2352" y="872"/>
                </a:cubicBezTo>
                <a:cubicBezTo>
                  <a:pt x="2351" y="871"/>
                  <a:pt x="2350" y="869"/>
                  <a:pt x="2350" y="868"/>
                </a:cubicBezTo>
                <a:cubicBezTo>
                  <a:pt x="2349" y="868"/>
                  <a:pt x="2348" y="867"/>
                  <a:pt x="2348" y="866"/>
                </a:cubicBezTo>
                <a:cubicBezTo>
                  <a:pt x="2347" y="866"/>
                  <a:pt x="2346" y="865"/>
                  <a:pt x="2346" y="864"/>
                </a:cubicBezTo>
                <a:cubicBezTo>
                  <a:pt x="2345" y="863"/>
                  <a:pt x="2343" y="862"/>
                  <a:pt x="2342" y="860"/>
                </a:cubicBezTo>
                <a:cubicBezTo>
                  <a:pt x="2341" y="859"/>
                  <a:pt x="2341" y="858"/>
                  <a:pt x="2340" y="857"/>
                </a:cubicBezTo>
                <a:cubicBezTo>
                  <a:pt x="2340" y="854"/>
                  <a:pt x="2340" y="852"/>
                  <a:pt x="2340" y="849"/>
                </a:cubicBezTo>
                <a:cubicBezTo>
                  <a:pt x="2340" y="849"/>
                  <a:pt x="2340" y="849"/>
                  <a:pt x="2340" y="849"/>
                </a:cubicBezTo>
                <a:cubicBezTo>
                  <a:pt x="2340" y="849"/>
                  <a:pt x="2340" y="849"/>
                  <a:pt x="2340" y="849"/>
                </a:cubicBezTo>
                <a:cubicBezTo>
                  <a:pt x="2340" y="846"/>
                  <a:pt x="2341" y="843"/>
                  <a:pt x="2344" y="841"/>
                </a:cubicBezTo>
                <a:cubicBezTo>
                  <a:pt x="2346" y="840"/>
                  <a:pt x="2347" y="838"/>
                  <a:pt x="2348" y="836"/>
                </a:cubicBezTo>
                <a:cubicBezTo>
                  <a:pt x="2348" y="836"/>
                  <a:pt x="2348" y="836"/>
                  <a:pt x="2348" y="836"/>
                </a:cubicBezTo>
                <a:cubicBezTo>
                  <a:pt x="2358" y="826"/>
                  <a:pt x="2358" y="826"/>
                  <a:pt x="2358" y="826"/>
                </a:cubicBezTo>
                <a:cubicBezTo>
                  <a:pt x="2358" y="826"/>
                  <a:pt x="2358" y="826"/>
                  <a:pt x="2358" y="826"/>
                </a:cubicBezTo>
                <a:cubicBezTo>
                  <a:pt x="2360" y="825"/>
                  <a:pt x="2362" y="824"/>
                  <a:pt x="2364" y="824"/>
                </a:cubicBezTo>
                <a:cubicBezTo>
                  <a:pt x="2365" y="823"/>
                  <a:pt x="2367" y="823"/>
                  <a:pt x="2369" y="824"/>
                </a:cubicBezTo>
                <a:cubicBezTo>
                  <a:pt x="2370" y="824"/>
                  <a:pt x="2372" y="825"/>
                  <a:pt x="2371" y="828"/>
                </a:cubicBezTo>
                <a:cubicBezTo>
                  <a:pt x="2371" y="830"/>
                  <a:pt x="2371" y="832"/>
                  <a:pt x="2373" y="834"/>
                </a:cubicBezTo>
                <a:cubicBezTo>
                  <a:pt x="2373" y="835"/>
                  <a:pt x="2373" y="836"/>
                  <a:pt x="2374" y="837"/>
                </a:cubicBezTo>
                <a:cubicBezTo>
                  <a:pt x="2375" y="838"/>
                  <a:pt x="2377" y="838"/>
                  <a:pt x="2377" y="837"/>
                </a:cubicBezTo>
                <a:cubicBezTo>
                  <a:pt x="2378" y="836"/>
                  <a:pt x="2378" y="835"/>
                  <a:pt x="2378" y="834"/>
                </a:cubicBezTo>
                <a:cubicBezTo>
                  <a:pt x="2378" y="834"/>
                  <a:pt x="2377" y="833"/>
                  <a:pt x="2377" y="832"/>
                </a:cubicBezTo>
                <a:cubicBezTo>
                  <a:pt x="2377" y="832"/>
                  <a:pt x="2377" y="832"/>
                  <a:pt x="2377" y="832"/>
                </a:cubicBezTo>
                <a:cubicBezTo>
                  <a:pt x="2377" y="831"/>
                  <a:pt x="2378" y="830"/>
                  <a:pt x="2378" y="830"/>
                </a:cubicBezTo>
                <a:cubicBezTo>
                  <a:pt x="2378" y="830"/>
                  <a:pt x="2378" y="830"/>
                  <a:pt x="2378" y="830"/>
                </a:cubicBezTo>
                <a:cubicBezTo>
                  <a:pt x="2378" y="830"/>
                  <a:pt x="2378" y="830"/>
                  <a:pt x="2378" y="830"/>
                </a:cubicBezTo>
                <a:cubicBezTo>
                  <a:pt x="2381" y="829"/>
                  <a:pt x="2383" y="828"/>
                  <a:pt x="2385" y="826"/>
                </a:cubicBezTo>
                <a:cubicBezTo>
                  <a:pt x="2389" y="822"/>
                  <a:pt x="2393" y="820"/>
                  <a:pt x="2398" y="820"/>
                </a:cubicBezTo>
                <a:cubicBezTo>
                  <a:pt x="2400" y="820"/>
                  <a:pt x="2402" y="819"/>
                  <a:pt x="2403" y="817"/>
                </a:cubicBezTo>
                <a:cubicBezTo>
                  <a:pt x="2405" y="816"/>
                  <a:pt x="2406" y="814"/>
                  <a:pt x="2408" y="812"/>
                </a:cubicBezTo>
                <a:cubicBezTo>
                  <a:pt x="2413" y="814"/>
                  <a:pt x="2413" y="814"/>
                  <a:pt x="2416" y="813"/>
                </a:cubicBezTo>
                <a:cubicBezTo>
                  <a:pt x="2418" y="812"/>
                  <a:pt x="2419" y="811"/>
                  <a:pt x="2421" y="811"/>
                </a:cubicBezTo>
                <a:cubicBezTo>
                  <a:pt x="2423" y="812"/>
                  <a:pt x="2425" y="812"/>
                  <a:pt x="2427" y="809"/>
                </a:cubicBezTo>
                <a:cubicBezTo>
                  <a:pt x="2428" y="805"/>
                  <a:pt x="2430" y="802"/>
                  <a:pt x="2435" y="800"/>
                </a:cubicBezTo>
                <a:cubicBezTo>
                  <a:pt x="2436" y="800"/>
                  <a:pt x="2437" y="798"/>
                  <a:pt x="2438" y="797"/>
                </a:cubicBezTo>
                <a:cubicBezTo>
                  <a:pt x="2438" y="797"/>
                  <a:pt x="2438" y="797"/>
                  <a:pt x="2438" y="797"/>
                </a:cubicBezTo>
                <a:cubicBezTo>
                  <a:pt x="2441" y="795"/>
                  <a:pt x="2442" y="791"/>
                  <a:pt x="2446" y="790"/>
                </a:cubicBezTo>
                <a:cubicBezTo>
                  <a:pt x="2448" y="790"/>
                  <a:pt x="2449" y="788"/>
                  <a:pt x="2449" y="787"/>
                </a:cubicBezTo>
                <a:cubicBezTo>
                  <a:pt x="2451" y="784"/>
                  <a:pt x="2452" y="778"/>
                  <a:pt x="2453" y="774"/>
                </a:cubicBezTo>
                <a:cubicBezTo>
                  <a:pt x="2453" y="772"/>
                  <a:pt x="2453" y="770"/>
                  <a:pt x="2454" y="768"/>
                </a:cubicBezTo>
                <a:cubicBezTo>
                  <a:pt x="2454" y="768"/>
                  <a:pt x="2454" y="768"/>
                  <a:pt x="2454" y="768"/>
                </a:cubicBezTo>
                <a:cubicBezTo>
                  <a:pt x="2457" y="768"/>
                  <a:pt x="2460" y="765"/>
                  <a:pt x="2461" y="762"/>
                </a:cubicBezTo>
                <a:cubicBezTo>
                  <a:pt x="2463" y="758"/>
                  <a:pt x="2465" y="755"/>
                  <a:pt x="2468" y="753"/>
                </a:cubicBezTo>
                <a:cubicBezTo>
                  <a:pt x="2469" y="752"/>
                  <a:pt x="2469" y="752"/>
                  <a:pt x="2469" y="751"/>
                </a:cubicBezTo>
                <a:cubicBezTo>
                  <a:pt x="2468" y="747"/>
                  <a:pt x="2469" y="745"/>
                  <a:pt x="2471" y="742"/>
                </a:cubicBezTo>
                <a:cubicBezTo>
                  <a:pt x="2473" y="740"/>
                  <a:pt x="2474" y="737"/>
                  <a:pt x="2473" y="734"/>
                </a:cubicBezTo>
                <a:cubicBezTo>
                  <a:pt x="2472" y="731"/>
                  <a:pt x="2469" y="732"/>
                  <a:pt x="2466" y="731"/>
                </a:cubicBezTo>
                <a:cubicBezTo>
                  <a:pt x="2466" y="731"/>
                  <a:pt x="2466" y="731"/>
                  <a:pt x="2466" y="730"/>
                </a:cubicBezTo>
                <a:cubicBezTo>
                  <a:pt x="2466" y="728"/>
                  <a:pt x="2467" y="727"/>
                  <a:pt x="2469" y="726"/>
                </a:cubicBezTo>
                <a:cubicBezTo>
                  <a:pt x="2470" y="725"/>
                  <a:pt x="2471" y="724"/>
                  <a:pt x="2470" y="723"/>
                </a:cubicBezTo>
                <a:cubicBezTo>
                  <a:pt x="2469" y="720"/>
                  <a:pt x="2467" y="716"/>
                  <a:pt x="2463" y="717"/>
                </a:cubicBezTo>
                <a:cubicBezTo>
                  <a:pt x="2462" y="716"/>
                  <a:pt x="2462" y="716"/>
                  <a:pt x="2461" y="716"/>
                </a:cubicBezTo>
                <a:cubicBezTo>
                  <a:pt x="2460" y="715"/>
                  <a:pt x="2461" y="715"/>
                  <a:pt x="2462" y="715"/>
                </a:cubicBezTo>
                <a:cubicBezTo>
                  <a:pt x="2467" y="713"/>
                  <a:pt x="2467" y="713"/>
                  <a:pt x="2465" y="709"/>
                </a:cubicBezTo>
                <a:cubicBezTo>
                  <a:pt x="2463" y="707"/>
                  <a:pt x="2462" y="704"/>
                  <a:pt x="2459" y="703"/>
                </a:cubicBezTo>
                <a:cubicBezTo>
                  <a:pt x="2459" y="703"/>
                  <a:pt x="2459" y="703"/>
                  <a:pt x="2459" y="703"/>
                </a:cubicBezTo>
                <a:cubicBezTo>
                  <a:pt x="2459" y="702"/>
                  <a:pt x="2459" y="702"/>
                  <a:pt x="2459" y="701"/>
                </a:cubicBezTo>
                <a:cubicBezTo>
                  <a:pt x="2459" y="701"/>
                  <a:pt x="2459" y="701"/>
                  <a:pt x="2459" y="701"/>
                </a:cubicBezTo>
                <a:cubicBezTo>
                  <a:pt x="2459" y="701"/>
                  <a:pt x="2459" y="701"/>
                  <a:pt x="2459" y="701"/>
                </a:cubicBezTo>
                <a:cubicBezTo>
                  <a:pt x="2458" y="700"/>
                  <a:pt x="2458" y="700"/>
                  <a:pt x="2457" y="699"/>
                </a:cubicBezTo>
                <a:cubicBezTo>
                  <a:pt x="2457" y="699"/>
                  <a:pt x="2457" y="699"/>
                  <a:pt x="2457" y="699"/>
                </a:cubicBezTo>
                <a:cubicBezTo>
                  <a:pt x="2457" y="697"/>
                  <a:pt x="2456" y="696"/>
                  <a:pt x="2456" y="695"/>
                </a:cubicBezTo>
                <a:cubicBezTo>
                  <a:pt x="2451" y="689"/>
                  <a:pt x="2451" y="683"/>
                  <a:pt x="2452" y="676"/>
                </a:cubicBezTo>
                <a:cubicBezTo>
                  <a:pt x="2452" y="676"/>
                  <a:pt x="2453" y="675"/>
                  <a:pt x="2454" y="674"/>
                </a:cubicBezTo>
                <a:cubicBezTo>
                  <a:pt x="2454" y="674"/>
                  <a:pt x="2454" y="674"/>
                  <a:pt x="2454" y="674"/>
                </a:cubicBezTo>
                <a:cubicBezTo>
                  <a:pt x="2455" y="674"/>
                  <a:pt x="2456" y="672"/>
                  <a:pt x="2455" y="671"/>
                </a:cubicBezTo>
                <a:cubicBezTo>
                  <a:pt x="2456" y="670"/>
                  <a:pt x="2457" y="669"/>
                  <a:pt x="2458" y="669"/>
                </a:cubicBezTo>
                <a:cubicBezTo>
                  <a:pt x="2458" y="669"/>
                  <a:pt x="2458" y="669"/>
                  <a:pt x="2458" y="669"/>
                </a:cubicBezTo>
                <a:cubicBezTo>
                  <a:pt x="2458" y="668"/>
                  <a:pt x="2459" y="668"/>
                  <a:pt x="2459" y="667"/>
                </a:cubicBezTo>
                <a:cubicBezTo>
                  <a:pt x="2460" y="666"/>
                  <a:pt x="2461" y="666"/>
                  <a:pt x="2461" y="665"/>
                </a:cubicBezTo>
                <a:cubicBezTo>
                  <a:pt x="2462" y="664"/>
                  <a:pt x="2463" y="663"/>
                  <a:pt x="2463" y="663"/>
                </a:cubicBezTo>
                <a:cubicBezTo>
                  <a:pt x="2463" y="663"/>
                  <a:pt x="2463" y="663"/>
                  <a:pt x="2463" y="663"/>
                </a:cubicBezTo>
                <a:cubicBezTo>
                  <a:pt x="2464" y="663"/>
                  <a:pt x="2464" y="663"/>
                  <a:pt x="2465" y="663"/>
                </a:cubicBezTo>
                <a:cubicBezTo>
                  <a:pt x="2466" y="662"/>
                  <a:pt x="2466" y="662"/>
                  <a:pt x="2467" y="661"/>
                </a:cubicBezTo>
                <a:cubicBezTo>
                  <a:pt x="2467" y="661"/>
                  <a:pt x="2467" y="661"/>
                  <a:pt x="2467" y="661"/>
                </a:cubicBezTo>
                <a:cubicBezTo>
                  <a:pt x="2470" y="660"/>
                  <a:pt x="2474" y="659"/>
                  <a:pt x="2476" y="657"/>
                </a:cubicBezTo>
                <a:cubicBezTo>
                  <a:pt x="2477" y="657"/>
                  <a:pt x="2478" y="655"/>
                  <a:pt x="2478" y="654"/>
                </a:cubicBezTo>
                <a:cubicBezTo>
                  <a:pt x="2478" y="652"/>
                  <a:pt x="2477" y="651"/>
                  <a:pt x="2475" y="651"/>
                </a:cubicBezTo>
                <a:cubicBezTo>
                  <a:pt x="2472" y="651"/>
                  <a:pt x="2468" y="651"/>
                  <a:pt x="2464" y="650"/>
                </a:cubicBezTo>
                <a:cubicBezTo>
                  <a:pt x="2462" y="649"/>
                  <a:pt x="2459" y="649"/>
                  <a:pt x="2457" y="651"/>
                </a:cubicBezTo>
                <a:cubicBezTo>
                  <a:pt x="2457" y="651"/>
                  <a:pt x="2457" y="651"/>
                  <a:pt x="2457" y="651"/>
                </a:cubicBezTo>
                <a:cubicBezTo>
                  <a:pt x="2457" y="652"/>
                  <a:pt x="2456" y="653"/>
                  <a:pt x="2455" y="653"/>
                </a:cubicBezTo>
                <a:cubicBezTo>
                  <a:pt x="2455" y="653"/>
                  <a:pt x="2455" y="653"/>
                  <a:pt x="2455" y="653"/>
                </a:cubicBezTo>
                <a:cubicBezTo>
                  <a:pt x="2453" y="654"/>
                  <a:pt x="2451" y="656"/>
                  <a:pt x="2449" y="657"/>
                </a:cubicBezTo>
                <a:cubicBezTo>
                  <a:pt x="2449" y="657"/>
                  <a:pt x="2449" y="657"/>
                  <a:pt x="2449" y="657"/>
                </a:cubicBezTo>
                <a:cubicBezTo>
                  <a:pt x="2447" y="657"/>
                  <a:pt x="2446" y="654"/>
                  <a:pt x="2444" y="653"/>
                </a:cubicBezTo>
                <a:cubicBezTo>
                  <a:pt x="2444" y="653"/>
                  <a:pt x="2444" y="653"/>
                  <a:pt x="2444" y="653"/>
                </a:cubicBezTo>
                <a:cubicBezTo>
                  <a:pt x="2444" y="653"/>
                  <a:pt x="2444" y="653"/>
                  <a:pt x="2444" y="653"/>
                </a:cubicBezTo>
                <a:cubicBezTo>
                  <a:pt x="2444" y="651"/>
                  <a:pt x="2443" y="650"/>
                  <a:pt x="2442" y="649"/>
                </a:cubicBezTo>
                <a:cubicBezTo>
                  <a:pt x="2442" y="649"/>
                  <a:pt x="2442" y="649"/>
                  <a:pt x="2442" y="649"/>
                </a:cubicBezTo>
                <a:cubicBezTo>
                  <a:pt x="2439" y="645"/>
                  <a:pt x="2436" y="640"/>
                  <a:pt x="2438" y="634"/>
                </a:cubicBezTo>
                <a:cubicBezTo>
                  <a:pt x="2438" y="634"/>
                  <a:pt x="2438" y="634"/>
                  <a:pt x="2438" y="634"/>
                </a:cubicBezTo>
                <a:cubicBezTo>
                  <a:pt x="2443" y="634"/>
                  <a:pt x="2447" y="634"/>
                  <a:pt x="2450" y="629"/>
                </a:cubicBezTo>
                <a:cubicBezTo>
                  <a:pt x="2451" y="627"/>
                  <a:pt x="2454" y="626"/>
                  <a:pt x="2455" y="625"/>
                </a:cubicBezTo>
                <a:cubicBezTo>
                  <a:pt x="2458" y="623"/>
                  <a:pt x="2461" y="621"/>
                  <a:pt x="2461" y="617"/>
                </a:cubicBezTo>
                <a:cubicBezTo>
                  <a:pt x="2461" y="617"/>
                  <a:pt x="2461" y="617"/>
                  <a:pt x="2461" y="617"/>
                </a:cubicBezTo>
                <a:cubicBezTo>
                  <a:pt x="2466" y="612"/>
                  <a:pt x="2470" y="611"/>
                  <a:pt x="2475" y="616"/>
                </a:cubicBezTo>
                <a:cubicBezTo>
                  <a:pt x="2474" y="619"/>
                  <a:pt x="2473" y="623"/>
                  <a:pt x="2470" y="626"/>
                </a:cubicBezTo>
                <a:cubicBezTo>
                  <a:pt x="2469" y="627"/>
                  <a:pt x="2468" y="629"/>
                  <a:pt x="2469" y="630"/>
                </a:cubicBezTo>
                <a:cubicBezTo>
                  <a:pt x="2470" y="632"/>
                  <a:pt x="2468" y="634"/>
                  <a:pt x="2470" y="637"/>
                </a:cubicBezTo>
                <a:cubicBezTo>
                  <a:pt x="2475" y="632"/>
                  <a:pt x="2480" y="628"/>
                  <a:pt x="2486" y="624"/>
                </a:cubicBezTo>
                <a:cubicBezTo>
                  <a:pt x="2486" y="624"/>
                  <a:pt x="2486" y="624"/>
                  <a:pt x="2486" y="624"/>
                </a:cubicBezTo>
                <a:cubicBezTo>
                  <a:pt x="2489" y="625"/>
                  <a:pt x="2491" y="626"/>
                  <a:pt x="2494" y="626"/>
                </a:cubicBezTo>
                <a:cubicBezTo>
                  <a:pt x="2500" y="629"/>
                  <a:pt x="2501" y="633"/>
                  <a:pt x="2498" y="638"/>
                </a:cubicBezTo>
                <a:cubicBezTo>
                  <a:pt x="2496" y="641"/>
                  <a:pt x="2494" y="644"/>
                  <a:pt x="2498" y="647"/>
                </a:cubicBezTo>
                <a:cubicBezTo>
                  <a:pt x="2499" y="650"/>
                  <a:pt x="2500" y="651"/>
                  <a:pt x="2504" y="650"/>
                </a:cubicBezTo>
                <a:cubicBezTo>
                  <a:pt x="2510" y="649"/>
                  <a:pt x="2510" y="649"/>
                  <a:pt x="2512" y="655"/>
                </a:cubicBezTo>
                <a:cubicBezTo>
                  <a:pt x="2512" y="656"/>
                  <a:pt x="2512" y="657"/>
                  <a:pt x="2512" y="659"/>
                </a:cubicBezTo>
                <a:cubicBezTo>
                  <a:pt x="2511" y="662"/>
                  <a:pt x="2511" y="666"/>
                  <a:pt x="2513" y="668"/>
                </a:cubicBezTo>
                <a:cubicBezTo>
                  <a:pt x="2513" y="668"/>
                  <a:pt x="2513" y="668"/>
                  <a:pt x="2513" y="668"/>
                </a:cubicBezTo>
                <a:cubicBezTo>
                  <a:pt x="2511" y="674"/>
                  <a:pt x="2508" y="678"/>
                  <a:pt x="2509" y="684"/>
                </a:cubicBezTo>
                <a:cubicBezTo>
                  <a:pt x="2509" y="685"/>
                  <a:pt x="2508" y="687"/>
                  <a:pt x="2509" y="687"/>
                </a:cubicBezTo>
                <a:cubicBezTo>
                  <a:pt x="2511" y="688"/>
                  <a:pt x="2513" y="688"/>
                  <a:pt x="2514" y="687"/>
                </a:cubicBezTo>
                <a:cubicBezTo>
                  <a:pt x="2516" y="684"/>
                  <a:pt x="2519" y="683"/>
                  <a:pt x="2523" y="682"/>
                </a:cubicBezTo>
                <a:cubicBezTo>
                  <a:pt x="2525" y="681"/>
                  <a:pt x="2527" y="679"/>
                  <a:pt x="2529" y="678"/>
                </a:cubicBezTo>
                <a:cubicBezTo>
                  <a:pt x="2531" y="676"/>
                  <a:pt x="2532" y="675"/>
                  <a:pt x="2532" y="673"/>
                </a:cubicBezTo>
                <a:cubicBezTo>
                  <a:pt x="2532" y="666"/>
                  <a:pt x="2533" y="659"/>
                  <a:pt x="2528" y="653"/>
                </a:cubicBezTo>
                <a:cubicBezTo>
                  <a:pt x="2526" y="650"/>
                  <a:pt x="2525" y="646"/>
                  <a:pt x="2523" y="642"/>
                </a:cubicBezTo>
                <a:cubicBezTo>
                  <a:pt x="2522" y="639"/>
                  <a:pt x="2521" y="636"/>
                  <a:pt x="2517" y="634"/>
                </a:cubicBezTo>
                <a:cubicBezTo>
                  <a:pt x="2516" y="633"/>
                  <a:pt x="2516" y="632"/>
                  <a:pt x="2516" y="631"/>
                </a:cubicBezTo>
                <a:cubicBezTo>
                  <a:pt x="2517" y="628"/>
                  <a:pt x="2518" y="626"/>
                  <a:pt x="2521" y="624"/>
                </a:cubicBezTo>
                <a:cubicBezTo>
                  <a:pt x="2523" y="623"/>
                  <a:pt x="2526" y="620"/>
                  <a:pt x="2527" y="617"/>
                </a:cubicBezTo>
                <a:cubicBezTo>
                  <a:pt x="2527" y="617"/>
                  <a:pt x="2527" y="617"/>
                  <a:pt x="2527" y="617"/>
                </a:cubicBezTo>
                <a:cubicBezTo>
                  <a:pt x="2527" y="617"/>
                  <a:pt x="2527" y="617"/>
                  <a:pt x="2527" y="617"/>
                </a:cubicBezTo>
                <a:cubicBezTo>
                  <a:pt x="2529" y="617"/>
                  <a:pt x="2532" y="616"/>
                  <a:pt x="2532" y="613"/>
                </a:cubicBezTo>
                <a:cubicBezTo>
                  <a:pt x="2532" y="613"/>
                  <a:pt x="2532" y="613"/>
                  <a:pt x="2532" y="613"/>
                </a:cubicBezTo>
                <a:cubicBezTo>
                  <a:pt x="2534" y="612"/>
                  <a:pt x="2534" y="611"/>
                  <a:pt x="2534" y="609"/>
                </a:cubicBezTo>
                <a:cubicBezTo>
                  <a:pt x="2533" y="604"/>
                  <a:pt x="2535" y="601"/>
                  <a:pt x="2538" y="597"/>
                </a:cubicBezTo>
                <a:cubicBezTo>
                  <a:pt x="2541" y="595"/>
                  <a:pt x="2545" y="592"/>
                  <a:pt x="2548" y="590"/>
                </a:cubicBezTo>
                <a:cubicBezTo>
                  <a:pt x="2550" y="588"/>
                  <a:pt x="2551" y="587"/>
                  <a:pt x="2551" y="585"/>
                </a:cubicBezTo>
                <a:cubicBezTo>
                  <a:pt x="2553" y="584"/>
                  <a:pt x="2554" y="584"/>
                  <a:pt x="2555" y="584"/>
                </a:cubicBezTo>
                <a:cubicBezTo>
                  <a:pt x="2558" y="588"/>
                  <a:pt x="2561" y="592"/>
                  <a:pt x="2566" y="593"/>
                </a:cubicBezTo>
                <a:cubicBezTo>
                  <a:pt x="2567" y="594"/>
                  <a:pt x="2569" y="594"/>
                  <a:pt x="2570" y="592"/>
                </a:cubicBezTo>
                <a:cubicBezTo>
                  <a:pt x="2574" y="588"/>
                  <a:pt x="2579" y="583"/>
                  <a:pt x="2582" y="578"/>
                </a:cubicBezTo>
                <a:cubicBezTo>
                  <a:pt x="2586" y="572"/>
                  <a:pt x="2590" y="566"/>
                  <a:pt x="2595" y="561"/>
                </a:cubicBezTo>
                <a:cubicBezTo>
                  <a:pt x="2600" y="556"/>
                  <a:pt x="2605" y="551"/>
                  <a:pt x="2605" y="544"/>
                </a:cubicBezTo>
                <a:cubicBezTo>
                  <a:pt x="2605" y="544"/>
                  <a:pt x="2605" y="544"/>
                  <a:pt x="2605" y="544"/>
                </a:cubicBezTo>
                <a:cubicBezTo>
                  <a:pt x="2608" y="539"/>
                  <a:pt x="2611" y="534"/>
                  <a:pt x="2615" y="530"/>
                </a:cubicBezTo>
                <a:cubicBezTo>
                  <a:pt x="2621" y="522"/>
                  <a:pt x="2623" y="514"/>
                  <a:pt x="2622" y="505"/>
                </a:cubicBezTo>
                <a:cubicBezTo>
                  <a:pt x="2621" y="500"/>
                  <a:pt x="2622" y="495"/>
                  <a:pt x="2624" y="491"/>
                </a:cubicBezTo>
                <a:cubicBezTo>
                  <a:pt x="2626" y="488"/>
                  <a:pt x="2627" y="484"/>
                  <a:pt x="2626" y="480"/>
                </a:cubicBezTo>
                <a:cubicBezTo>
                  <a:pt x="2626" y="478"/>
                  <a:pt x="2626" y="476"/>
                  <a:pt x="2628" y="474"/>
                </a:cubicBezTo>
                <a:cubicBezTo>
                  <a:pt x="2628" y="475"/>
                  <a:pt x="2629" y="475"/>
                  <a:pt x="2629" y="475"/>
                </a:cubicBezTo>
                <a:cubicBezTo>
                  <a:pt x="2630" y="475"/>
                  <a:pt x="2631" y="476"/>
                  <a:pt x="2631" y="475"/>
                </a:cubicBezTo>
                <a:cubicBezTo>
                  <a:pt x="2632" y="474"/>
                  <a:pt x="2631" y="473"/>
                  <a:pt x="2630" y="473"/>
                </a:cubicBezTo>
                <a:cubicBezTo>
                  <a:pt x="2629" y="473"/>
                  <a:pt x="2629" y="473"/>
                  <a:pt x="2628" y="473"/>
                </a:cubicBezTo>
                <a:cubicBezTo>
                  <a:pt x="2628" y="473"/>
                  <a:pt x="2628" y="473"/>
                  <a:pt x="2628" y="473"/>
                </a:cubicBezTo>
                <a:cubicBezTo>
                  <a:pt x="2628" y="473"/>
                  <a:pt x="2628" y="473"/>
                  <a:pt x="2628" y="473"/>
                </a:cubicBezTo>
                <a:cubicBezTo>
                  <a:pt x="2625" y="471"/>
                  <a:pt x="2622" y="469"/>
                  <a:pt x="2620" y="466"/>
                </a:cubicBezTo>
                <a:cubicBezTo>
                  <a:pt x="2618" y="462"/>
                  <a:pt x="2614" y="461"/>
                  <a:pt x="2610" y="460"/>
                </a:cubicBezTo>
                <a:cubicBezTo>
                  <a:pt x="2609" y="459"/>
                  <a:pt x="2608" y="460"/>
                  <a:pt x="2607" y="461"/>
                </a:cubicBezTo>
                <a:cubicBezTo>
                  <a:pt x="2607" y="461"/>
                  <a:pt x="2607" y="461"/>
                  <a:pt x="2607" y="461"/>
                </a:cubicBezTo>
                <a:cubicBezTo>
                  <a:pt x="2607" y="461"/>
                  <a:pt x="2607" y="461"/>
                  <a:pt x="2607" y="461"/>
                </a:cubicBezTo>
                <a:cubicBezTo>
                  <a:pt x="2607" y="462"/>
                  <a:pt x="2607" y="462"/>
                  <a:pt x="2607" y="462"/>
                </a:cubicBezTo>
                <a:cubicBezTo>
                  <a:pt x="2607" y="463"/>
                  <a:pt x="2607" y="463"/>
                  <a:pt x="2607" y="463"/>
                </a:cubicBezTo>
                <a:cubicBezTo>
                  <a:pt x="2605" y="464"/>
                  <a:pt x="2603" y="465"/>
                  <a:pt x="2603" y="467"/>
                </a:cubicBezTo>
                <a:cubicBezTo>
                  <a:pt x="2603" y="467"/>
                  <a:pt x="2603" y="467"/>
                  <a:pt x="2603" y="467"/>
                </a:cubicBezTo>
                <a:cubicBezTo>
                  <a:pt x="2602" y="467"/>
                  <a:pt x="2602" y="467"/>
                  <a:pt x="2602" y="467"/>
                </a:cubicBezTo>
                <a:cubicBezTo>
                  <a:pt x="2599" y="468"/>
                  <a:pt x="2599" y="468"/>
                  <a:pt x="2599" y="466"/>
                </a:cubicBezTo>
                <a:cubicBezTo>
                  <a:pt x="2599" y="461"/>
                  <a:pt x="2599" y="461"/>
                  <a:pt x="2595" y="463"/>
                </a:cubicBezTo>
                <a:cubicBezTo>
                  <a:pt x="2593" y="464"/>
                  <a:pt x="2592" y="464"/>
                  <a:pt x="2592" y="462"/>
                </a:cubicBezTo>
                <a:cubicBezTo>
                  <a:pt x="2591" y="454"/>
                  <a:pt x="2591" y="454"/>
                  <a:pt x="2583" y="453"/>
                </a:cubicBezTo>
                <a:cubicBezTo>
                  <a:pt x="2582" y="453"/>
                  <a:pt x="2581" y="453"/>
                  <a:pt x="2580" y="453"/>
                </a:cubicBezTo>
                <a:cubicBezTo>
                  <a:pt x="2580" y="453"/>
                  <a:pt x="2580" y="453"/>
                  <a:pt x="2580" y="453"/>
                </a:cubicBezTo>
                <a:cubicBezTo>
                  <a:pt x="2580" y="450"/>
                  <a:pt x="2582" y="447"/>
                  <a:pt x="2584" y="445"/>
                </a:cubicBezTo>
                <a:cubicBezTo>
                  <a:pt x="2585" y="443"/>
                  <a:pt x="2587" y="442"/>
                  <a:pt x="2588" y="440"/>
                </a:cubicBezTo>
                <a:cubicBezTo>
                  <a:pt x="2595" y="437"/>
                  <a:pt x="2600" y="431"/>
                  <a:pt x="2603" y="425"/>
                </a:cubicBezTo>
                <a:cubicBezTo>
                  <a:pt x="2603" y="425"/>
                  <a:pt x="2603" y="425"/>
                  <a:pt x="2603" y="425"/>
                </a:cubicBezTo>
                <a:cubicBezTo>
                  <a:pt x="2605" y="423"/>
                  <a:pt x="2605" y="421"/>
                  <a:pt x="2605" y="419"/>
                </a:cubicBezTo>
                <a:cubicBezTo>
                  <a:pt x="2605" y="419"/>
                  <a:pt x="2605" y="419"/>
                  <a:pt x="2605" y="419"/>
                </a:cubicBezTo>
                <a:cubicBezTo>
                  <a:pt x="2607" y="419"/>
                  <a:pt x="2608" y="418"/>
                  <a:pt x="2609" y="417"/>
                </a:cubicBezTo>
                <a:cubicBezTo>
                  <a:pt x="2613" y="414"/>
                  <a:pt x="2616" y="411"/>
                  <a:pt x="2620" y="408"/>
                </a:cubicBezTo>
                <a:cubicBezTo>
                  <a:pt x="2623" y="406"/>
                  <a:pt x="2624" y="404"/>
                  <a:pt x="2626" y="401"/>
                </a:cubicBezTo>
                <a:cubicBezTo>
                  <a:pt x="2629" y="395"/>
                  <a:pt x="2633" y="389"/>
                  <a:pt x="2638" y="384"/>
                </a:cubicBezTo>
                <a:cubicBezTo>
                  <a:pt x="2638" y="384"/>
                  <a:pt x="2638" y="384"/>
                  <a:pt x="2638" y="384"/>
                </a:cubicBezTo>
                <a:cubicBezTo>
                  <a:pt x="2642" y="382"/>
                  <a:pt x="2646" y="379"/>
                  <a:pt x="2651" y="381"/>
                </a:cubicBezTo>
                <a:cubicBezTo>
                  <a:pt x="2652" y="382"/>
                  <a:pt x="2653" y="381"/>
                  <a:pt x="2655" y="381"/>
                </a:cubicBezTo>
                <a:cubicBezTo>
                  <a:pt x="2660" y="380"/>
                  <a:pt x="2665" y="380"/>
                  <a:pt x="2670" y="383"/>
                </a:cubicBezTo>
                <a:cubicBezTo>
                  <a:pt x="2670" y="383"/>
                  <a:pt x="2670" y="383"/>
                  <a:pt x="2670" y="383"/>
                </a:cubicBezTo>
                <a:cubicBezTo>
                  <a:pt x="2670" y="384"/>
                  <a:pt x="2671" y="386"/>
                  <a:pt x="2673" y="385"/>
                </a:cubicBezTo>
                <a:cubicBezTo>
                  <a:pt x="2675" y="383"/>
                  <a:pt x="2677" y="382"/>
                  <a:pt x="2679" y="384"/>
                </a:cubicBezTo>
                <a:cubicBezTo>
                  <a:pt x="2681" y="386"/>
                  <a:pt x="2683" y="386"/>
                  <a:pt x="2684" y="386"/>
                </a:cubicBezTo>
                <a:cubicBezTo>
                  <a:pt x="2687" y="386"/>
                  <a:pt x="2690" y="386"/>
                  <a:pt x="2693" y="386"/>
                </a:cubicBezTo>
                <a:cubicBezTo>
                  <a:pt x="2695" y="384"/>
                  <a:pt x="2695" y="381"/>
                  <a:pt x="2695" y="379"/>
                </a:cubicBezTo>
                <a:cubicBezTo>
                  <a:pt x="2700" y="379"/>
                  <a:pt x="2704" y="381"/>
                  <a:pt x="2709" y="380"/>
                </a:cubicBezTo>
                <a:cubicBezTo>
                  <a:pt x="2709" y="380"/>
                  <a:pt x="2709" y="380"/>
                  <a:pt x="2709" y="380"/>
                </a:cubicBezTo>
                <a:cubicBezTo>
                  <a:pt x="2709" y="382"/>
                  <a:pt x="2710" y="382"/>
                  <a:pt x="2711" y="381"/>
                </a:cubicBezTo>
                <a:cubicBezTo>
                  <a:pt x="2712" y="381"/>
                  <a:pt x="2714" y="380"/>
                  <a:pt x="2715" y="379"/>
                </a:cubicBezTo>
                <a:cubicBezTo>
                  <a:pt x="2715" y="379"/>
                  <a:pt x="2715" y="379"/>
                  <a:pt x="2715" y="379"/>
                </a:cubicBezTo>
                <a:cubicBezTo>
                  <a:pt x="2717" y="380"/>
                  <a:pt x="2718" y="382"/>
                  <a:pt x="2719" y="384"/>
                </a:cubicBezTo>
                <a:cubicBezTo>
                  <a:pt x="2720" y="386"/>
                  <a:pt x="2719" y="387"/>
                  <a:pt x="2717" y="387"/>
                </a:cubicBezTo>
                <a:cubicBezTo>
                  <a:pt x="2717" y="388"/>
                  <a:pt x="2716" y="388"/>
                  <a:pt x="2715" y="388"/>
                </a:cubicBezTo>
                <a:cubicBezTo>
                  <a:pt x="2714" y="388"/>
                  <a:pt x="2713" y="389"/>
                  <a:pt x="2713" y="390"/>
                </a:cubicBezTo>
                <a:cubicBezTo>
                  <a:pt x="2713" y="391"/>
                  <a:pt x="2714" y="392"/>
                  <a:pt x="2715" y="393"/>
                </a:cubicBezTo>
                <a:cubicBezTo>
                  <a:pt x="2716" y="394"/>
                  <a:pt x="2718" y="394"/>
                  <a:pt x="2719" y="393"/>
                </a:cubicBezTo>
                <a:cubicBezTo>
                  <a:pt x="2723" y="391"/>
                  <a:pt x="2727" y="392"/>
                  <a:pt x="2731" y="389"/>
                </a:cubicBezTo>
                <a:cubicBezTo>
                  <a:pt x="2732" y="387"/>
                  <a:pt x="2734" y="388"/>
                  <a:pt x="2736" y="390"/>
                </a:cubicBezTo>
                <a:cubicBezTo>
                  <a:pt x="2736" y="390"/>
                  <a:pt x="2737" y="390"/>
                  <a:pt x="2737" y="390"/>
                </a:cubicBezTo>
                <a:cubicBezTo>
                  <a:pt x="2738" y="389"/>
                  <a:pt x="2740" y="389"/>
                  <a:pt x="2741" y="388"/>
                </a:cubicBezTo>
                <a:cubicBezTo>
                  <a:pt x="2742" y="388"/>
                  <a:pt x="2742" y="388"/>
                  <a:pt x="2743" y="388"/>
                </a:cubicBezTo>
                <a:cubicBezTo>
                  <a:pt x="2743" y="383"/>
                  <a:pt x="2743" y="383"/>
                  <a:pt x="2738" y="384"/>
                </a:cubicBezTo>
                <a:cubicBezTo>
                  <a:pt x="2737" y="384"/>
                  <a:pt x="2736" y="384"/>
                  <a:pt x="2736" y="384"/>
                </a:cubicBezTo>
                <a:cubicBezTo>
                  <a:pt x="2736" y="384"/>
                  <a:pt x="2736" y="384"/>
                  <a:pt x="2736" y="384"/>
                </a:cubicBezTo>
                <a:cubicBezTo>
                  <a:pt x="2735" y="379"/>
                  <a:pt x="2736" y="374"/>
                  <a:pt x="2740" y="372"/>
                </a:cubicBezTo>
                <a:cubicBezTo>
                  <a:pt x="2746" y="368"/>
                  <a:pt x="2751" y="363"/>
                  <a:pt x="2755" y="358"/>
                </a:cubicBezTo>
                <a:cubicBezTo>
                  <a:pt x="2757" y="356"/>
                  <a:pt x="2759" y="355"/>
                  <a:pt x="2761" y="354"/>
                </a:cubicBezTo>
                <a:cubicBezTo>
                  <a:pt x="2761" y="354"/>
                  <a:pt x="2761" y="354"/>
                  <a:pt x="2761" y="354"/>
                </a:cubicBezTo>
                <a:cubicBezTo>
                  <a:pt x="2763" y="353"/>
                  <a:pt x="2766" y="354"/>
                  <a:pt x="2768" y="352"/>
                </a:cubicBezTo>
                <a:cubicBezTo>
                  <a:pt x="2768" y="352"/>
                  <a:pt x="2768" y="352"/>
                  <a:pt x="2768" y="352"/>
                </a:cubicBezTo>
                <a:cubicBezTo>
                  <a:pt x="2770" y="352"/>
                  <a:pt x="2773" y="352"/>
                  <a:pt x="2775" y="352"/>
                </a:cubicBezTo>
                <a:cubicBezTo>
                  <a:pt x="2778" y="353"/>
                  <a:pt x="2780" y="355"/>
                  <a:pt x="2784" y="354"/>
                </a:cubicBezTo>
                <a:cubicBezTo>
                  <a:pt x="2785" y="354"/>
                  <a:pt x="2785" y="356"/>
                  <a:pt x="2785" y="357"/>
                </a:cubicBezTo>
                <a:cubicBezTo>
                  <a:pt x="2782" y="360"/>
                  <a:pt x="2783" y="363"/>
                  <a:pt x="2785" y="366"/>
                </a:cubicBezTo>
                <a:cubicBezTo>
                  <a:pt x="2786" y="366"/>
                  <a:pt x="2786" y="367"/>
                  <a:pt x="2787" y="368"/>
                </a:cubicBezTo>
                <a:cubicBezTo>
                  <a:pt x="2791" y="365"/>
                  <a:pt x="2794" y="362"/>
                  <a:pt x="2797" y="358"/>
                </a:cubicBezTo>
                <a:cubicBezTo>
                  <a:pt x="2799" y="355"/>
                  <a:pt x="2801" y="354"/>
                  <a:pt x="2804" y="354"/>
                </a:cubicBezTo>
                <a:cubicBezTo>
                  <a:pt x="2806" y="353"/>
                  <a:pt x="2808" y="357"/>
                  <a:pt x="2810" y="353"/>
                </a:cubicBezTo>
                <a:cubicBezTo>
                  <a:pt x="2811" y="351"/>
                  <a:pt x="2809" y="349"/>
                  <a:pt x="2809" y="347"/>
                </a:cubicBezTo>
                <a:cubicBezTo>
                  <a:pt x="2809" y="347"/>
                  <a:pt x="2809" y="346"/>
                  <a:pt x="2809" y="346"/>
                </a:cubicBezTo>
                <a:cubicBezTo>
                  <a:pt x="2809" y="346"/>
                  <a:pt x="2809" y="346"/>
                  <a:pt x="2809" y="346"/>
                </a:cubicBezTo>
                <a:cubicBezTo>
                  <a:pt x="2809" y="346"/>
                  <a:pt x="2809" y="346"/>
                  <a:pt x="2809" y="346"/>
                </a:cubicBezTo>
                <a:cubicBezTo>
                  <a:pt x="2810" y="345"/>
                  <a:pt x="2811" y="344"/>
                  <a:pt x="2812" y="343"/>
                </a:cubicBezTo>
                <a:cubicBezTo>
                  <a:pt x="2815" y="340"/>
                  <a:pt x="2819" y="339"/>
                  <a:pt x="2822" y="343"/>
                </a:cubicBezTo>
                <a:cubicBezTo>
                  <a:pt x="2821" y="345"/>
                  <a:pt x="2819" y="344"/>
                  <a:pt x="2818" y="346"/>
                </a:cubicBezTo>
                <a:cubicBezTo>
                  <a:pt x="2818" y="346"/>
                  <a:pt x="2818" y="346"/>
                  <a:pt x="2818" y="346"/>
                </a:cubicBezTo>
                <a:cubicBezTo>
                  <a:pt x="2816" y="347"/>
                  <a:pt x="2817" y="349"/>
                  <a:pt x="2816" y="351"/>
                </a:cubicBezTo>
                <a:cubicBezTo>
                  <a:pt x="2815" y="357"/>
                  <a:pt x="2815" y="363"/>
                  <a:pt x="2810" y="367"/>
                </a:cubicBezTo>
                <a:cubicBezTo>
                  <a:pt x="2810" y="367"/>
                  <a:pt x="2810" y="367"/>
                  <a:pt x="2810" y="367"/>
                </a:cubicBezTo>
                <a:cubicBezTo>
                  <a:pt x="2808" y="367"/>
                  <a:pt x="2806" y="367"/>
                  <a:pt x="2804" y="367"/>
                </a:cubicBezTo>
                <a:cubicBezTo>
                  <a:pt x="2800" y="367"/>
                  <a:pt x="2798" y="369"/>
                  <a:pt x="2797" y="372"/>
                </a:cubicBezTo>
                <a:cubicBezTo>
                  <a:pt x="2795" y="377"/>
                  <a:pt x="2792" y="381"/>
                  <a:pt x="2788" y="384"/>
                </a:cubicBezTo>
                <a:cubicBezTo>
                  <a:pt x="2786" y="385"/>
                  <a:pt x="2786" y="386"/>
                  <a:pt x="2785" y="388"/>
                </a:cubicBezTo>
                <a:cubicBezTo>
                  <a:pt x="2785" y="388"/>
                  <a:pt x="2785" y="388"/>
                  <a:pt x="2785" y="388"/>
                </a:cubicBezTo>
                <a:cubicBezTo>
                  <a:pt x="2784" y="389"/>
                  <a:pt x="2782" y="390"/>
                  <a:pt x="2782" y="392"/>
                </a:cubicBezTo>
                <a:cubicBezTo>
                  <a:pt x="2782" y="392"/>
                  <a:pt x="2782" y="392"/>
                  <a:pt x="2782" y="392"/>
                </a:cubicBezTo>
                <a:cubicBezTo>
                  <a:pt x="2780" y="393"/>
                  <a:pt x="2779" y="394"/>
                  <a:pt x="2778" y="396"/>
                </a:cubicBezTo>
                <a:cubicBezTo>
                  <a:pt x="2778" y="396"/>
                  <a:pt x="2778" y="396"/>
                  <a:pt x="2778" y="396"/>
                </a:cubicBezTo>
                <a:cubicBezTo>
                  <a:pt x="2778" y="396"/>
                  <a:pt x="2778" y="396"/>
                  <a:pt x="2778" y="396"/>
                </a:cubicBezTo>
                <a:cubicBezTo>
                  <a:pt x="2778" y="396"/>
                  <a:pt x="2778" y="396"/>
                  <a:pt x="2778" y="396"/>
                </a:cubicBezTo>
                <a:cubicBezTo>
                  <a:pt x="2777" y="397"/>
                  <a:pt x="2777" y="397"/>
                  <a:pt x="2776" y="398"/>
                </a:cubicBezTo>
                <a:cubicBezTo>
                  <a:pt x="2776" y="398"/>
                  <a:pt x="2776" y="398"/>
                  <a:pt x="2776" y="398"/>
                </a:cubicBezTo>
                <a:cubicBezTo>
                  <a:pt x="2776" y="398"/>
                  <a:pt x="2776" y="398"/>
                  <a:pt x="2776" y="398"/>
                </a:cubicBezTo>
                <a:cubicBezTo>
                  <a:pt x="2776" y="398"/>
                  <a:pt x="2776" y="398"/>
                  <a:pt x="2776" y="398"/>
                </a:cubicBezTo>
                <a:cubicBezTo>
                  <a:pt x="2775" y="399"/>
                  <a:pt x="2773" y="400"/>
                  <a:pt x="2772" y="401"/>
                </a:cubicBezTo>
                <a:cubicBezTo>
                  <a:pt x="2770" y="403"/>
                  <a:pt x="2768" y="404"/>
                  <a:pt x="2765" y="404"/>
                </a:cubicBezTo>
                <a:cubicBezTo>
                  <a:pt x="2764" y="404"/>
                  <a:pt x="2763" y="405"/>
                  <a:pt x="2763" y="406"/>
                </a:cubicBezTo>
                <a:cubicBezTo>
                  <a:pt x="2763" y="406"/>
                  <a:pt x="2763" y="407"/>
                  <a:pt x="2762" y="407"/>
                </a:cubicBezTo>
                <a:cubicBezTo>
                  <a:pt x="2760" y="407"/>
                  <a:pt x="2758" y="407"/>
                  <a:pt x="2757" y="409"/>
                </a:cubicBezTo>
                <a:cubicBezTo>
                  <a:pt x="2759" y="411"/>
                  <a:pt x="2759" y="412"/>
                  <a:pt x="2757" y="413"/>
                </a:cubicBezTo>
                <a:cubicBezTo>
                  <a:pt x="2757" y="420"/>
                  <a:pt x="2757" y="420"/>
                  <a:pt x="2751" y="421"/>
                </a:cubicBezTo>
                <a:cubicBezTo>
                  <a:pt x="2751" y="422"/>
                  <a:pt x="2750" y="422"/>
                  <a:pt x="2749" y="423"/>
                </a:cubicBezTo>
                <a:cubicBezTo>
                  <a:pt x="2749" y="426"/>
                  <a:pt x="2750" y="430"/>
                  <a:pt x="2747" y="432"/>
                </a:cubicBezTo>
                <a:cubicBezTo>
                  <a:pt x="2747" y="439"/>
                  <a:pt x="2747" y="445"/>
                  <a:pt x="2747" y="451"/>
                </a:cubicBezTo>
                <a:cubicBezTo>
                  <a:pt x="2747" y="452"/>
                  <a:pt x="2748" y="452"/>
                  <a:pt x="2748" y="452"/>
                </a:cubicBezTo>
                <a:cubicBezTo>
                  <a:pt x="2748" y="452"/>
                  <a:pt x="2748" y="452"/>
                  <a:pt x="2748" y="453"/>
                </a:cubicBezTo>
                <a:cubicBezTo>
                  <a:pt x="2748" y="454"/>
                  <a:pt x="2748" y="456"/>
                  <a:pt x="2749" y="457"/>
                </a:cubicBezTo>
                <a:cubicBezTo>
                  <a:pt x="2749" y="458"/>
                  <a:pt x="2749" y="459"/>
                  <a:pt x="2749" y="459"/>
                </a:cubicBezTo>
                <a:cubicBezTo>
                  <a:pt x="2748" y="460"/>
                  <a:pt x="2748" y="460"/>
                  <a:pt x="2749" y="461"/>
                </a:cubicBezTo>
                <a:cubicBezTo>
                  <a:pt x="2749" y="462"/>
                  <a:pt x="2749" y="463"/>
                  <a:pt x="2749" y="465"/>
                </a:cubicBezTo>
                <a:cubicBezTo>
                  <a:pt x="2749" y="465"/>
                  <a:pt x="2750" y="465"/>
                  <a:pt x="2750" y="465"/>
                </a:cubicBezTo>
                <a:cubicBezTo>
                  <a:pt x="2750" y="466"/>
                  <a:pt x="2750" y="466"/>
                  <a:pt x="2750" y="466"/>
                </a:cubicBezTo>
                <a:cubicBezTo>
                  <a:pt x="2750" y="470"/>
                  <a:pt x="2749" y="474"/>
                  <a:pt x="2751" y="478"/>
                </a:cubicBezTo>
                <a:cubicBezTo>
                  <a:pt x="2751" y="479"/>
                  <a:pt x="2751" y="479"/>
                  <a:pt x="2751" y="479"/>
                </a:cubicBezTo>
                <a:cubicBezTo>
                  <a:pt x="2751" y="480"/>
                  <a:pt x="2751" y="480"/>
                  <a:pt x="2751" y="480"/>
                </a:cubicBezTo>
                <a:cubicBezTo>
                  <a:pt x="2751" y="480"/>
                  <a:pt x="2752" y="481"/>
                  <a:pt x="2752" y="481"/>
                </a:cubicBezTo>
                <a:cubicBezTo>
                  <a:pt x="2752" y="481"/>
                  <a:pt x="2752" y="482"/>
                  <a:pt x="2753" y="482"/>
                </a:cubicBezTo>
                <a:cubicBezTo>
                  <a:pt x="2753" y="483"/>
                  <a:pt x="2753" y="483"/>
                  <a:pt x="2753" y="483"/>
                </a:cubicBezTo>
                <a:cubicBezTo>
                  <a:pt x="2753" y="484"/>
                  <a:pt x="2753" y="484"/>
                  <a:pt x="2753" y="484"/>
                </a:cubicBezTo>
                <a:cubicBezTo>
                  <a:pt x="2755" y="487"/>
                  <a:pt x="2753" y="491"/>
                  <a:pt x="2755" y="494"/>
                </a:cubicBezTo>
                <a:cubicBezTo>
                  <a:pt x="2755" y="494"/>
                  <a:pt x="2755" y="494"/>
                  <a:pt x="2755" y="494"/>
                </a:cubicBezTo>
                <a:cubicBezTo>
                  <a:pt x="2755" y="495"/>
                  <a:pt x="2755" y="495"/>
                  <a:pt x="2755" y="495"/>
                </a:cubicBezTo>
                <a:cubicBezTo>
                  <a:pt x="2757" y="497"/>
                  <a:pt x="2759" y="497"/>
                  <a:pt x="2760" y="495"/>
                </a:cubicBezTo>
                <a:cubicBezTo>
                  <a:pt x="2760" y="496"/>
                  <a:pt x="2760" y="496"/>
                  <a:pt x="2760" y="496"/>
                </a:cubicBezTo>
                <a:cubicBezTo>
                  <a:pt x="2761" y="495"/>
                  <a:pt x="2762" y="494"/>
                  <a:pt x="2762" y="494"/>
                </a:cubicBezTo>
                <a:cubicBezTo>
                  <a:pt x="2762" y="494"/>
                  <a:pt x="2762" y="494"/>
                  <a:pt x="2762" y="494"/>
                </a:cubicBezTo>
                <a:cubicBezTo>
                  <a:pt x="2763" y="493"/>
                  <a:pt x="2764" y="492"/>
                  <a:pt x="2764" y="492"/>
                </a:cubicBezTo>
                <a:cubicBezTo>
                  <a:pt x="2765" y="491"/>
                  <a:pt x="2766" y="491"/>
                  <a:pt x="2766" y="490"/>
                </a:cubicBezTo>
                <a:cubicBezTo>
                  <a:pt x="2767" y="489"/>
                  <a:pt x="2768" y="489"/>
                  <a:pt x="2768" y="488"/>
                </a:cubicBezTo>
                <a:cubicBezTo>
                  <a:pt x="2768" y="488"/>
                  <a:pt x="2768" y="488"/>
                  <a:pt x="2768" y="488"/>
                </a:cubicBezTo>
                <a:cubicBezTo>
                  <a:pt x="2770" y="486"/>
                  <a:pt x="2768" y="482"/>
                  <a:pt x="2770" y="480"/>
                </a:cubicBezTo>
                <a:cubicBezTo>
                  <a:pt x="2770" y="479"/>
                  <a:pt x="2770" y="478"/>
                  <a:pt x="2770" y="476"/>
                </a:cubicBezTo>
                <a:cubicBezTo>
                  <a:pt x="2771" y="475"/>
                  <a:pt x="2773" y="476"/>
                  <a:pt x="2774" y="475"/>
                </a:cubicBezTo>
                <a:cubicBezTo>
                  <a:pt x="2774" y="474"/>
                  <a:pt x="2775" y="474"/>
                  <a:pt x="2776" y="474"/>
                </a:cubicBezTo>
                <a:cubicBezTo>
                  <a:pt x="2776" y="474"/>
                  <a:pt x="2777" y="474"/>
                  <a:pt x="2778" y="473"/>
                </a:cubicBezTo>
                <a:cubicBezTo>
                  <a:pt x="2779" y="473"/>
                  <a:pt x="2780" y="473"/>
                  <a:pt x="2780" y="471"/>
                </a:cubicBezTo>
                <a:cubicBezTo>
                  <a:pt x="2779" y="468"/>
                  <a:pt x="2779" y="466"/>
                  <a:pt x="2780" y="463"/>
                </a:cubicBezTo>
                <a:cubicBezTo>
                  <a:pt x="2780" y="462"/>
                  <a:pt x="2781" y="462"/>
                  <a:pt x="2782" y="461"/>
                </a:cubicBezTo>
                <a:cubicBezTo>
                  <a:pt x="2782" y="460"/>
                  <a:pt x="2783" y="460"/>
                  <a:pt x="2783" y="459"/>
                </a:cubicBezTo>
                <a:cubicBezTo>
                  <a:pt x="2784" y="459"/>
                  <a:pt x="2785" y="458"/>
                  <a:pt x="2785" y="457"/>
                </a:cubicBezTo>
                <a:cubicBezTo>
                  <a:pt x="2786" y="457"/>
                  <a:pt x="2787" y="456"/>
                  <a:pt x="2787" y="455"/>
                </a:cubicBezTo>
                <a:cubicBezTo>
                  <a:pt x="2789" y="454"/>
                  <a:pt x="2792" y="454"/>
                  <a:pt x="2794" y="455"/>
                </a:cubicBezTo>
                <a:cubicBezTo>
                  <a:pt x="2794" y="455"/>
                  <a:pt x="2794" y="455"/>
                  <a:pt x="2794" y="455"/>
                </a:cubicBezTo>
                <a:cubicBezTo>
                  <a:pt x="2795" y="455"/>
                  <a:pt x="2796" y="454"/>
                  <a:pt x="2796" y="453"/>
                </a:cubicBezTo>
                <a:cubicBezTo>
                  <a:pt x="2796" y="453"/>
                  <a:pt x="2796" y="453"/>
                  <a:pt x="2796" y="453"/>
                </a:cubicBezTo>
                <a:cubicBezTo>
                  <a:pt x="2796" y="453"/>
                  <a:pt x="2797" y="453"/>
                  <a:pt x="2797" y="453"/>
                </a:cubicBezTo>
                <a:cubicBezTo>
                  <a:pt x="2797" y="453"/>
                  <a:pt x="2798" y="452"/>
                  <a:pt x="2799" y="451"/>
                </a:cubicBezTo>
                <a:cubicBezTo>
                  <a:pt x="2799" y="450"/>
                  <a:pt x="2799" y="449"/>
                  <a:pt x="2799" y="448"/>
                </a:cubicBezTo>
                <a:cubicBezTo>
                  <a:pt x="2798" y="447"/>
                  <a:pt x="2798" y="446"/>
                  <a:pt x="2797" y="446"/>
                </a:cubicBezTo>
                <a:cubicBezTo>
                  <a:pt x="2796" y="445"/>
                  <a:pt x="2795" y="445"/>
                  <a:pt x="2795" y="444"/>
                </a:cubicBezTo>
                <a:cubicBezTo>
                  <a:pt x="2795" y="444"/>
                  <a:pt x="2794" y="444"/>
                  <a:pt x="2794" y="444"/>
                </a:cubicBezTo>
                <a:cubicBezTo>
                  <a:pt x="2794" y="443"/>
                  <a:pt x="2794" y="443"/>
                  <a:pt x="2794" y="442"/>
                </a:cubicBezTo>
                <a:cubicBezTo>
                  <a:pt x="2794" y="442"/>
                  <a:pt x="2795" y="442"/>
                  <a:pt x="2795" y="442"/>
                </a:cubicBezTo>
                <a:cubicBezTo>
                  <a:pt x="2795" y="439"/>
                  <a:pt x="2794" y="436"/>
                  <a:pt x="2797" y="434"/>
                </a:cubicBezTo>
                <a:cubicBezTo>
                  <a:pt x="2798" y="433"/>
                  <a:pt x="2799" y="432"/>
                  <a:pt x="2801" y="432"/>
                </a:cubicBezTo>
                <a:cubicBezTo>
                  <a:pt x="2802" y="430"/>
                  <a:pt x="2803" y="430"/>
                  <a:pt x="2805" y="432"/>
                </a:cubicBezTo>
                <a:cubicBezTo>
                  <a:pt x="2805" y="432"/>
                  <a:pt x="2806" y="432"/>
                  <a:pt x="2806" y="432"/>
                </a:cubicBezTo>
                <a:cubicBezTo>
                  <a:pt x="2807" y="431"/>
                  <a:pt x="2808" y="431"/>
                  <a:pt x="2808" y="430"/>
                </a:cubicBezTo>
                <a:cubicBezTo>
                  <a:pt x="2808" y="429"/>
                  <a:pt x="2808" y="428"/>
                  <a:pt x="2808" y="427"/>
                </a:cubicBezTo>
                <a:cubicBezTo>
                  <a:pt x="2806" y="427"/>
                  <a:pt x="2803" y="427"/>
                  <a:pt x="2803" y="423"/>
                </a:cubicBezTo>
                <a:cubicBezTo>
                  <a:pt x="2801" y="421"/>
                  <a:pt x="2801" y="419"/>
                  <a:pt x="2801" y="417"/>
                </a:cubicBezTo>
                <a:cubicBezTo>
                  <a:pt x="2802" y="417"/>
                  <a:pt x="2802" y="417"/>
                  <a:pt x="2803" y="417"/>
                </a:cubicBezTo>
                <a:cubicBezTo>
                  <a:pt x="2803" y="416"/>
                  <a:pt x="2803" y="416"/>
                  <a:pt x="2803" y="415"/>
                </a:cubicBezTo>
                <a:cubicBezTo>
                  <a:pt x="2803" y="414"/>
                  <a:pt x="2804" y="414"/>
                  <a:pt x="2805" y="413"/>
                </a:cubicBezTo>
                <a:cubicBezTo>
                  <a:pt x="2805" y="413"/>
                  <a:pt x="2805" y="413"/>
                  <a:pt x="2805" y="413"/>
                </a:cubicBezTo>
                <a:cubicBezTo>
                  <a:pt x="2805" y="412"/>
                  <a:pt x="2806" y="412"/>
                  <a:pt x="2807" y="411"/>
                </a:cubicBezTo>
                <a:cubicBezTo>
                  <a:pt x="2807" y="410"/>
                  <a:pt x="2807" y="410"/>
                  <a:pt x="2807" y="409"/>
                </a:cubicBezTo>
                <a:cubicBezTo>
                  <a:pt x="2808" y="408"/>
                  <a:pt x="2808" y="407"/>
                  <a:pt x="2807" y="405"/>
                </a:cubicBezTo>
                <a:cubicBezTo>
                  <a:pt x="2806" y="405"/>
                  <a:pt x="2805" y="404"/>
                  <a:pt x="2804" y="404"/>
                </a:cubicBezTo>
                <a:cubicBezTo>
                  <a:pt x="2803" y="404"/>
                  <a:pt x="2802" y="404"/>
                  <a:pt x="2801" y="404"/>
                </a:cubicBezTo>
                <a:cubicBezTo>
                  <a:pt x="2800" y="403"/>
                  <a:pt x="2800" y="402"/>
                  <a:pt x="2799" y="402"/>
                </a:cubicBezTo>
                <a:cubicBezTo>
                  <a:pt x="2799" y="400"/>
                  <a:pt x="2799" y="399"/>
                  <a:pt x="2799" y="398"/>
                </a:cubicBezTo>
                <a:cubicBezTo>
                  <a:pt x="2800" y="397"/>
                  <a:pt x="2800" y="397"/>
                  <a:pt x="2799" y="396"/>
                </a:cubicBezTo>
                <a:cubicBezTo>
                  <a:pt x="2801" y="395"/>
                  <a:pt x="2803" y="392"/>
                  <a:pt x="2805" y="390"/>
                </a:cubicBezTo>
                <a:cubicBezTo>
                  <a:pt x="2805" y="390"/>
                  <a:pt x="2805" y="390"/>
                  <a:pt x="2805" y="390"/>
                </a:cubicBezTo>
                <a:cubicBezTo>
                  <a:pt x="2810" y="389"/>
                  <a:pt x="2809" y="384"/>
                  <a:pt x="2810" y="380"/>
                </a:cubicBezTo>
                <a:cubicBezTo>
                  <a:pt x="2810" y="380"/>
                  <a:pt x="2810" y="380"/>
                  <a:pt x="2810" y="380"/>
                </a:cubicBezTo>
                <a:cubicBezTo>
                  <a:pt x="2811" y="380"/>
                  <a:pt x="2812" y="379"/>
                  <a:pt x="2812" y="378"/>
                </a:cubicBezTo>
                <a:cubicBezTo>
                  <a:pt x="2812" y="378"/>
                  <a:pt x="2812" y="378"/>
                  <a:pt x="2812" y="378"/>
                </a:cubicBezTo>
                <a:cubicBezTo>
                  <a:pt x="2815" y="377"/>
                  <a:pt x="2818" y="377"/>
                  <a:pt x="2820" y="378"/>
                </a:cubicBezTo>
                <a:cubicBezTo>
                  <a:pt x="2820" y="378"/>
                  <a:pt x="2820" y="378"/>
                  <a:pt x="2820" y="378"/>
                </a:cubicBezTo>
                <a:cubicBezTo>
                  <a:pt x="2822" y="380"/>
                  <a:pt x="2823" y="378"/>
                  <a:pt x="2824" y="377"/>
                </a:cubicBezTo>
                <a:cubicBezTo>
                  <a:pt x="2824" y="377"/>
                  <a:pt x="2824" y="377"/>
                  <a:pt x="2824" y="377"/>
                </a:cubicBezTo>
                <a:cubicBezTo>
                  <a:pt x="2825" y="376"/>
                  <a:pt x="2825" y="375"/>
                  <a:pt x="2826" y="375"/>
                </a:cubicBezTo>
                <a:cubicBezTo>
                  <a:pt x="2826" y="375"/>
                  <a:pt x="2826" y="375"/>
                  <a:pt x="2826" y="375"/>
                </a:cubicBezTo>
                <a:cubicBezTo>
                  <a:pt x="2828" y="373"/>
                  <a:pt x="2830" y="374"/>
                  <a:pt x="2831" y="376"/>
                </a:cubicBezTo>
                <a:cubicBezTo>
                  <a:pt x="2831" y="379"/>
                  <a:pt x="2833" y="380"/>
                  <a:pt x="2835" y="379"/>
                </a:cubicBezTo>
                <a:cubicBezTo>
                  <a:pt x="2836" y="378"/>
                  <a:pt x="2837" y="377"/>
                  <a:pt x="2837" y="377"/>
                </a:cubicBezTo>
                <a:cubicBezTo>
                  <a:pt x="2837" y="377"/>
                  <a:pt x="2837" y="377"/>
                  <a:pt x="2837" y="377"/>
                </a:cubicBezTo>
                <a:cubicBezTo>
                  <a:pt x="2838" y="376"/>
                  <a:pt x="2839" y="375"/>
                  <a:pt x="2839" y="375"/>
                </a:cubicBezTo>
                <a:cubicBezTo>
                  <a:pt x="2839" y="375"/>
                  <a:pt x="2839" y="375"/>
                  <a:pt x="2839" y="375"/>
                </a:cubicBezTo>
                <a:cubicBezTo>
                  <a:pt x="2840" y="374"/>
                  <a:pt x="2841" y="373"/>
                  <a:pt x="2841" y="372"/>
                </a:cubicBezTo>
                <a:cubicBezTo>
                  <a:pt x="2841" y="372"/>
                  <a:pt x="2841" y="371"/>
                  <a:pt x="2841" y="371"/>
                </a:cubicBezTo>
                <a:cubicBezTo>
                  <a:pt x="2842" y="370"/>
                  <a:pt x="2844" y="370"/>
                  <a:pt x="2845" y="369"/>
                </a:cubicBezTo>
                <a:cubicBezTo>
                  <a:pt x="2845" y="369"/>
                  <a:pt x="2845" y="369"/>
                  <a:pt x="2845" y="369"/>
                </a:cubicBezTo>
                <a:cubicBezTo>
                  <a:pt x="2845" y="368"/>
                  <a:pt x="2846" y="368"/>
                  <a:pt x="2845" y="368"/>
                </a:cubicBezTo>
                <a:cubicBezTo>
                  <a:pt x="2845" y="368"/>
                  <a:pt x="2845" y="368"/>
                  <a:pt x="2845" y="368"/>
                </a:cubicBezTo>
                <a:cubicBezTo>
                  <a:pt x="2846" y="368"/>
                  <a:pt x="2846" y="368"/>
                  <a:pt x="2847" y="367"/>
                </a:cubicBezTo>
                <a:cubicBezTo>
                  <a:pt x="2848" y="367"/>
                  <a:pt x="2850" y="367"/>
                  <a:pt x="2851" y="367"/>
                </a:cubicBezTo>
                <a:cubicBezTo>
                  <a:pt x="2851" y="368"/>
                  <a:pt x="2852" y="368"/>
                  <a:pt x="2853" y="369"/>
                </a:cubicBezTo>
                <a:cubicBezTo>
                  <a:pt x="2853" y="369"/>
                  <a:pt x="2853" y="369"/>
                  <a:pt x="2853" y="369"/>
                </a:cubicBezTo>
                <a:cubicBezTo>
                  <a:pt x="2854" y="370"/>
                  <a:pt x="2856" y="370"/>
                  <a:pt x="2857" y="371"/>
                </a:cubicBezTo>
                <a:cubicBezTo>
                  <a:pt x="2858" y="371"/>
                  <a:pt x="2858" y="372"/>
                  <a:pt x="2859" y="373"/>
                </a:cubicBezTo>
                <a:cubicBezTo>
                  <a:pt x="2860" y="374"/>
                  <a:pt x="2859" y="376"/>
                  <a:pt x="2860" y="377"/>
                </a:cubicBezTo>
                <a:cubicBezTo>
                  <a:pt x="2861" y="378"/>
                  <a:pt x="2863" y="377"/>
                  <a:pt x="2864" y="379"/>
                </a:cubicBezTo>
                <a:cubicBezTo>
                  <a:pt x="2865" y="378"/>
                  <a:pt x="2865" y="378"/>
                  <a:pt x="2866" y="379"/>
                </a:cubicBezTo>
                <a:cubicBezTo>
                  <a:pt x="2867" y="378"/>
                  <a:pt x="2867" y="376"/>
                  <a:pt x="2868" y="375"/>
                </a:cubicBezTo>
                <a:cubicBezTo>
                  <a:pt x="2868" y="374"/>
                  <a:pt x="2868" y="373"/>
                  <a:pt x="2868" y="373"/>
                </a:cubicBezTo>
                <a:cubicBezTo>
                  <a:pt x="2869" y="372"/>
                  <a:pt x="2869" y="371"/>
                  <a:pt x="2870" y="371"/>
                </a:cubicBezTo>
                <a:cubicBezTo>
                  <a:pt x="2871" y="370"/>
                  <a:pt x="2871" y="370"/>
                  <a:pt x="2872" y="369"/>
                </a:cubicBezTo>
                <a:cubicBezTo>
                  <a:pt x="2872" y="369"/>
                  <a:pt x="2872" y="369"/>
                  <a:pt x="2872" y="369"/>
                </a:cubicBezTo>
                <a:cubicBezTo>
                  <a:pt x="2873" y="368"/>
                  <a:pt x="2875" y="368"/>
                  <a:pt x="2876" y="367"/>
                </a:cubicBezTo>
                <a:cubicBezTo>
                  <a:pt x="2877" y="366"/>
                  <a:pt x="2876" y="364"/>
                  <a:pt x="2878" y="363"/>
                </a:cubicBezTo>
                <a:cubicBezTo>
                  <a:pt x="2878" y="363"/>
                  <a:pt x="2878" y="363"/>
                  <a:pt x="2878" y="363"/>
                </a:cubicBezTo>
                <a:cubicBezTo>
                  <a:pt x="2879" y="361"/>
                  <a:pt x="2882" y="363"/>
                  <a:pt x="2883" y="361"/>
                </a:cubicBezTo>
                <a:cubicBezTo>
                  <a:pt x="2883" y="361"/>
                  <a:pt x="2883" y="361"/>
                  <a:pt x="2883" y="361"/>
                </a:cubicBezTo>
                <a:cubicBezTo>
                  <a:pt x="2884" y="359"/>
                  <a:pt x="2887" y="359"/>
                  <a:pt x="2889" y="357"/>
                </a:cubicBezTo>
                <a:cubicBezTo>
                  <a:pt x="2890" y="355"/>
                  <a:pt x="2893" y="355"/>
                  <a:pt x="2895" y="354"/>
                </a:cubicBezTo>
                <a:cubicBezTo>
                  <a:pt x="2896" y="352"/>
                  <a:pt x="2898" y="353"/>
                  <a:pt x="2899" y="352"/>
                </a:cubicBezTo>
                <a:cubicBezTo>
                  <a:pt x="2899" y="352"/>
                  <a:pt x="2899" y="352"/>
                  <a:pt x="2899" y="352"/>
                </a:cubicBezTo>
                <a:cubicBezTo>
                  <a:pt x="2900" y="350"/>
                  <a:pt x="2903" y="351"/>
                  <a:pt x="2905" y="350"/>
                </a:cubicBezTo>
                <a:cubicBezTo>
                  <a:pt x="2904" y="350"/>
                  <a:pt x="2904" y="350"/>
                  <a:pt x="2904" y="350"/>
                </a:cubicBezTo>
                <a:cubicBezTo>
                  <a:pt x="2906" y="349"/>
                  <a:pt x="2907" y="349"/>
                  <a:pt x="2908" y="348"/>
                </a:cubicBezTo>
                <a:cubicBezTo>
                  <a:pt x="2909" y="347"/>
                  <a:pt x="2911" y="347"/>
                  <a:pt x="2912" y="346"/>
                </a:cubicBezTo>
                <a:cubicBezTo>
                  <a:pt x="2912" y="346"/>
                  <a:pt x="2912" y="346"/>
                  <a:pt x="2912" y="346"/>
                </a:cubicBezTo>
                <a:cubicBezTo>
                  <a:pt x="2913" y="345"/>
                  <a:pt x="2914" y="345"/>
                  <a:pt x="2915" y="344"/>
                </a:cubicBezTo>
                <a:cubicBezTo>
                  <a:pt x="2917" y="345"/>
                  <a:pt x="2920" y="345"/>
                  <a:pt x="2922" y="344"/>
                </a:cubicBezTo>
                <a:cubicBezTo>
                  <a:pt x="2923" y="344"/>
                  <a:pt x="2924" y="344"/>
                  <a:pt x="2926" y="344"/>
                </a:cubicBezTo>
                <a:cubicBezTo>
                  <a:pt x="2927" y="345"/>
                  <a:pt x="2929" y="345"/>
                  <a:pt x="2930" y="346"/>
                </a:cubicBezTo>
                <a:cubicBezTo>
                  <a:pt x="2931" y="346"/>
                  <a:pt x="2933" y="346"/>
                  <a:pt x="2935" y="346"/>
                </a:cubicBezTo>
                <a:cubicBezTo>
                  <a:pt x="2936" y="345"/>
                  <a:pt x="2937" y="345"/>
                  <a:pt x="2937" y="344"/>
                </a:cubicBezTo>
                <a:cubicBezTo>
                  <a:pt x="2939" y="341"/>
                  <a:pt x="2939" y="339"/>
                  <a:pt x="2937" y="336"/>
                </a:cubicBezTo>
                <a:cubicBezTo>
                  <a:pt x="2936" y="336"/>
                  <a:pt x="2936" y="336"/>
                  <a:pt x="2935" y="336"/>
                </a:cubicBezTo>
                <a:cubicBezTo>
                  <a:pt x="2934" y="335"/>
                  <a:pt x="2934" y="334"/>
                  <a:pt x="2933" y="332"/>
                </a:cubicBezTo>
                <a:cubicBezTo>
                  <a:pt x="2933" y="332"/>
                  <a:pt x="2933" y="331"/>
                  <a:pt x="2933" y="331"/>
                </a:cubicBezTo>
                <a:cubicBezTo>
                  <a:pt x="2933" y="330"/>
                  <a:pt x="2933" y="330"/>
                  <a:pt x="2933" y="330"/>
                </a:cubicBezTo>
                <a:cubicBezTo>
                  <a:pt x="2933" y="330"/>
                  <a:pt x="2932" y="330"/>
                  <a:pt x="2932" y="330"/>
                </a:cubicBezTo>
                <a:cubicBezTo>
                  <a:pt x="2932" y="330"/>
                  <a:pt x="2932" y="330"/>
                  <a:pt x="2932" y="329"/>
                </a:cubicBezTo>
                <a:cubicBezTo>
                  <a:pt x="2932" y="329"/>
                  <a:pt x="2932" y="328"/>
                  <a:pt x="2931" y="328"/>
                </a:cubicBezTo>
                <a:cubicBezTo>
                  <a:pt x="2931" y="328"/>
                  <a:pt x="2931" y="327"/>
                  <a:pt x="2931" y="327"/>
                </a:cubicBezTo>
                <a:cubicBezTo>
                  <a:pt x="2931" y="326"/>
                  <a:pt x="2930" y="326"/>
                  <a:pt x="2929" y="325"/>
                </a:cubicBezTo>
                <a:cubicBezTo>
                  <a:pt x="2929" y="325"/>
                  <a:pt x="2929" y="325"/>
                  <a:pt x="2929" y="325"/>
                </a:cubicBezTo>
                <a:cubicBezTo>
                  <a:pt x="2929" y="325"/>
                  <a:pt x="2929" y="325"/>
                  <a:pt x="2929" y="325"/>
                </a:cubicBezTo>
                <a:cubicBezTo>
                  <a:pt x="2929" y="324"/>
                  <a:pt x="2929" y="324"/>
                  <a:pt x="2929" y="323"/>
                </a:cubicBezTo>
                <a:cubicBezTo>
                  <a:pt x="2928" y="321"/>
                  <a:pt x="2921" y="318"/>
                  <a:pt x="2928" y="316"/>
                </a:cubicBezTo>
                <a:cubicBezTo>
                  <a:pt x="2930" y="316"/>
                  <a:pt x="2931" y="316"/>
                  <a:pt x="2932" y="317"/>
                </a:cubicBezTo>
                <a:cubicBezTo>
                  <a:pt x="2933" y="317"/>
                  <a:pt x="2934" y="317"/>
                  <a:pt x="2935" y="317"/>
                </a:cubicBezTo>
                <a:cubicBezTo>
                  <a:pt x="2936" y="317"/>
                  <a:pt x="2936" y="316"/>
                  <a:pt x="2937" y="315"/>
                </a:cubicBezTo>
                <a:cubicBezTo>
                  <a:pt x="2937" y="315"/>
                  <a:pt x="2938" y="315"/>
                  <a:pt x="2939" y="315"/>
                </a:cubicBezTo>
                <a:cubicBezTo>
                  <a:pt x="2940" y="315"/>
                  <a:pt x="2940" y="315"/>
                  <a:pt x="2941" y="315"/>
                </a:cubicBezTo>
                <a:cubicBezTo>
                  <a:pt x="2941" y="315"/>
                  <a:pt x="2941" y="314"/>
                  <a:pt x="2941" y="313"/>
                </a:cubicBezTo>
                <a:cubicBezTo>
                  <a:pt x="2942" y="313"/>
                  <a:pt x="2944" y="313"/>
                  <a:pt x="2945" y="313"/>
                </a:cubicBezTo>
                <a:cubicBezTo>
                  <a:pt x="2945" y="313"/>
                  <a:pt x="2945" y="312"/>
                  <a:pt x="2945" y="311"/>
                </a:cubicBezTo>
                <a:cubicBezTo>
                  <a:pt x="2945" y="311"/>
                  <a:pt x="2945" y="311"/>
                  <a:pt x="2945" y="311"/>
                </a:cubicBezTo>
                <a:cubicBezTo>
                  <a:pt x="2945" y="311"/>
                  <a:pt x="2945" y="311"/>
                  <a:pt x="2945" y="311"/>
                </a:cubicBezTo>
                <a:cubicBezTo>
                  <a:pt x="2945" y="311"/>
                  <a:pt x="2945" y="311"/>
                  <a:pt x="2945" y="311"/>
                </a:cubicBezTo>
                <a:cubicBezTo>
                  <a:pt x="2945" y="311"/>
                  <a:pt x="2946" y="311"/>
                  <a:pt x="2947" y="311"/>
                </a:cubicBezTo>
                <a:cubicBezTo>
                  <a:pt x="2947" y="311"/>
                  <a:pt x="2947" y="310"/>
                  <a:pt x="2947" y="309"/>
                </a:cubicBezTo>
                <a:cubicBezTo>
                  <a:pt x="2947" y="309"/>
                  <a:pt x="2947" y="309"/>
                  <a:pt x="2948" y="308"/>
                </a:cubicBezTo>
                <a:cubicBezTo>
                  <a:pt x="2948" y="308"/>
                  <a:pt x="2948" y="308"/>
                  <a:pt x="2949" y="308"/>
                </a:cubicBezTo>
                <a:cubicBezTo>
                  <a:pt x="2949" y="307"/>
                  <a:pt x="2949" y="306"/>
                  <a:pt x="2949" y="306"/>
                </a:cubicBezTo>
                <a:cubicBezTo>
                  <a:pt x="2949" y="306"/>
                  <a:pt x="2949" y="306"/>
                  <a:pt x="2949" y="306"/>
                </a:cubicBezTo>
                <a:cubicBezTo>
                  <a:pt x="2949" y="306"/>
                  <a:pt x="2949" y="306"/>
                  <a:pt x="2949" y="306"/>
                </a:cubicBezTo>
                <a:cubicBezTo>
                  <a:pt x="2949" y="305"/>
                  <a:pt x="2949" y="305"/>
                  <a:pt x="2949" y="305"/>
                </a:cubicBezTo>
                <a:cubicBezTo>
                  <a:pt x="2949" y="305"/>
                  <a:pt x="2949" y="305"/>
                  <a:pt x="2949" y="305"/>
                </a:cubicBezTo>
                <a:cubicBezTo>
                  <a:pt x="2949" y="305"/>
                  <a:pt x="2949" y="305"/>
                  <a:pt x="2949" y="305"/>
                </a:cubicBezTo>
                <a:cubicBezTo>
                  <a:pt x="2950" y="305"/>
                  <a:pt x="2951" y="305"/>
                  <a:pt x="2953" y="305"/>
                </a:cubicBezTo>
                <a:cubicBezTo>
                  <a:pt x="2953" y="305"/>
                  <a:pt x="2953" y="305"/>
                  <a:pt x="2953" y="305"/>
                </a:cubicBezTo>
                <a:cubicBezTo>
                  <a:pt x="2953" y="305"/>
                  <a:pt x="2953" y="305"/>
                  <a:pt x="2953" y="305"/>
                </a:cubicBezTo>
                <a:cubicBezTo>
                  <a:pt x="2953" y="305"/>
                  <a:pt x="2953" y="305"/>
                  <a:pt x="2953" y="305"/>
                </a:cubicBezTo>
                <a:cubicBezTo>
                  <a:pt x="2953" y="306"/>
                  <a:pt x="2953" y="306"/>
                  <a:pt x="2953" y="306"/>
                </a:cubicBezTo>
                <a:cubicBezTo>
                  <a:pt x="2953" y="306"/>
                  <a:pt x="2954" y="307"/>
                  <a:pt x="2955" y="307"/>
                </a:cubicBezTo>
                <a:cubicBezTo>
                  <a:pt x="2956" y="307"/>
                  <a:pt x="2957" y="307"/>
                  <a:pt x="2958" y="307"/>
                </a:cubicBezTo>
                <a:cubicBezTo>
                  <a:pt x="2959" y="306"/>
                  <a:pt x="2961" y="307"/>
                  <a:pt x="2962" y="306"/>
                </a:cubicBezTo>
                <a:cubicBezTo>
                  <a:pt x="2962" y="306"/>
                  <a:pt x="2962" y="306"/>
                  <a:pt x="2962" y="306"/>
                </a:cubicBezTo>
                <a:cubicBezTo>
                  <a:pt x="2963" y="305"/>
                  <a:pt x="2963" y="304"/>
                  <a:pt x="2964" y="304"/>
                </a:cubicBezTo>
                <a:cubicBezTo>
                  <a:pt x="2964" y="304"/>
                  <a:pt x="2964" y="304"/>
                  <a:pt x="2964" y="304"/>
                </a:cubicBezTo>
                <a:cubicBezTo>
                  <a:pt x="2964" y="304"/>
                  <a:pt x="2964" y="303"/>
                  <a:pt x="2965" y="303"/>
                </a:cubicBezTo>
                <a:cubicBezTo>
                  <a:pt x="2965" y="303"/>
                  <a:pt x="2966" y="303"/>
                  <a:pt x="2966" y="304"/>
                </a:cubicBezTo>
                <a:cubicBezTo>
                  <a:pt x="2966" y="304"/>
                  <a:pt x="2966" y="304"/>
                  <a:pt x="2966" y="304"/>
                </a:cubicBezTo>
                <a:cubicBezTo>
                  <a:pt x="2968" y="305"/>
                  <a:pt x="2970" y="304"/>
                  <a:pt x="2972" y="306"/>
                </a:cubicBezTo>
                <a:cubicBezTo>
                  <a:pt x="2972" y="305"/>
                  <a:pt x="2972" y="305"/>
                  <a:pt x="2972" y="305"/>
                </a:cubicBezTo>
                <a:cubicBezTo>
                  <a:pt x="2972" y="306"/>
                  <a:pt x="2973" y="307"/>
                  <a:pt x="2974" y="307"/>
                </a:cubicBezTo>
                <a:cubicBezTo>
                  <a:pt x="2974" y="307"/>
                  <a:pt x="2974" y="307"/>
                  <a:pt x="2974" y="307"/>
                </a:cubicBezTo>
                <a:cubicBezTo>
                  <a:pt x="2974" y="308"/>
                  <a:pt x="2975" y="309"/>
                  <a:pt x="2975" y="309"/>
                </a:cubicBezTo>
                <a:cubicBezTo>
                  <a:pt x="2974" y="311"/>
                  <a:pt x="2974" y="313"/>
                  <a:pt x="2976" y="315"/>
                </a:cubicBezTo>
                <a:cubicBezTo>
                  <a:pt x="2976" y="315"/>
                  <a:pt x="2977" y="315"/>
                  <a:pt x="2978" y="315"/>
                </a:cubicBezTo>
                <a:cubicBezTo>
                  <a:pt x="2978" y="316"/>
                  <a:pt x="2979" y="316"/>
                  <a:pt x="2979" y="317"/>
                </a:cubicBezTo>
                <a:cubicBezTo>
                  <a:pt x="2979" y="317"/>
                  <a:pt x="2979" y="317"/>
                  <a:pt x="2979" y="317"/>
                </a:cubicBezTo>
                <a:cubicBezTo>
                  <a:pt x="2981" y="318"/>
                  <a:pt x="2982" y="318"/>
                  <a:pt x="2983" y="317"/>
                </a:cubicBezTo>
                <a:cubicBezTo>
                  <a:pt x="2983" y="317"/>
                  <a:pt x="2983" y="317"/>
                  <a:pt x="2983" y="317"/>
                </a:cubicBezTo>
                <a:cubicBezTo>
                  <a:pt x="2983" y="317"/>
                  <a:pt x="2983" y="317"/>
                  <a:pt x="2984" y="317"/>
                </a:cubicBezTo>
                <a:cubicBezTo>
                  <a:pt x="2984" y="316"/>
                  <a:pt x="2985" y="317"/>
                  <a:pt x="2985" y="317"/>
                </a:cubicBezTo>
                <a:cubicBezTo>
                  <a:pt x="2985" y="317"/>
                  <a:pt x="2985" y="317"/>
                  <a:pt x="2985" y="317"/>
                </a:cubicBezTo>
                <a:cubicBezTo>
                  <a:pt x="2986" y="318"/>
                  <a:pt x="2988" y="318"/>
                  <a:pt x="2989" y="319"/>
                </a:cubicBezTo>
                <a:cubicBezTo>
                  <a:pt x="2989" y="319"/>
                  <a:pt x="2989" y="319"/>
                  <a:pt x="2989" y="319"/>
                </a:cubicBezTo>
                <a:cubicBezTo>
                  <a:pt x="2990" y="320"/>
                  <a:pt x="2990" y="320"/>
                  <a:pt x="2991" y="321"/>
                </a:cubicBezTo>
                <a:cubicBezTo>
                  <a:pt x="2991" y="321"/>
                  <a:pt x="2991" y="321"/>
                  <a:pt x="2991" y="321"/>
                </a:cubicBezTo>
                <a:cubicBezTo>
                  <a:pt x="2992" y="322"/>
                  <a:pt x="2992" y="322"/>
                  <a:pt x="2993" y="323"/>
                </a:cubicBezTo>
                <a:cubicBezTo>
                  <a:pt x="2994" y="323"/>
                  <a:pt x="2994" y="323"/>
                  <a:pt x="2995" y="323"/>
                </a:cubicBezTo>
                <a:cubicBezTo>
                  <a:pt x="2996" y="322"/>
                  <a:pt x="2997" y="322"/>
                  <a:pt x="2999" y="323"/>
                </a:cubicBezTo>
                <a:cubicBezTo>
                  <a:pt x="3001" y="324"/>
                  <a:pt x="3004" y="324"/>
                  <a:pt x="3006" y="323"/>
                </a:cubicBezTo>
                <a:close/>
                <a:moveTo>
                  <a:pt x="1760" y="280"/>
                </a:moveTo>
                <a:cubicBezTo>
                  <a:pt x="1760" y="280"/>
                  <a:pt x="1760" y="280"/>
                  <a:pt x="1760" y="280"/>
                </a:cubicBezTo>
                <a:cubicBezTo>
                  <a:pt x="1760" y="280"/>
                  <a:pt x="1760" y="280"/>
                  <a:pt x="1760" y="280"/>
                </a:cubicBezTo>
                <a:cubicBezTo>
                  <a:pt x="1760" y="280"/>
                  <a:pt x="1760" y="280"/>
                  <a:pt x="1760" y="280"/>
                </a:cubicBezTo>
                <a:close/>
                <a:moveTo>
                  <a:pt x="1455" y="988"/>
                </a:moveTo>
                <a:cubicBezTo>
                  <a:pt x="1455" y="988"/>
                  <a:pt x="1455" y="988"/>
                  <a:pt x="1455" y="988"/>
                </a:cubicBezTo>
                <a:cubicBezTo>
                  <a:pt x="1455" y="988"/>
                  <a:pt x="1455" y="988"/>
                  <a:pt x="1455" y="988"/>
                </a:cubicBezTo>
                <a:cubicBezTo>
                  <a:pt x="1455" y="988"/>
                  <a:pt x="1455" y="987"/>
                  <a:pt x="1455" y="987"/>
                </a:cubicBezTo>
                <a:cubicBezTo>
                  <a:pt x="1455" y="988"/>
                  <a:pt x="1455" y="988"/>
                  <a:pt x="1455" y="988"/>
                </a:cubicBezTo>
                <a:close/>
                <a:moveTo>
                  <a:pt x="1505" y="976"/>
                </a:moveTo>
                <a:cubicBezTo>
                  <a:pt x="1505" y="976"/>
                  <a:pt x="1505" y="976"/>
                  <a:pt x="1505" y="976"/>
                </a:cubicBezTo>
                <a:cubicBezTo>
                  <a:pt x="1505" y="976"/>
                  <a:pt x="1505" y="976"/>
                  <a:pt x="1505" y="976"/>
                </a:cubicBezTo>
                <a:cubicBezTo>
                  <a:pt x="1505" y="976"/>
                  <a:pt x="1505" y="976"/>
                  <a:pt x="1505" y="976"/>
                </a:cubicBezTo>
                <a:close/>
                <a:moveTo>
                  <a:pt x="1595" y="1254"/>
                </a:moveTo>
                <a:cubicBezTo>
                  <a:pt x="1595" y="1254"/>
                  <a:pt x="1594" y="1253"/>
                  <a:pt x="1594" y="1253"/>
                </a:cubicBezTo>
                <a:cubicBezTo>
                  <a:pt x="1594" y="1253"/>
                  <a:pt x="1594" y="1253"/>
                  <a:pt x="1594" y="1253"/>
                </a:cubicBezTo>
                <a:cubicBezTo>
                  <a:pt x="1594" y="1253"/>
                  <a:pt x="1594" y="1253"/>
                  <a:pt x="1594" y="1253"/>
                </a:cubicBezTo>
                <a:cubicBezTo>
                  <a:pt x="1594" y="1253"/>
                  <a:pt x="1595" y="1254"/>
                  <a:pt x="1595" y="1254"/>
                </a:cubicBezTo>
                <a:cubicBezTo>
                  <a:pt x="1595" y="1254"/>
                  <a:pt x="1595" y="1254"/>
                  <a:pt x="1595" y="1254"/>
                </a:cubicBezTo>
                <a:close/>
                <a:moveTo>
                  <a:pt x="1647" y="724"/>
                </a:moveTo>
                <a:cubicBezTo>
                  <a:pt x="1647" y="724"/>
                  <a:pt x="1647" y="724"/>
                  <a:pt x="1647" y="724"/>
                </a:cubicBezTo>
                <a:cubicBezTo>
                  <a:pt x="1647" y="724"/>
                  <a:pt x="1647" y="724"/>
                  <a:pt x="1647" y="724"/>
                </a:cubicBezTo>
                <a:cubicBezTo>
                  <a:pt x="1647" y="724"/>
                  <a:pt x="1647" y="724"/>
                  <a:pt x="1647" y="724"/>
                </a:cubicBezTo>
                <a:cubicBezTo>
                  <a:pt x="1647" y="724"/>
                  <a:pt x="1647" y="724"/>
                  <a:pt x="1647" y="724"/>
                </a:cubicBezTo>
                <a:close/>
                <a:moveTo>
                  <a:pt x="1733" y="229"/>
                </a:moveTo>
                <a:cubicBezTo>
                  <a:pt x="1733" y="229"/>
                  <a:pt x="1733" y="229"/>
                  <a:pt x="1733" y="229"/>
                </a:cubicBezTo>
                <a:cubicBezTo>
                  <a:pt x="1733" y="229"/>
                  <a:pt x="1733" y="229"/>
                  <a:pt x="1733" y="229"/>
                </a:cubicBezTo>
                <a:cubicBezTo>
                  <a:pt x="1733" y="229"/>
                  <a:pt x="1733" y="229"/>
                  <a:pt x="1733" y="229"/>
                </a:cubicBezTo>
                <a:close/>
                <a:moveTo>
                  <a:pt x="1691" y="227"/>
                </a:moveTo>
                <a:cubicBezTo>
                  <a:pt x="1691" y="227"/>
                  <a:pt x="1691" y="227"/>
                  <a:pt x="1691" y="227"/>
                </a:cubicBezTo>
                <a:cubicBezTo>
                  <a:pt x="1691" y="227"/>
                  <a:pt x="1691" y="227"/>
                  <a:pt x="1691" y="227"/>
                </a:cubicBezTo>
                <a:cubicBezTo>
                  <a:pt x="1691" y="227"/>
                  <a:pt x="1691" y="227"/>
                  <a:pt x="1691" y="227"/>
                </a:cubicBezTo>
                <a:cubicBezTo>
                  <a:pt x="1691" y="227"/>
                  <a:pt x="1691" y="227"/>
                  <a:pt x="1691" y="227"/>
                </a:cubicBezTo>
                <a:cubicBezTo>
                  <a:pt x="1691" y="227"/>
                  <a:pt x="1691" y="227"/>
                  <a:pt x="1691" y="227"/>
                </a:cubicBezTo>
                <a:close/>
                <a:moveTo>
                  <a:pt x="1568" y="434"/>
                </a:moveTo>
                <a:cubicBezTo>
                  <a:pt x="1568" y="434"/>
                  <a:pt x="1568" y="434"/>
                  <a:pt x="1568" y="434"/>
                </a:cubicBezTo>
                <a:cubicBezTo>
                  <a:pt x="1568" y="434"/>
                  <a:pt x="1568" y="434"/>
                  <a:pt x="1568" y="434"/>
                </a:cubicBezTo>
                <a:cubicBezTo>
                  <a:pt x="1568" y="434"/>
                  <a:pt x="1568" y="434"/>
                  <a:pt x="1568" y="434"/>
                </a:cubicBezTo>
                <a:close/>
                <a:moveTo>
                  <a:pt x="1668" y="646"/>
                </a:moveTo>
                <a:cubicBezTo>
                  <a:pt x="1668" y="646"/>
                  <a:pt x="1669" y="646"/>
                  <a:pt x="1669" y="646"/>
                </a:cubicBezTo>
                <a:cubicBezTo>
                  <a:pt x="1669" y="646"/>
                  <a:pt x="1669" y="646"/>
                  <a:pt x="1669" y="646"/>
                </a:cubicBezTo>
                <a:cubicBezTo>
                  <a:pt x="1669" y="646"/>
                  <a:pt x="1669" y="646"/>
                  <a:pt x="1669" y="646"/>
                </a:cubicBezTo>
                <a:cubicBezTo>
                  <a:pt x="1669" y="646"/>
                  <a:pt x="1669" y="646"/>
                  <a:pt x="1668" y="646"/>
                </a:cubicBezTo>
                <a:close/>
                <a:moveTo>
                  <a:pt x="1714" y="380"/>
                </a:moveTo>
                <a:cubicBezTo>
                  <a:pt x="1713" y="381"/>
                  <a:pt x="1713" y="381"/>
                  <a:pt x="1712" y="381"/>
                </a:cubicBezTo>
                <a:cubicBezTo>
                  <a:pt x="1710" y="383"/>
                  <a:pt x="1707" y="380"/>
                  <a:pt x="1705" y="381"/>
                </a:cubicBezTo>
                <a:cubicBezTo>
                  <a:pt x="1703" y="382"/>
                  <a:pt x="1700" y="383"/>
                  <a:pt x="1698" y="382"/>
                </a:cubicBezTo>
                <a:cubicBezTo>
                  <a:pt x="1694" y="381"/>
                  <a:pt x="1691" y="383"/>
                  <a:pt x="1687" y="384"/>
                </a:cubicBezTo>
                <a:cubicBezTo>
                  <a:pt x="1687" y="384"/>
                  <a:pt x="1687" y="384"/>
                  <a:pt x="1687" y="384"/>
                </a:cubicBezTo>
                <a:cubicBezTo>
                  <a:pt x="1682" y="384"/>
                  <a:pt x="1679" y="387"/>
                  <a:pt x="1678" y="392"/>
                </a:cubicBezTo>
                <a:cubicBezTo>
                  <a:pt x="1678" y="394"/>
                  <a:pt x="1678" y="396"/>
                  <a:pt x="1680" y="398"/>
                </a:cubicBezTo>
                <a:cubicBezTo>
                  <a:pt x="1682" y="399"/>
                  <a:pt x="1681" y="401"/>
                  <a:pt x="1681" y="403"/>
                </a:cubicBezTo>
                <a:cubicBezTo>
                  <a:pt x="1681" y="403"/>
                  <a:pt x="1681" y="403"/>
                  <a:pt x="1681" y="403"/>
                </a:cubicBezTo>
                <a:cubicBezTo>
                  <a:pt x="1679" y="406"/>
                  <a:pt x="1680" y="408"/>
                  <a:pt x="1680" y="411"/>
                </a:cubicBezTo>
                <a:cubicBezTo>
                  <a:pt x="1681" y="413"/>
                  <a:pt x="1680" y="414"/>
                  <a:pt x="1679" y="414"/>
                </a:cubicBezTo>
                <a:cubicBezTo>
                  <a:pt x="1676" y="416"/>
                  <a:pt x="1672" y="415"/>
                  <a:pt x="1670" y="413"/>
                </a:cubicBezTo>
                <a:cubicBezTo>
                  <a:pt x="1669" y="411"/>
                  <a:pt x="1668" y="410"/>
                  <a:pt x="1667" y="408"/>
                </a:cubicBezTo>
                <a:cubicBezTo>
                  <a:pt x="1666" y="407"/>
                  <a:pt x="1665" y="407"/>
                  <a:pt x="1663" y="408"/>
                </a:cubicBezTo>
                <a:cubicBezTo>
                  <a:pt x="1662" y="409"/>
                  <a:pt x="1661" y="410"/>
                  <a:pt x="1661" y="411"/>
                </a:cubicBezTo>
                <a:cubicBezTo>
                  <a:pt x="1656" y="418"/>
                  <a:pt x="1653" y="426"/>
                  <a:pt x="1655" y="435"/>
                </a:cubicBezTo>
                <a:cubicBezTo>
                  <a:pt x="1656" y="438"/>
                  <a:pt x="1656" y="438"/>
                  <a:pt x="1652" y="439"/>
                </a:cubicBezTo>
                <a:cubicBezTo>
                  <a:pt x="1649" y="440"/>
                  <a:pt x="1647" y="441"/>
                  <a:pt x="1647" y="444"/>
                </a:cubicBezTo>
                <a:cubicBezTo>
                  <a:pt x="1646" y="445"/>
                  <a:pt x="1645" y="447"/>
                  <a:pt x="1645" y="448"/>
                </a:cubicBezTo>
                <a:cubicBezTo>
                  <a:pt x="1644" y="451"/>
                  <a:pt x="1642" y="451"/>
                  <a:pt x="1640" y="451"/>
                </a:cubicBezTo>
                <a:cubicBezTo>
                  <a:pt x="1638" y="451"/>
                  <a:pt x="1637" y="451"/>
                  <a:pt x="1636" y="450"/>
                </a:cubicBezTo>
                <a:cubicBezTo>
                  <a:pt x="1633" y="447"/>
                  <a:pt x="1630" y="447"/>
                  <a:pt x="1627" y="449"/>
                </a:cubicBezTo>
                <a:cubicBezTo>
                  <a:pt x="1626" y="450"/>
                  <a:pt x="1624" y="451"/>
                  <a:pt x="1622" y="452"/>
                </a:cubicBezTo>
                <a:cubicBezTo>
                  <a:pt x="1622" y="452"/>
                  <a:pt x="1622" y="452"/>
                  <a:pt x="1622" y="452"/>
                </a:cubicBezTo>
                <a:cubicBezTo>
                  <a:pt x="1616" y="453"/>
                  <a:pt x="1610" y="455"/>
                  <a:pt x="1604" y="457"/>
                </a:cubicBezTo>
                <a:cubicBezTo>
                  <a:pt x="1604" y="457"/>
                  <a:pt x="1604" y="457"/>
                  <a:pt x="1604" y="457"/>
                </a:cubicBezTo>
                <a:cubicBezTo>
                  <a:pt x="1604" y="457"/>
                  <a:pt x="1604" y="457"/>
                  <a:pt x="1604" y="457"/>
                </a:cubicBezTo>
                <a:cubicBezTo>
                  <a:pt x="1601" y="458"/>
                  <a:pt x="1598" y="455"/>
                  <a:pt x="1595" y="455"/>
                </a:cubicBezTo>
                <a:cubicBezTo>
                  <a:pt x="1587" y="452"/>
                  <a:pt x="1587" y="452"/>
                  <a:pt x="1581" y="457"/>
                </a:cubicBezTo>
                <a:cubicBezTo>
                  <a:pt x="1580" y="458"/>
                  <a:pt x="1579" y="458"/>
                  <a:pt x="1578" y="459"/>
                </a:cubicBezTo>
                <a:cubicBezTo>
                  <a:pt x="1575" y="457"/>
                  <a:pt x="1571" y="455"/>
                  <a:pt x="1568" y="453"/>
                </a:cubicBezTo>
                <a:cubicBezTo>
                  <a:pt x="1568" y="452"/>
                  <a:pt x="1568" y="451"/>
                  <a:pt x="1566" y="450"/>
                </a:cubicBezTo>
                <a:cubicBezTo>
                  <a:pt x="1566" y="450"/>
                  <a:pt x="1567" y="450"/>
                  <a:pt x="1567" y="450"/>
                </a:cubicBezTo>
                <a:cubicBezTo>
                  <a:pt x="1570" y="447"/>
                  <a:pt x="1568" y="444"/>
                  <a:pt x="1568" y="441"/>
                </a:cubicBezTo>
                <a:cubicBezTo>
                  <a:pt x="1568" y="441"/>
                  <a:pt x="1569" y="442"/>
                  <a:pt x="1570" y="443"/>
                </a:cubicBezTo>
                <a:cubicBezTo>
                  <a:pt x="1570" y="443"/>
                  <a:pt x="1570" y="443"/>
                  <a:pt x="1570" y="443"/>
                </a:cubicBezTo>
                <a:cubicBezTo>
                  <a:pt x="1571" y="444"/>
                  <a:pt x="1571" y="445"/>
                  <a:pt x="1571" y="445"/>
                </a:cubicBezTo>
                <a:cubicBezTo>
                  <a:pt x="1572" y="446"/>
                  <a:pt x="1572" y="447"/>
                  <a:pt x="1573" y="448"/>
                </a:cubicBezTo>
                <a:cubicBezTo>
                  <a:pt x="1573" y="448"/>
                  <a:pt x="1573" y="448"/>
                  <a:pt x="1573" y="449"/>
                </a:cubicBezTo>
                <a:cubicBezTo>
                  <a:pt x="1573" y="449"/>
                  <a:pt x="1574" y="450"/>
                  <a:pt x="1574" y="450"/>
                </a:cubicBezTo>
                <a:cubicBezTo>
                  <a:pt x="1575" y="450"/>
                  <a:pt x="1576" y="450"/>
                  <a:pt x="1576" y="450"/>
                </a:cubicBezTo>
                <a:cubicBezTo>
                  <a:pt x="1576" y="450"/>
                  <a:pt x="1576" y="450"/>
                  <a:pt x="1576" y="450"/>
                </a:cubicBezTo>
                <a:cubicBezTo>
                  <a:pt x="1580" y="452"/>
                  <a:pt x="1585" y="449"/>
                  <a:pt x="1587" y="445"/>
                </a:cubicBezTo>
                <a:cubicBezTo>
                  <a:pt x="1587" y="445"/>
                  <a:pt x="1586" y="445"/>
                  <a:pt x="1586" y="444"/>
                </a:cubicBezTo>
                <a:cubicBezTo>
                  <a:pt x="1586" y="444"/>
                  <a:pt x="1586" y="444"/>
                  <a:pt x="1586" y="444"/>
                </a:cubicBezTo>
                <a:cubicBezTo>
                  <a:pt x="1586" y="444"/>
                  <a:pt x="1585" y="443"/>
                  <a:pt x="1585" y="442"/>
                </a:cubicBezTo>
                <a:cubicBezTo>
                  <a:pt x="1585" y="442"/>
                  <a:pt x="1584" y="442"/>
                  <a:pt x="1584" y="442"/>
                </a:cubicBezTo>
                <a:cubicBezTo>
                  <a:pt x="1586" y="440"/>
                  <a:pt x="1587" y="438"/>
                  <a:pt x="1586" y="436"/>
                </a:cubicBezTo>
                <a:cubicBezTo>
                  <a:pt x="1586" y="434"/>
                  <a:pt x="1587" y="432"/>
                  <a:pt x="1587" y="430"/>
                </a:cubicBezTo>
                <a:cubicBezTo>
                  <a:pt x="1588" y="430"/>
                  <a:pt x="1589" y="431"/>
                  <a:pt x="1589" y="431"/>
                </a:cubicBezTo>
                <a:cubicBezTo>
                  <a:pt x="1589" y="432"/>
                  <a:pt x="1589" y="433"/>
                  <a:pt x="1590" y="434"/>
                </a:cubicBezTo>
                <a:cubicBezTo>
                  <a:pt x="1590" y="434"/>
                  <a:pt x="1590" y="434"/>
                  <a:pt x="1590" y="434"/>
                </a:cubicBezTo>
                <a:cubicBezTo>
                  <a:pt x="1590" y="434"/>
                  <a:pt x="1590" y="434"/>
                  <a:pt x="1590" y="434"/>
                </a:cubicBezTo>
                <a:cubicBezTo>
                  <a:pt x="1590" y="436"/>
                  <a:pt x="1590" y="437"/>
                  <a:pt x="1592" y="437"/>
                </a:cubicBezTo>
                <a:cubicBezTo>
                  <a:pt x="1594" y="437"/>
                  <a:pt x="1596" y="437"/>
                  <a:pt x="1598" y="436"/>
                </a:cubicBezTo>
                <a:cubicBezTo>
                  <a:pt x="1599" y="436"/>
                  <a:pt x="1601" y="435"/>
                  <a:pt x="1601" y="434"/>
                </a:cubicBezTo>
                <a:cubicBezTo>
                  <a:pt x="1601" y="430"/>
                  <a:pt x="1604" y="429"/>
                  <a:pt x="1606" y="426"/>
                </a:cubicBezTo>
                <a:cubicBezTo>
                  <a:pt x="1606" y="426"/>
                  <a:pt x="1607" y="426"/>
                  <a:pt x="1607" y="425"/>
                </a:cubicBezTo>
                <a:cubicBezTo>
                  <a:pt x="1607" y="425"/>
                  <a:pt x="1607" y="425"/>
                  <a:pt x="1607" y="425"/>
                </a:cubicBezTo>
                <a:cubicBezTo>
                  <a:pt x="1610" y="426"/>
                  <a:pt x="1612" y="427"/>
                  <a:pt x="1614" y="425"/>
                </a:cubicBezTo>
                <a:cubicBezTo>
                  <a:pt x="1614" y="425"/>
                  <a:pt x="1614" y="425"/>
                  <a:pt x="1614" y="425"/>
                </a:cubicBezTo>
                <a:cubicBezTo>
                  <a:pt x="1614" y="425"/>
                  <a:pt x="1614" y="425"/>
                  <a:pt x="1615" y="425"/>
                </a:cubicBezTo>
                <a:cubicBezTo>
                  <a:pt x="1616" y="425"/>
                  <a:pt x="1618" y="425"/>
                  <a:pt x="1620" y="424"/>
                </a:cubicBezTo>
                <a:cubicBezTo>
                  <a:pt x="1621" y="423"/>
                  <a:pt x="1623" y="421"/>
                  <a:pt x="1620" y="420"/>
                </a:cubicBezTo>
                <a:cubicBezTo>
                  <a:pt x="1619" y="419"/>
                  <a:pt x="1619" y="418"/>
                  <a:pt x="1619" y="418"/>
                </a:cubicBezTo>
                <a:cubicBezTo>
                  <a:pt x="1619" y="416"/>
                  <a:pt x="1619" y="415"/>
                  <a:pt x="1619" y="414"/>
                </a:cubicBezTo>
                <a:cubicBezTo>
                  <a:pt x="1620" y="413"/>
                  <a:pt x="1621" y="412"/>
                  <a:pt x="1622" y="411"/>
                </a:cubicBezTo>
                <a:cubicBezTo>
                  <a:pt x="1626" y="406"/>
                  <a:pt x="1623" y="400"/>
                  <a:pt x="1626" y="395"/>
                </a:cubicBezTo>
                <a:cubicBezTo>
                  <a:pt x="1627" y="393"/>
                  <a:pt x="1628" y="393"/>
                  <a:pt x="1629" y="392"/>
                </a:cubicBezTo>
                <a:cubicBezTo>
                  <a:pt x="1632" y="392"/>
                  <a:pt x="1634" y="391"/>
                  <a:pt x="1636" y="390"/>
                </a:cubicBezTo>
                <a:cubicBezTo>
                  <a:pt x="1638" y="388"/>
                  <a:pt x="1639" y="386"/>
                  <a:pt x="1638" y="384"/>
                </a:cubicBezTo>
                <a:cubicBezTo>
                  <a:pt x="1638" y="384"/>
                  <a:pt x="1639" y="384"/>
                  <a:pt x="1639" y="383"/>
                </a:cubicBezTo>
                <a:cubicBezTo>
                  <a:pt x="1644" y="380"/>
                  <a:pt x="1642" y="376"/>
                  <a:pt x="1639" y="372"/>
                </a:cubicBezTo>
                <a:cubicBezTo>
                  <a:pt x="1636" y="368"/>
                  <a:pt x="1633" y="364"/>
                  <a:pt x="1628" y="368"/>
                </a:cubicBezTo>
                <a:cubicBezTo>
                  <a:pt x="1628" y="368"/>
                  <a:pt x="1628" y="368"/>
                  <a:pt x="1628" y="368"/>
                </a:cubicBezTo>
                <a:cubicBezTo>
                  <a:pt x="1627" y="367"/>
                  <a:pt x="1627" y="366"/>
                  <a:pt x="1627" y="364"/>
                </a:cubicBezTo>
                <a:cubicBezTo>
                  <a:pt x="1627" y="363"/>
                  <a:pt x="1627" y="362"/>
                  <a:pt x="1626" y="361"/>
                </a:cubicBezTo>
                <a:cubicBezTo>
                  <a:pt x="1626" y="361"/>
                  <a:pt x="1626" y="361"/>
                  <a:pt x="1626" y="361"/>
                </a:cubicBezTo>
                <a:cubicBezTo>
                  <a:pt x="1626" y="358"/>
                  <a:pt x="1626" y="355"/>
                  <a:pt x="1626" y="352"/>
                </a:cubicBezTo>
                <a:cubicBezTo>
                  <a:pt x="1628" y="349"/>
                  <a:pt x="1628" y="345"/>
                  <a:pt x="1627" y="342"/>
                </a:cubicBezTo>
                <a:cubicBezTo>
                  <a:pt x="1627" y="342"/>
                  <a:pt x="1627" y="342"/>
                  <a:pt x="1627" y="342"/>
                </a:cubicBezTo>
                <a:cubicBezTo>
                  <a:pt x="1628" y="341"/>
                  <a:pt x="1629" y="340"/>
                  <a:pt x="1630" y="338"/>
                </a:cubicBezTo>
                <a:cubicBezTo>
                  <a:pt x="1630" y="338"/>
                  <a:pt x="1630" y="338"/>
                  <a:pt x="1630" y="338"/>
                </a:cubicBezTo>
                <a:cubicBezTo>
                  <a:pt x="1633" y="338"/>
                  <a:pt x="1633" y="335"/>
                  <a:pt x="1634" y="333"/>
                </a:cubicBezTo>
                <a:cubicBezTo>
                  <a:pt x="1634" y="333"/>
                  <a:pt x="1634" y="333"/>
                  <a:pt x="1634" y="333"/>
                </a:cubicBezTo>
                <a:cubicBezTo>
                  <a:pt x="1635" y="333"/>
                  <a:pt x="1637" y="332"/>
                  <a:pt x="1637" y="331"/>
                </a:cubicBezTo>
                <a:cubicBezTo>
                  <a:pt x="1638" y="328"/>
                  <a:pt x="1640" y="327"/>
                  <a:pt x="1643" y="326"/>
                </a:cubicBezTo>
                <a:cubicBezTo>
                  <a:pt x="1645" y="325"/>
                  <a:pt x="1648" y="323"/>
                  <a:pt x="1650" y="323"/>
                </a:cubicBezTo>
                <a:cubicBezTo>
                  <a:pt x="1654" y="322"/>
                  <a:pt x="1655" y="318"/>
                  <a:pt x="1658" y="315"/>
                </a:cubicBezTo>
                <a:cubicBezTo>
                  <a:pt x="1659" y="313"/>
                  <a:pt x="1658" y="311"/>
                  <a:pt x="1657" y="308"/>
                </a:cubicBezTo>
                <a:cubicBezTo>
                  <a:pt x="1657" y="308"/>
                  <a:pt x="1657" y="307"/>
                  <a:pt x="1657" y="306"/>
                </a:cubicBezTo>
                <a:cubicBezTo>
                  <a:pt x="1657" y="306"/>
                  <a:pt x="1657" y="306"/>
                  <a:pt x="1657" y="306"/>
                </a:cubicBezTo>
                <a:cubicBezTo>
                  <a:pt x="1660" y="302"/>
                  <a:pt x="1661" y="297"/>
                  <a:pt x="1666" y="294"/>
                </a:cubicBezTo>
                <a:cubicBezTo>
                  <a:pt x="1667" y="292"/>
                  <a:pt x="1669" y="291"/>
                  <a:pt x="1672" y="291"/>
                </a:cubicBezTo>
                <a:cubicBezTo>
                  <a:pt x="1672" y="290"/>
                  <a:pt x="1672" y="290"/>
                  <a:pt x="1672" y="290"/>
                </a:cubicBezTo>
                <a:cubicBezTo>
                  <a:pt x="1673" y="291"/>
                  <a:pt x="1674" y="291"/>
                  <a:pt x="1675" y="290"/>
                </a:cubicBezTo>
                <a:cubicBezTo>
                  <a:pt x="1675" y="290"/>
                  <a:pt x="1675" y="290"/>
                  <a:pt x="1676" y="290"/>
                </a:cubicBezTo>
                <a:cubicBezTo>
                  <a:pt x="1677" y="296"/>
                  <a:pt x="1685" y="293"/>
                  <a:pt x="1687" y="299"/>
                </a:cubicBezTo>
                <a:cubicBezTo>
                  <a:pt x="1689" y="301"/>
                  <a:pt x="1689" y="303"/>
                  <a:pt x="1688" y="306"/>
                </a:cubicBezTo>
                <a:cubicBezTo>
                  <a:pt x="1687" y="306"/>
                  <a:pt x="1686" y="306"/>
                  <a:pt x="1686" y="307"/>
                </a:cubicBezTo>
                <a:cubicBezTo>
                  <a:pt x="1685" y="307"/>
                  <a:pt x="1685" y="307"/>
                  <a:pt x="1685" y="307"/>
                </a:cubicBezTo>
                <a:cubicBezTo>
                  <a:pt x="1684" y="308"/>
                  <a:pt x="1683" y="309"/>
                  <a:pt x="1683" y="310"/>
                </a:cubicBezTo>
                <a:cubicBezTo>
                  <a:pt x="1682" y="311"/>
                  <a:pt x="1682" y="312"/>
                  <a:pt x="1682" y="313"/>
                </a:cubicBezTo>
                <a:cubicBezTo>
                  <a:pt x="1681" y="313"/>
                  <a:pt x="1681" y="314"/>
                  <a:pt x="1681" y="315"/>
                </a:cubicBezTo>
                <a:cubicBezTo>
                  <a:pt x="1680" y="315"/>
                  <a:pt x="1680" y="316"/>
                  <a:pt x="1680" y="316"/>
                </a:cubicBezTo>
                <a:cubicBezTo>
                  <a:pt x="1678" y="319"/>
                  <a:pt x="1675" y="323"/>
                  <a:pt x="1672" y="325"/>
                </a:cubicBezTo>
                <a:cubicBezTo>
                  <a:pt x="1671" y="325"/>
                  <a:pt x="1671" y="326"/>
                  <a:pt x="1670" y="327"/>
                </a:cubicBezTo>
                <a:cubicBezTo>
                  <a:pt x="1670" y="327"/>
                  <a:pt x="1670" y="327"/>
                  <a:pt x="1670" y="327"/>
                </a:cubicBezTo>
                <a:cubicBezTo>
                  <a:pt x="1670" y="327"/>
                  <a:pt x="1670" y="327"/>
                  <a:pt x="1670" y="327"/>
                </a:cubicBezTo>
                <a:cubicBezTo>
                  <a:pt x="1666" y="328"/>
                  <a:pt x="1665" y="332"/>
                  <a:pt x="1662" y="334"/>
                </a:cubicBezTo>
                <a:cubicBezTo>
                  <a:pt x="1660" y="336"/>
                  <a:pt x="1661" y="338"/>
                  <a:pt x="1662" y="339"/>
                </a:cubicBezTo>
                <a:cubicBezTo>
                  <a:pt x="1663" y="340"/>
                  <a:pt x="1663" y="341"/>
                  <a:pt x="1664" y="342"/>
                </a:cubicBezTo>
                <a:cubicBezTo>
                  <a:pt x="1664" y="342"/>
                  <a:pt x="1664" y="342"/>
                  <a:pt x="1664" y="342"/>
                </a:cubicBezTo>
                <a:cubicBezTo>
                  <a:pt x="1664" y="347"/>
                  <a:pt x="1664" y="351"/>
                  <a:pt x="1664" y="355"/>
                </a:cubicBezTo>
                <a:cubicBezTo>
                  <a:pt x="1664" y="359"/>
                  <a:pt x="1665" y="360"/>
                  <a:pt x="1670" y="363"/>
                </a:cubicBezTo>
                <a:cubicBezTo>
                  <a:pt x="1671" y="363"/>
                  <a:pt x="1672" y="364"/>
                  <a:pt x="1673" y="365"/>
                </a:cubicBezTo>
                <a:cubicBezTo>
                  <a:pt x="1675" y="367"/>
                  <a:pt x="1675" y="367"/>
                  <a:pt x="1672" y="369"/>
                </a:cubicBezTo>
                <a:cubicBezTo>
                  <a:pt x="1671" y="370"/>
                  <a:pt x="1670" y="371"/>
                  <a:pt x="1671" y="372"/>
                </a:cubicBezTo>
                <a:cubicBezTo>
                  <a:pt x="1671" y="373"/>
                  <a:pt x="1672" y="373"/>
                  <a:pt x="1673" y="372"/>
                </a:cubicBezTo>
                <a:cubicBezTo>
                  <a:pt x="1675" y="371"/>
                  <a:pt x="1676" y="371"/>
                  <a:pt x="1678" y="373"/>
                </a:cubicBezTo>
                <a:cubicBezTo>
                  <a:pt x="1680" y="376"/>
                  <a:pt x="1683" y="375"/>
                  <a:pt x="1686" y="373"/>
                </a:cubicBezTo>
                <a:cubicBezTo>
                  <a:pt x="1690" y="371"/>
                  <a:pt x="1695" y="368"/>
                  <a:pt x="1699" y="365"/>
                </a:cubicBezTo>
                <a:cubicBezTo>
                  <a:pt x="1699" y="365"/>
                  <a:pt x="1699" y="365"/>
                  <a:pt x="1699" y="365"/>
                </a:cubicBezTo>
                <a:cubicBezTo>
                  <a:pt x="1703" y="365"/>
                  <a:pt x="1708" y="365"/>
                  <a:pt x="1711" y="363"/>
                </a:cubicBezTo>
                <a:cubicBezTo>
                  <a:pt x="1712" y="363"/>
                  <a:pt x="1712" y="363"/>
                  <a:pt x="1712" y="363"/>
                </a:cubicBezTo>
                <a:cubicBezTo>
                  <a:pt x="1714" y="368"/>
                  <a:pt x="1717" y="372"/>
                  <a:pt x="1723" y="372"/>
                </a:cubicBezTo>
                <a:cubicBezTo>
                  <a:pt x="1728" y="373"/>
                  <a:pt x="1722" y="376"/>
                  <a:pt x="1723" y="377"/>
                </a:cubicBezTo>
                <a:cubicBezTo>
                  <a:pt x="1721" y="377"/>
                  <a:pt x="1719" y="377"/>
                  <a:pt x="1717" y="377"/>
                </a:cubicBezTo>
                <a:cubicBezTo>
                  <a:pt x="1715" y="377"/>
                  <a:pt x="1714" y="378"/>
                  <a:pt x="1714" y="380"/>
                </a:cubicBezTo>
                <a:close/>
                <a:moveTo>
                  <a:pt x="1772" y="601"/>
                </a:moveTo>
                <a:cubicBezTo>
                  <a:pt x="1770" y="600"/>
                  <a:pt x="1768" y="601"/>
                  <a:pt x="1767" y="601"/>
                </a:cubicBezTo>
                <a:cubicBezTo>
                  <a:pt x="1765" y="601"/>
                  <a:pt x="1764" y="601"/>
                  <a:pt x="1763" y="601"/>
                </a:cubicBezTo>
                <a:cubicBezTo>
                  <a:pt x="1756" y="598"/>
                  <a:pt x="1751" y="601"/>
                  <a:pt x="1747" y="605"/>
                </a:cubicBezTo>
                <a:cubicBezTo>
                  <a:pt x="1743" y="605"/>
                  <a:pt x="1741" y="610"/>
                  <a:pt x="1737" y="610"/>
                </a:cubicBezTo>
                <a:cubicBezTo>
                  <a:pt x="1733" y="611"/>
                  <a:pt x="1729" y="610"/>
                  <a:pt x="1725" y="609"/>
                </a:cubicBezTo>
                <a:cubicBezTo>
                  <a:pt x="1725" y="609"/>
                  <a:pt x="1724" y="609"/>
                  <a:pt x="1724" y="609"/>
                </a:cubicBezTo>
                <a:cubicBezTo>
                  <a:pt x="1723" y="609"/>
                  <a:pt x="1721" y="609"/>
                  <a:pt x="1720" y="609"/>
                </a:cubicBezTo>
                <a:cubicBezTo>
                  <a:pt x="1720" y="609"/>
                  <a:pt x="1720" y="609"/>
                  <a:pt x="1720" y="609"/>
                </a:cubicBezTo>
                <a:cubicBezTo>
                  <a:pt x="1713" y="602"/>
                  <a:pt x="1712" y="595"/>
                  <a:pt x="1717" y="586"/>
                </a:cubicBezTo>
                <a:cubicBezTo>
                  <a:pt x="1717" y="586"/>
                  <a:pt x="1717" y="585"/>
                  <a:pt x="1717" y="585"/>
                </a:cubicBezTo>
                <a:cubicBezTo>
                  <a:pt x="1717" y="584"/>
                  <a:pt x="1718" y="584"/>
                  <a:pt x="1718" y="584"/>
                </a:cubicBezTo>
                <a:cubicBezTo>
                  <a:pt x="1718" y="579"/>
                  <a:pt x="1719" y="574"/>
                  <a:pt x="1723" y="570"/>
                </a:cubicBezTo>
                <a:cubicBezTo>
                  <a:pt x="1724" y="569"/>
                  <a:pt x="1724" y="568"/>
                  <a:pt x="1724" y="567"/>
                </a:cubicBezTo>
                <a:cubicBezTo>
                  <a:pt x="1726" y="564"/>
                  <a:pt x="1727" y="560"/>
                  <a:pt x="1730" y="557"/>
                </a:cubicBezTo>
                <a:cubicBezTo>
                  <a:pt x="1732" y="556"/>
                  <a:pt x="1732" y="553"/>
                  <a:pt x="1733" y="551"/>
                </a:cubicBezTo>
                <a:cubicBezTo>
                  <a:pt x="1736" y="550"/>
                  <a:pt x="1738" y="549"/>
                  <a:pt x="1741" y="549"/>
                </a:cubicBezTo>
                <a:cubicBezTo>
                  <a:pt x="1741" y="549"/>
                  <a:pt x="1741" y="549"/>
                  <a:pt x="1741" y="549"/>
                </a:cubicBezTo>
                <a:cubicBezTo>
                  <a:pt x="1741" y="549"/>
                  <a:pt x="1741" y="549"/>
                  <a:pt x="1741" y="549"/>
                </a:cubicBezTo>
                <a:cubicBezTo>
                  <a:pt x="1742" y="551"/>
                  <a:pt x="1744" y="552"/>
                  <a:pt x="1745" y="553"/>
                </a:cubicBezTo>
                <a:cubicBezTo>
                  <a:pt x="1745" y="553"/>
                  <a:pt x="1745" y="553"/>
                  <a:pt x="1745" y="553"/>
                </a:cubicBezTo>
                <a:cubicBezTo>
                  <a:pt x="1747" y="555"/>
                  <a:pt x="1750" y="555"/>
                  <a:pt x="1753" y="554"/>
                </a:cubicBezTo>
                <a:cubicBezTo>
                  <a:pt x="1757" y="553"/>
                  <a:pt x="1758" y="554"/>
                  <a:pt x="1760" y="559"/>
                </a:cubicBezTo>
                <a:cubicBezTo>
                  <a:pt x="1758" y="559"/>
                  <a:pt x="1756" y="559"/>
                  <a:pt x="1754" y="560"/>
                </a:cubicBezTo>
                <a:cubicBezTo>
                  <a:pt x="1751" y="562"/>
                  <a:pt x="1751" y="564"/>
                  <a:pt x="1754" y="565"/>
                </a:cubicBezTo>
                <a:cubicBezTo>
                  <a:pt x="1757" y="566"/>
                  <a:pt x="1758" y="568"/>
                  <a:pt x="1758" y="571"/>
                </a:cubicBezTo>
                <a:cubicBezTo>
                  <a:pt x="1758" y="572"/>
                  <a:pt x="1757" y="573"/>
                  <a:pt x="1759" y="574"/>
                </a:cubicBezTo>
                <a:cubicBezTo>
                  <a:pt x="1762" y="574"/>
                  <a:pt x="1765" y="573"/>
                  <a:pt x="1768" y="571"/>
                </a:cubicBezTo>
                <a:cubicBezTo>
                  <a:pt x="1768" y="571"/>
                  <a:pt x="1768" y="571"/>
                  <a:pt x="1768" y="571"/>
                </a:cubicBezTo>
                <a:cubicBezTo>
                  <a:pt x="1768" y="571"/>
                  <a:pt x="1768" y="571"/>
                  <a:pt x="1768" y="571"/>
                </a:cubicBezTo>
                <a:cubicBezTo>
                  <a:pt x="1771" y="570"/>
                  <a:pt x="1774" y="568"/>
                  <a:pt x="1777" y="569"/>
                </a:cubicBezTo>
                <a:cubicBezTo>
                  <a:pt x="1777" y="569"/>
                  <a:pt x="1777" y="569"/>
                  <a:pt x="1777" y="569"/>
                </a:cubicBezTo>
                <a:cubicBezTo>
                  <a:pt x="1777" y="569"/>
                  <a:pt x="1777" y="569"/>
                  <a:pt x="1777" y="569"/>
                </a:cubicBezTo>
                <a:cubicBezTo>
                  <a:pt x="1779" y="568"/>
                  <a:pt x="1781" y="569"/>
                  <a:pt x="1782" y="568"/>
                </a:cubicBezTo>
                <a:cubicBezTo>
                  <a:pt x="1785" y="567"/>
                  <a:pt x="1787" y="568"/>
                  <a:pt x="1789" y="569"/>
                </a:cubicBezTo>
                <a:cubicBezTo>
                  <a:pt x="1795" y="571"/>
                  <a:pt x="1799" y="577"/>
                  <a:pt x="1804" y="580"/>
                </a:cubicBezTo>
                <a:cubicBezTo>
                  <a:pt x="1804" y="580"/>
                  <a:pt x="1804" y="580"/>
                  <a:pt x="1804" y="580"/>
                </a:cubicBezTo>
                <a:cubicBezTo>
                  <a:pt x="1807" y="586"/>
                  <a:pt x="1813" y="587"/>
                  <a:pt x="1817" y="590"/>
                </a:cubicBezTo>
                <a:cubicBezTo>
                  <a:pt x="1817" y="590"/>
                  <a:pt x="1817" y="590"/>
                  <a:pt x="1817" y="590"/>
                </a:cubicBezTo>
                <a:cubicBezTo>
                  <a:pt x="1819" y="592"/>
                  <a:pt x="1820" y="594"/>
                  <a:pt x="1822" y="595"/>
                </a:cubicBezTo>
                <a:cubicBezTo>
                  <a:pt x="1822" y="595"/>
                  <a:pt x="1822" y="595"/>
                  <a:pt x="1822" y="595"/>
                </a:cubicBezTo>
                <a:cubicBezTo>
                  <a:pt x="1822" y="596"/>
                  <a:pt x="1822" y="596"/>
                  <a:pt x="1822" y="596"/>
                </a:cubicBezTo>
                <a:cubicBezTo>
                  <a:pt x="1822" y="598"/>
                  <a:pt x="1822" y="601"/>
                  <a:pt x="1821" y="603"/>
                </a:cubicBezTo>
                <a:cubicBezTo>
                  <a:pt x="1821" y="604"/>
                  <a:pt x="1820" y="605"/>
                  <a:pt x="1818" y="606"/>
                </a:cubicBezTo>
                <a:cubicBezTo>
                  <a:pt x="1818" y="607"/>
                  <a:pt x="1817" y="608"/>
                  <a:pt x="1818" y="608"/>
                </a:cubicBezTo>
                <a:cubicBezTo>
                  <a:pt x="1817" y="608"/>
                  <a:pt x="1817" y="608"/>
                  <a:pt x="1817" y="608"/>
                </a:cubicBezTo>
                <a:cubicBezTo>
                  <a:pt x="1813" y="607"/>
                  <a:pt x="1810" y="608"/>
                  <a:pt x="1807" y="610"/>
                </a:cubicBezTo>
                <a:cubicBezTo>
                  <a:pt x="1807" y="610"/>
                  <a:pt x="1807" y="610"/>
                  <a:pt x="1807" y="610"/>
                </a:cubicBezTo>
                <a:cubicBezTo>
                  <a:pt x="1795" y="608"/>
                  <a:pt x="1783" y="606"/>
                  <a:pt x="1772" y="601"/>
                </a:cubicBezTo>
                <a:close/>
                <a:moveTo>
                  <a:pt x="1774" y="718"/>
                </a:moveTo>
                <a:cubicBezTo>
                  <a:pt x="1774" y="718"/>
                  <a:pt x="1774" y="718"/>
                  <a:pt x="1774" y="718"/>
                </a:cubicBezTo>
                <a:cubicBezTo>
                  <a:pt x="1774" y="718"/>
                  <a:pt x="1774" y="718"/>
                  <a:pt x="1774" y="718"/>
                </a:cubicBezTo>
                <a:cubicBezTo>
                  <a:pt x="1774" y="718"/>
                  <a:pt x="1774" y="718"/>
                  <a:pt x="1774" y="718"/>
                </a:cubicBezTo>
                <a:close/>
                <a:moveTo>
                  <a:pt x="1768" y="801"/>
                </a:moveTo>
                <a:cubicBezTo>
                  <a:pt x="1768" y="801"/>
                  <a:pt x="1768" y="801"/>
                  <a:pt x="1768" y="801"/>
                </a:cubicBezTo>
                <a:cubicBezTo>
                  <a:pt x="1768" y="801"/>
                  <a:pt x="1768" y="801"/>
                  <a:pt x="1768" y="801"/>
                </a:cubicBezTo>
                <a:cubicBezTo>
                  <a:pt x="1768" y="801"/>
                  <a:pt x="1768" y="801"/>
                  <a:pt x="1768" y="801"/>
                </a:cubicBezTo>
                <a:cubicBezTo>
                  <a:pt x="1768" y="801"/>
                  <a:pt x="1768" y="801"/>
                  <a:pt x="1768" y="801"/>
                </a:cubicBezTo>
                <a:cubicBezTo>
                  <a:pt x="1768" y="801"/>
                  <a:pt x="1768" y="801"/>
                  <a:pt x="1768" y="801"/>
                </a:cubicBezTo>
                <a:cubicBezTo>
                  <a:pt x="1768" y="801"/>
                  <a:pt x="1768" y="801"/>
                  <a:pt x="1768" y="801"/>
                </a:cubicBezTo>
                <a:cubicBezTo>
                  <a:pt x="1768" y="801"/>
                  <a:pt x="1768" y="801"/>
                  <a:pt x="1768" y="801"/>
                </a:cubicBezTo>
                <a:cubicBezTo>
                  <a:pt x="1768" y="801"/>
                  <a:pt x="1768" y="801"/>
                  <a:pt x="1768" y="801"/>
                </a:cubicBezTo>
                <a:close/>
                <a:moveTo>
                  <a:pt x="1833" y="912"/>
                </a:moveTo>
                <a:cubicBezTo>
                  <a:pt x="1833" y="912"/>
                  <a:pt x="1833" y="912"/>
                  <a:pt x="1833" y="912"/>
                </a:cubicBezTo>
                <a:cubicBezTo>
                  <a:pt x="1833" y="912"/>
                  <a:pt x="1833" y="912"/>
                  <a:pt x="1833" y="912"/>
                </a:cubicBezTo>
                <a:cubicBezTo>
                  <a:pt x="1833" y="912"/>
                  <a:pt x="1833" y="912"/>
                  <a:pt x="1833" y="912"/>
                </a:cubicBezTo>
                <a:cubicBezTo>
                  <a:pt x="1833" y="912"/>
                  <a:pt x="1833" y="912"/>
                  <a:pt x="1833" y="912"/>
                </a:cubicBezTo>
                <a:cubicBezTo>
                  <a:pt x="1833" y="912"/>
                  <a:pt x="1833" y="912"/>
                  <a:pt x="1833" y="912"/>
                </a:cubicBezTo>
                <a:cubicBezTo>
                  <a:pt x="1833" y="912"/>
                  <a:pt x="1832" y="911"/>
                  <a:pt x="1831" y="910"/>
                </a:cubicBezTo>
                <a:cubicBezTo>
                  <a:pt x="1831" y="910"/>
                  <a:pt x="1831" y="910"/>
                  <a:pt x="1831" y="910"/>
                </a:cubicBezTo>
                <a:cubicBezTo>
                  <a:pt x="1827" y="904"/>
                  <a:pt x="1822" y="898"/>
                  <a:pt x="1818" y="892"/>
                </a:cubicBezTo>
                <a:cubicBezTo>
                  <a:pt x="1817" y="892"/>
                  <a:pt x="1816" y="892"/>
                  <a:pt x="1816" y="891"/>
                </a:cubicBezTo>
                <a:cubicBezTo>
                  <a:pt x="1813" y="890"/>
                  <a:pt x="1812" y="888"/>
                  <a:pt x="1810" y="886"/>
                </a:cubicBezTo>
                <a:cubicBezTo>
                  <a:pt x="1809" y="884"/>
                  <a:pt x="1808" y="884"/>
                  <a:pt x="1806" y="884"/>
                </a:cubicBezTo>
                <a:cubicBezTo>
                  <a:pt x="1804" y="879"/>
                  <a:pt x="1803" y="874"/>
                  <a:pt x="1803" y="868"/>
                </a:cubicBezTo>
                <a:cubicBezTo>
                  <a:pt x="1803" y="862"/>
                  <a:pt x="1801" y="857"/>
                  <a:pt x="1795" y="854"/>
                </a:cubicBezTo>
                <a:cubicBezTo>
                  <a:pt x="1795" y="854"/>
                  <a:pt x="1795" y="854"/>
                  <a:pt x="1795" y="854"/>
                </a:cubicBezTo>
                <a:cubicBezTo>
                  <a:pt x="1795" y="854"/>
                  <a:pt x="1795" y="853"/>
                  <a:pt x="1795" y="853"/>
                </a:cubicBezTo>
                <a:cubicBezTo>
                  <a:pt x="1794" y="852"/>
                  <a:pt x="1793" y="852"/>
                  <a:pt x="1793" y="851"/>
                </a:cubicBezTo>
                <a:cubicBezTo>
                  <a:pt x="1793" y="851"/>
                  <a:pt x="1793" y="851"/>
                  <a:pt x="1793" y="851"/>
                </a:cubicBezTo>
                <a:cubicBezTo>
                  <a:pt x="1793" y="851"/>
                  <a:pt x="1793" y="851"/>
                  <a:pt x="1793" y="851"/>
                </a:cubicBezTo>
                <a:cubicBezTo>
                  <a:pt x="1788" y="847"/>
                  <a:pt x="1786" y="843"/>
                  <a:pt x="1787" y="837"/>
                </a:cubicBezTo>
                <a:cubicBezTo>
                  <a:pt x="1787" y="835"/>
                  <a:pt x="1787" y="834"/>
                  <a:pt x="1787" y="832"/>
                </a:cubicBezTo>
                <a:cubicBezTo>
                  <a:pt x="1787" y="832"/>
                  <a:pt x="1787" y="832"/>
                  <a:pt x="1787" y="832"/>
                </a:cubicBezTo>
                <a:cubicBezTo>
                  <a:pt x="1787" y="830"/>
                  <a:pt x="1787" y="828"/>
                  <a:pt x="1787" y="826"/>
                </a:cubicBezTo>
                <a:cubicBezTo>
                  <a:pt x="1787" y="822"/>
                  <a:pt x="1785" y="819"/>
                  <a:pt x="1783" y="816"/>
                </a:cubicBezTo>
                <a:cubicBezTo>
                  <a:pt x="1783" y="816"/>
                  <a:pt x="1783" y="816"/>
                  <a:pt x="1783" y="816"/>
                </a:cubicBezTo>
                <a:cubicBezTo>
                  <a:pt x="1783" y="816"/>
                  <a:pt x="1783" y="815"/>
                  <a:pt x="1783" y="814"/>
                </a:cubicBezTo>
                <a:cubicBezTo>
                  <a:pt x="1783" y="814"/>
                  <a:pt x="1782" y="813"/>
                  <a:pt x="1781" y="813"/>
                </a:cubicBezTo>
                <a:cubicBezTo>
                  <a:pt x="1781" y="812"/>
                  <a:pt x="1781" y="812"/>
                  <a:pt x="1781" y="812"/>
                </a:cubicBezTo>
                <a:cubicBezTo>
                  <a:pt x="1779" y="809"/>
                  <a:pt x="1776" y="806"/>
                  <a:pt x="1774" y="803"/>
                </a:cubicBezTo>
                <a:cubicBezTo>
                  <a:pt x="1774" y="803"/>
                  <a:pt x="1774" y="803"/>
                  <a:pt x="1774" y="803"/>
                </a:cubicBezTo>
                <a:cubicBezTo>
                  <a:pt x="1774" y="803"/>
                  <a:pt x="1774" y="803"/>
                  <a:pt x="1774" y="803"/>
                </a:cubicBezTo>
                <a:cubicBezTo>
                  <a:pt x="1774" y="803"/>
                  <a:pt x="1774" y="803"/>
                  <a:pt x="1774" y="803"/>
                </a:cubicBezTo>
                <a:cubicBezTo>
                  <a:pt x="1774" y="800"/>
                  <a:pt x="1774" y="798"/>
                  <a:pt x="1774" y="795"/>
                </a:cubicBezTo>
                <a:cubicBezTo>
                  <a:pt x="1774" y="794"/>
                  <a:pt x="1773" y="792"/>
                  <a:pt x="1772" y="791"/>
                </a:cubicBezTo>
                <a:cubicBezTo>
                  <a:pt x="1772" y="791"/>
                  <a:pt x="1772" y="791"/>
                  <a:pt x="1772" y="791"/>
                </a:cubicBezTo>
                <a:cubicBezTo>
                  <a:pt x="1772" y="791"/>
                  <a:pt x="1772" y="790"/>
                  <a:pt x="1771" y="790"/>
                </a:cubicBezTo>
                <a:cubicBezTo>
                  <a:pt x="1771" y="790"/>
                  <a:pt x="1771" y="790"/>
                  <a:pt x="1771" y="790"/>
                </a:cubicBezTo>
                <a:cubicBezTo>
                  <a:pt x="1771" y="786"/>
                  <a:pt x="1770" y="783"/>
                  <a:pt x="1767" y="780"/>
                </a:cubicBezTo>
                <a:cubicBezTo>
                  <a:pt x="1764" y="777"/>
                  <a:pt x="1762" y="772"/>
                  <a:pt x="1761" y="768"/>
                </a:cubicBezTo>
                <a:cubicBezTo>
                  <a:pt x="1760" y="764"/>
                  <a:pt x="1759" y="761"/>
                  <a:pt x="1756" y="759"/>
                </a:cubicBezTo>
                <a:cubicBezTo>
                  <a:pt x="1756" y="757"/>
                  <a:pt x="1756" y="755"/>
                  <a:pt x="1756" y="753"/>
                </a:cubicBezTo>
                <a:cubicBezTo>
                  <a:pt x="1757" y="753"/>
                  <a:pt x="1758" y="753"/>
                  <a:pt x="1758" y="753"/>
                </a:cubicBezTo>
                <a:cubicBezTo>
                  <a:pt x="1758" y="753"/>
                  <a:pt x="1758" y="753"/>
                  <a:pt x="1758" y="753"/>
                </a:cubicBezTo>
                <a:cubicBezTo>
                  <a:pt x="1760" y="754"/>
                  <a:pt x="1761" y="755"/>
                  <a:pt x="1763" y="754"/>
                </a:cubicBezTo>
                <a:cubicBezTo>
                  <a:pt x="1771" y="752"/>
                  <a:pt x="1771" y="752"/>
                  <a:pt x="1774" y="760"/>
                </a:cubicBezTo>
                <a:cubicBezTo>
                  <a:pt x="1776" y="762"/>
                  <a:pt x="1777" y="765"/>
                  <a:pt x="1779" y="766"/>
                </a:cubicBezTo>
                <a:cubicBezTo>
                  <a:pt x="1780" y="770"/>
                  <a:pt x="1781" y="772"/>
                  <a:pt x="1784" y="774"/>
                </a:cubicBezTo>
                <a:cubicBezTo>
                  <a:pt x="1785" y="776"/>
                  <a:pt x="1787" y="777"/>
                  <a:pt x="1787" y="779"/>
                </a:cubicBezTo>
                <a:cubicBezTo>
                  <a:pt x="1788" y="786"/>
                  <a:pt x="1792" y="791"/>
                  <a:pt x="1797" y="796"/>
                </a:cubicBezTo>
                <a:cubicBezTo>
                  <a:pt x="1798" y="796"/>
                  <a:pt x="1798" y="797"/>
                  <a:pt x="1799" y="797"/>
                </a:cubicBezTo>
                <a:cubicBezTo>
                  <a:pt x="1799" y="797"/>
                  <a:pt x="1799" y="797"/>
                  <a:pt x="1799" y="797"/>
                </a:cubicBezTo>
                <a:cubicBezTo>
                  <a:pt x="1800" y="803"/>
                  <a:pt x="1801" y="809"/>
                  <a:pt x="1800" y="814"/>
                </a:cubicBezTo>
                <a:cubicBezTo>
                  <a:pt x="1800" y="814"/>
                  <a:pt x="1800" y="814"/>
                  <a:pt x="1800" y="814"/>
                </a:cubicBezTo>
                <a:cubicBezTo>
                  <a:pt x="1799" y="815"/>
                  <a:pt x="1798" y="817"/>
                  <a:pt x="1800" y="818"/>
                </a:cubicBezTo>
                <a:cubicBezTo>
                  <a:pt x="1801" y="820"/>
                  <a:pt x="1802" y="822"/>
                  <a:pt x="1802" y="824"/>
                </a:cubicBezTo>
                <a:cubicBezTo>
                  <a:pt x="1802" y="824"/>
                  <a:pt x="1802" y="824"/>
                  <a:pt x="1802" y="824"/>
                </a:cubicBezTo>
                <a:cubicBezTo>
                  <a:pt x="1802" y="827"/>
                  <a:pt x="1802" y="830"/>
                  <a:pt x="1804" y="832"/>
                </a:cubicBezTo>
                <a:cubicBezTo>
                  <a:pt x="1804" y="832"/>
                  <a:pt x="1804" y="832"/>
                  <a:pt x="1804" y="832"/>
                </a:cubicBezTo>
                <a:cubicBezTo>
                  <a:pt x="1804" y="835"/>
                  <a:pt x="1807" y="837"/>
                  <a:pt x="1809" y="839"/>
                </a:cubicBezTo>
                <a:cubicBezTo>
                  <a:pt x="1811" y="840"/>
                  <a:pt x="1812" y="840"/>
                  <a:pt x="1814" y="841"/>
                </a:cubicBezTo>
                <a:cubicBezTo>
                  <a:pt x="1816" y="845"/>
                  <a:pt x="1818" y="848"/>
                  <a:pt x="1820" y="851"/>
                </a:cubicBezTo>
                <a:cubicBezTo>
                  <a:pt x="1820" y="851"/>
                  <a:pt x="1820" y="851"/>
                  <a:pt x="1820" y="851"/>
                </a:cubicBezTo>
                <a:cubicBezTo>
                  <a:pt x="1820" y="853"/>
                  <a:pt x="1821" y="854"/>
                  <a:pt x="1821" y="856"/>
                </a:cubicBezTo>
                <a:cubicBezTo>
                  <a:pt x="1821" y="857"/>
                  <a:pt x="1821" y="857"/>
                  <a:pt x="1820" y="858"/>
                </a:cubicBezTo>
                <a:cubicBezTo>
                  <a:pt x="1826" y="868"/>
                  <a:pt x="1830" y="879"/>
                  <a:pt x="1830" y="890"/>
                </a:cubicBezTo>
                <a:cubicBezTo>
                  <a:pt x="1829" y="892"/>
                  <a:pt x="1831" y="893"/>
                  <a:pt x="1832" y="893"/>
                </a:cubicBezTo>
                <a:cubicBezTo>
                  <a:pt x="1832" y="893"/>
                  <a:pt x="1833" y="893"/>
                  <a:pt x="1833" y="893"/>
                </a:cubicBezTo>
                <a:cubicBezTo>
                  <a:pt x="1833" y="893"/>
                  <a:pt x="1833" y="893"/>
                  <a:pt x="1833" y="893"/>
                </a:cubicBezTo>
                <a:cubicBezTo>
                  <a:pt x="1833" y="893"/>
                  <a:pt x="1833" y="893"/>
                  <a:pt x="1833" y="893"/>
                </a:cubicBezTo>
                <a:cubicBezTo>
                  <a:pt x="1833" y="894"/>
                  <a:pt x="1832" y="894"/>
                  <a:pt x="1832" y="895"/>
                </a:cubicBezTo>
                <a:cubicBezTo>
                  <a:pt x="1831" y="900"/>
                  <a:pt x="1832" y="906"/>
                  <a:pt x="1834" y="911"/>
                </a:cubicBezTo>
                <a:cubicBezTo>
                  <a:pt x="1834" y="912"/>
                  <a:pt x="1835" y="912"/>
                  <a:pt x="1835" y="912"/>
                </a:cubicBezTo>
                <a:cubicBezTo>
                  <a:pt x="1835" y="912"/>
                  <a:pt x="1834" y="912"/>
                  <a:pt x="1833" y="912"/>
                </a:cubicBezTo>
                <a:close/>
                <a:moveTo>
                  <a:pt x="1912" y="542"/>
                </a:moveTo>
                <a:cubicBezTo>
                  <a:pt x="1912" y="542"/>
                  <a:pt x="1912" y="542"/>
                  <a:pt x="1912" y="542"/>
                </a:cubicBezTo>
                <a:cubicBezTo>
                  <a:pt x="1912" y="542"/>
                  <a:pt x="1912" y="542"/>
                  <a:pt x="1912" y="542"/>
                </a:cubicBezTo>
                <a:cubicBezTo>
                  <a:pt x="1912" y="542"/>
                  <a:pt x="1912" y="542"/>
                  <a:pt x="1912" y="542"/>
                </a:cubicBezTo>
                <a:cubicBezTo>
                  <a:pt x="1912" y="542"/>
                  <a:pt x="1912" y="542"/>
                  <a:pt x="1912" y="542"/>
                </a:cubicBezTo>
                <a:cubicBezTo>
                  <a:pt x="1912" y="542"/>
                  <a:pt x="1912" y="542"/>
                  <a:pt x="1912" y="542"/>
                </a:cubicBezTo>
                <a:cubicBezTo>
                  <a:pt x="1912" y="542"/>
                  <a:pt x="1912" y="542"/>
                  <a:pt x="1912" y="542"/>
                </a:cubicBezTo>
                <a:close/>
                <a:moveTo>
                  <a:pt x="1922" y="632"/>
                </a:moveTo>
                <a:cubicBezTo>
                  <a:pt x="1922" y="631"/>
                  <a:pt x="1923" y="631"/>
                  <a:pt x="1924" y="631"/>
                </a:cubicBezTo>
                <a:cubicBezTo>
                  <a:pt x="1923" y="631"/>
                  <a:pt x="1922" y="632"/>
                  <a:pt x="1922" y="632"/>
                </a:cubicBezTo>
                <a:close/>
                <a:moveTo>
                  <a:pt x="1923" y="616"/>
                </a:moveTo>
                <a:cubicBezTo>
                  <a:pt x="1923" y="616"/>
                  <a:pt x="1923" y="616"/>
                  <a:pt x="1923" y="616"/>
                </a:cubicBezTo>
                <a:cubicBezTo>
                  <a:pt x="1922" y="616"/>
                  <a:pt x="1922" y="616"/>
                  <a:pt x="1922" y="616"/>
                </a:cubicBezTo>
                <a:cubicBezTo>
                  <a:pt x="1920" y="614"/>
                  <a:pt x="1918" y="615"/>
                  <a:pt x="1916" y="615"/>
                </a:cubicBezTo>
                <a:cubicBezTo>
                  <a:pt x="1916" y="614"/>
                  <a:pt x="1915" y="613"/>
                  <a:pt x="1915" y="613"/>
                </a:cubicBezTo>
                <a:cubicBezTo>
                  <a:pt x="1913" y="612"/>
                  <a:pt x="1913" y="612"/>
                  <a:pt x="1912" y="614"/>
                </a:cubicBezTo>
                <a:cubicBezTo>
                  <a:pt x="1912" y="615"/>
                  <a:pt x="1912" y="616"/>
                  <a:pt x="1912" y="617"/>
                </a:cubicBezTo>
                <a:cubicBezTo>
                  <a:pt x="1912" y="617"/>
                  <a:pt x="1912" y="617"/>
                  <a:pt x="1912" y="617"/>
                </a:cubicBezTo>
                <a:cubicBezTo>
                  <a:pt x="1912" y="617"/>
                  <a:pt x="1912" y="617"/>
                  <a:pt x="1912" y="617"/>
                </a:cubicBezTo>
                <a:cubicBezTo>
                  <a:pt x="1912" y="618"/>
                  <a:pt x="1912" y="620"/>
                  <a:pt x="1911" y="621"/>
                </a:cubicBezTo>
                <a:cubicBezTo>
                  <a:pt x="1911" y="624"/>
                  <a:pt x="1912" y="624"/>
                  <a:pt x="1914" y="623"/>
                </a:cubicBezTo>
                <a:cubicBezTo>
                  <a:pt x="1915" y="623"/>
                  <a:pt x="1916" y="622"/>
                  <a:pt x="1917" y="624"/>
                </a:cubicBezTo>
                <a:cubicBezTo>
                  <a:pt x="1917" y="627"/>
                  <a:pt x="1918" y="630"/>
                  <a:pt x="1921" y="632"/>
                </a:cubicBezTo>
                <a:cubicBezTo>
                  <a:pt x="1921" y="632"/>
                  <a:pt x="1920" y="632"/>
                  <a:pt x="1920" y="633"/>
                </a:cubicBezTo>
                <a:cubicBezTo>
                  <a:pt x="1919" y="635"/>
                  <a:pt x="1919" y="637"/>
                  <a:pt x="1920" y="639"/>
                </a:cubicBezTo>
                <a:cubicBezTo>
                  <a:pt x="1920" y="640"/>
                  <a:pt x="1921" y="640"/>
                  <a:pt x="1921" y="640"/>
                </a:cubicBezTo>
                <a:cubicBezTo>
                  <a:pt x="1920" y="640"/>
                  <a:pt x="1920" y="641"/>
                  <a:pt x="1920" y="642"/>
                </a:cubicBezTo>
                <a:cubicBezTo>
                  <a:pt x="1920" y="641"/>
                  <a:pt x="1921" y="641"/>
                  <a:pt x="1921" y="640"/>
                </a:cubicBezTo>
                <a:cubicBezTo>
                  <a:pt x="1921" y="640"/>
                  <a:pt x="1921" y="640"/>
                  <a:pt x="1921" y="640"/>
                </a:cubicBezTo>
                <a:cubicBezTo>
                  <a:pt x="1921" y="641"/>
                  <a:pt x="1920" y="641"/>
                  <a:pt x="1920" y="642"/>
                </a:cubicBezTo>
                <a:cubicBezTo>
                  <a:pt x="1920" y="642"/>
                  <a:pt x="1920" y="643"/>
                  <a:pt x="1920" y="644"/>
                </a:cubicBezTo>
                <a:cubicBezTo>
                  <a:pt x="1919" y="646"/>
                  <a:pt x="1919" y="648"/>
                  <a:pt x="1921" y="650"/>
                </a:cubicBezTo>
                <a:cubicBezTo>
                  <a:pt x="1921" y="650"/>
                  <a:pt x="1921" y="650"/>
                  <a:pt x="1921" y="650"/>
                </a:cubicBezTo>
                <a:cubicBezTo>
                  <a:pt x="1921" y="653"/>
                  <a:pt x="1922" y="657"/>
                  <a:pt x="1918" y="659"/>
                </a:cubicBezTo>
                <a:cubicBezTo>
                  <a:pt x="1916" y="657"/>
                  <a:pt x="1914" y="657"/>
                  <a:pt x="1913" y="658"/>
                </a:cubicBezTo>
                <a:cubicBezTo>
                  <a:pt x="1912" y="658"/>
                  <a:pt x="1912" y="658"/>
                  <a:pt x="1911" y="658"/>
                </a:cubicBezTo>
                <a:cubicBezTo>
                  <a:pt x="1905" y="658"/>
                  <a:pt x="1899" y="656"/>
                  <a:pt x="1894" y="652"/>
                </a:cubicBezTo>
                <a:cubicBezTo>
                  <a:pt x="1891" y="650"/>
                  <a:pt x="1887" y="648"/>
                  <a:pt x="1883" y="651"/>
                </a:cubicBezTo>
                <a:cubicBezTo>
                  <a:pt x="1883" y="651"/>
                  <a:pt x="1883" y="651"/>
                  <a:pt x="1883" y="651"/>
                </a:cubicBezTo>
                <a:cubicBezTo>
                  <a:pt x="1882" y="648"/>
                  <a:pt x="1881" y="646"/>
                  <a:pt x="1879" y="643"/>
                </a:cubicBezTo>
                <a:cubicBezTo>
                  <a:pt x="1880" y="639"/>
                  <a:pt x="1878" y="635"/>
                  <a:pt x="1882" y="632"/>
                </a:cubicBezTo>
                <a:cubicBezTo>
                  <a:pt x="1882" y="631"/>
                  <a:pt x="1882" y="630"/>
                  <a:pt x="1882" y="628"/>
                </a:cubicBezTo>
                <a:cubicBezTo>
                  <a:pt x="1882" y="628"/>
                  <a:pt x="1882" y="628"/>
                  <a:pt x="1882" y="628"/>
                </a:cubicBezTo>
                <a:cubicBezTo>
                  <a:pt x="1884" y="627"/>
                  <a:pt x="1883" y="623"/>
                  <a:pt x="1884" y="621"/>
                </a:cubicBezTo>
                <a:cubicBezTo>
                  <a:pt x="1886" y="619"/>
                  <a:pt x="1888" y="617"/>
                  <a:pt x="1889" y="615"/>
                </a:cubicBezTo>
                <a:cubicBezTo>
                  <a:pt x="1888" y="614"/>
                  <a:pt x="1886" y="613"/>
                  <a:pt x="1884" y="611"/>
                </a:cubicBezTo>
                <a:cubicBezTo>
                  <a:pt x="1881" y="607"/>
                  <a:pt x="1878" y="602"/>
                  <a:pt x="1875" y="598"/>
                </a:cubicBezTo>
                <a:cubicBezTo>
                  <a:pt x="1872" y="594"/>
                  <a:pt x="1869" y="589"/>
                  <a:pt x="1869" y="583"/>
                </a:cubicBezTo>
                <a:cubicBezTo>
                  <a:pt x="1869" y="583"/>
                  <a:pt x="1868" y="583"/>
                  <a:pt x="1868" y="582"/>
                </a:cubicBezTo>
                <a:cubicBezTo>
                  <a:pt x="1868" y="582"/>
                  <a:pt x="1868" y="582"/>
                  <a:pt x="1868" y="582"/>
                </a:cubicBezTo>
                <a:cubicBezTo>
                  <a:pt x="1868" y="579"/>
                  <a:pt x="1869" y="575"/>
                  <a:pt x="1864" y="574"/>
                </a:cubicBezTo>
                <a:cubicBezTo>
                  <a:pt x="1862" y="573"/>
                  <a:pt x="1862" y="571"/>
                  <a:pt x="1862" y="569"/>
                </a:cubicBezTo>
                <a:cubicBezTo>
                  <a:pt x="1862" y="569"/>
                  <a:pt x="1862" y="569"/>
                  <a:pt x="1862" y="569"/>
                </a:cubicBezTo>
                <a:cubicBezTo>
                  <a:pt x="1863" y="568"/>
                  <a:pt x="1864" y="567"/>
                  <a:pt x="1864" y="566"/>
                </a:cubicBezTo>
                <a:cubicBezTo>
                  <a:pt x="1865" y="561"/>
                  <a:pt x="1867" y="556"/>
                  <a:pt x="1870" y="551"/>
                </a:cubicBezTo>
                <a:cubicBezTo>
                  <a:pt x="1870" y="551"/>
                  <a:pt x="1870" y="551"/>
                  <a:pt x="1870" y="551"/>
                </a:cubicBezTo>
                <a:cubicBezTo>
                  <a:pt x="1871" y="551"/>
                  <a:pt x="1872" y="551"/>
                  <a:pt x="1872" y="552"/>
                </a:cubicBezTo>
                <a:cubicBezTo>
                  <a:pt x="1875" y="553"/>
                  <a:pt x="1877" y="553"/>
                  <a:pt x="1878" y="550"/>
                </a:cubicBezTo>
                <a:cubicBezTo>
                  <a:pt x="1878" y="549"/>
                  <a:pt x="1879" y="549"/>
                  <a:pt x="1880" y="548"/>
                </a:cubicBezTo>
                <a:cubicBezTo>
                  <a:pt x="1883" y="547"/>
                  <a:pt x="1886" y="546"/>
                  <a:pt x="1889" y="545"/>
                </a:cubicBezTo>
                <a:cubicBezTo>
                  <a:pt x="1890" y="545"/>
                  <a:pt x="1892" y="544"/>
                  <a:pt x="1893" y="542"/>
                </a:cubicBezTo>
                <a:cubicBezTo>
                  <a:pt x="1893" y="542"/>
                  <a:pt x="1893" y="542"/>
                  <a:pt x="1893" y="542"/>
                </a:cubicBezTo>
                <a:cubicBezTo>
                  <a:pt x="1894" y="541"/>
                  <a:pt x="1894" y="541"/>
                  <a:pt x="1895" y="540"/>
                </a:cubicBezTo>
                <a:cubicBezTo>
                  <a:pt x="1897" y="538"/>
                  <a:pt x="1899" y="537"/>
                  <a:pt x="1901" y="540"/>
                </a:cubicBezTo>
                <a:cubicBezTo>
                  <a:pt x="1903" y="542"/>
                  <a:pt x="1905" y="542"/>
                  <a:pt x="1908" y="542"/>
                </a:cubicBezTo>
                <a:cubicBezTo>
                  <a:pt x="1908" y="542"/>
                  <a:pt x="1908" y="542"/>
                  <a:pt x="1908" y="542"/>
                </a:cubicBezTo>
                <a:cubicBezTo>
                  <a:pt x="1909" y="542"/>
                  <a:pt x="1909" y="543"/>
                  <a:pt x="1909" y="543"/>
                </a:cubicBezTo>
                <a:cubicBezTo>
                  <a:pt x="1909" y="543"/>
                  <a:pt x="1910" y="543"/>
                  <a:pt x="1911" y="544"/>
                </a:cubicBezTo>
                <a:cubicBezTo>
                  <a:pt x="1911" y="544"/>
                  <a:pt x="1911" y="545"/>
                  <a:pt x="1911" y="545"/>
                </a:cubicBezTo>
                <a:cubicBezTo>
                  <a:pt x="1914" y="549"/>
                  <a:pt x="1917" y="553"/>
                  <a:pt x="1921" y="556"/>
                </a:cubicBezTo>
                <a:cubicBezTo>
                  <a:pt x="1921" y="556"/>
                  <a:pt x="1921" y="556"/>
                  <a:pt x="1921" y="556"/>
                </a:cubicBezTo>
                <a:cubicBezTo>
                  <a:pt x="1923" y="558"/>
                  <a:pt x="1925" y="560"/>
                  <a:pt x="1925" y="563"/>
                </a:cubicBezTo>
                <a:cubicBezTo>
                  <a:pt x="1925" y="563"/>
                  <a:pt x="1925" y="563"/>
                  <a:pt x="1925" y="564"/>
                </a:cubicBezTo>
                <a:cubicBezTo>
                  <a:pt x="1923" y="564"/>
                  <a:pt x="1923" y="565"/>
                  <a:pt x="1923" y="566"/>
                </a:cubicBezTo>
                <a:cubicBezTo>
                  <a:pt x="1920" y="566"/>
                  <a:pt x="1918" y="565"/>
                  <a:pt x="1916" y="565"/>
                </a:cubicBezTo>
                <a:cubicBezTo>
                  <a:pt x="1916" y="565"/>
                  <a:pt x="1916" y="565"/>
                  <a:pt x="1916" y="565"/>
                </a:cubicBezTo>
                <a:cubicBezTo>
                  <a:pt x="1916" y="565"/>
                  <a:pt x="1916" y="565"/>
                  <a:pt x="1916" y="565"/>
                </a:cubicBezTo>
                <a:cubicBezTo>
                  <a:pt x="1911" y="563"/>
                  <a:pt x="1907" y="562"/>
                  <a:pt x="1904" y="566"/>
                </a:cubicBezTo>
                <a:cubicBezTo>
                  <a:pt x="1903" y="567"/>
                  <a:pt x="1902" y="567"/>
                  <a:pt x="1901" y="567"/>
                </a:cubicBezTo>
                <a:cubicBezTo>
                  <a:pt x="1898" y="568"/>
                  <a:pt x="1898" y="568"/>
                  <a:pt x="1900" y="572"/>
                </a:cubicBezTo>
                <a:cubicBezTo>
                  <a:pt x="1901" y="574"/>
                  <a:pt x="1901" y="574"/>
                  <a:pt x="1899" y="574"/>
                </a:cubicBezTo>
                <a:cubicBezTo>
                  <a:pt x="1898" y="574"/>
                  <a:pt x="1897" y="574"/>
                  <a:pt x="1895" y="574"/>
                </a:cubicBezTo>
                <a:cubicBezTo>
                  <a:pt x="1895" y="574"/>
                  <a:pt x="1894" y="574"/>
                  <a:pt x="1894" y="574"/>
                </a:cubicBezTo>
                <a:cubicBezTo>
                  <a:pt x="1894" y="575"/>
                  <a:pt x="1894" y="576"/>
                  <a:pt x="1894" y="576"/>
                </a:cubicBezTo>
                <a:cubicBezTo>
                  <a:pt x="1896" y="578"/>
                  <a:pt x="1898" y="580"/>
                  <a:pt x="1899" y="582"/>
                </a:cubicBezTo>
                <a:cubicBezTo>
                  <a:pt x="1901" y="586"/>
                  <a:pt x="1904" y="589"/>
                  <a:pt x="1908" y="590"/>
                </a:cubicBezTo>
                <a:cubicBezTo>
                  <a:pt x="1910" y="591"/>
                  <a:pt x="1911" y="592"/>
                  <a:pt x="1911" y="595"/>
                </a:cubicBezTo>
                <a:cubicBezTo>
                  <a:pt x="1910" y="597"/>
                  <a:pt x="1909" y="599"/>
                  <a:pt x="1909" y="601"/>
                </a:cubicBezTo>
                <a:cubicBezTo>
                  <a:pt x="1909" y="602"/>
                  <a:pt x="1910" y="603"/>
                  <a:pt x="1910" y="603"/>
                </a:cubicBezTo>
                <a:cubicBezTo>
                  <a:pt x="1910" y="604"/>
                  <a:pt x="1911" y="603"/>
                  <a:pt x="1912" y="603"/>
                </a:cubicBezTo>
                <a:cubicBezTo>
                  <a:pt x="1912" y="603"/>
                  <a:pt x="1912" y="603"/>
                  <a:pt x="1912" y="602"/>
                </a:cubicBezTo>
                <a:cubicBezTo>
                  <a:pt x="1914" y="600"/>
                  <a:pt x="1916" y="599"/>
                  <a:pt x="1919" y="599"/>
                </a:cubicBezTo>
                <a:cubicBezTo>
                  <a:pt x="1921" y="600"/>
                  <a:pt x="1921" y="602"/>
                  <a:pt x="1922" y="604"/>
                </a:cubicBezTo>
                <a:cubicBezTo>
                  <a:pt x="1922" y="604"/>
                  <a:pt x="1922" y="604"/>
                  <a:pt x="1923" y="605"/>
                </a:cubicBezTo>
                <a:cubicBezTo>
                  <a:pt x="1924" y="607"/>
                  <a:pt x="1927" y="607"/>
                  <a:pt x="1927" y="610"/>
                </a:cubicBezTo>
                <a:cubicBezTo>
                  <a:pt x="1927" y="613"/>
                  <a:pt x="1923" y="614"/>
                  <a:pt x="1923" y="616"/>
                </a:cubicBezTo>
                <a:close/>
                <a:moveTo>
                  <a:pt x="1946" y="642"/>
                </a:moveTo>
                <a:cubicBezTo>
                  <a:pt x="1947" y="641"/>
                  <a:pt x="1947" y="639"/>
                  <a:pt x="1948" y="637"/>
                </a:cubicBezTo>
                <a:cubicBezTo>
                  <a:pt x="1948" y="640"/>
                  <a:pt x="1949" y="641"/>
                  <a:pt x="1949" y="643"/>
                </a:cubicBezTo>
                <a:cubicBezTo>
                  <a:pt x="1948" y="642"/>
                  <a:pt x="1947" y="642"/>
                  <a:pt x="1946" y="642"/>
                </a:cubicBezTo>
                <a:close/>
                <a:moveTo>
                  <a:pt x="2089" y="910"/>
                </a:moveTo>
                <a:cubicBezTo>
                  <a:pt x="2089" y="909"/>
                  <a:pt x="2089" y="909"/>
                  <a:pt x="2089" y="909"/>
                </a:cubicBezTo>
                <a:cubicBezTo>
                  <a:pt x="2089" y="909"/>
                  <a:pt x="2089" y="909"/>
                  <a:pt x="2089" y="910"/>
                </a:cubicBezTo>
                <a:cubicBezTo>
                  <a:pt x="2089" y="910"/>
                  <a:pt x="2089" y="910"/>
                  <a:pt x="2089" y="910"/>
                </a:cubicBezTo>
                <a:close/>
                <a:moveTo>
                  <a:pt x="2121" y="260"/>
                </a:moveTo>
                <a:cubicBezTo>
                  <a:pt x="2121" y="261"/>
                  <a:pt x="2121" y="262"/>
                  <a:pt x="2120" y="263"/>
                </a:cubicBezTo>
                <a:cubicBezTo>
                  <a:pt x="2116" y="267"/>
                  <a:pt x="2116" y="267"/>
                  <a:pt x="2119" y="271"/>
                </a:cubicBezTo>
                <a:cubicBezTo>
                  <a:pt x="2119" y="272"/>
                  <a:pt x="2119" y="274"/>
                  <a:pt x="2119" y="275"/>
                </a:cubicBezTo>
                <a:cubicBezTo>
                  <a:pt x="2119" y="275"/>
                  <a:pt x="2119" y="275"/>
                  <a:pt x="2119" y="275"/>
                </a:cubicBezTo>
                <a:cubicBezTo>
                  <a:pt x="2117" y="277"/>
                  <a:pt x="2115" y="276"/>
                  <a:pt x="2112" y="275"/>
                </a:cubicBezTo>
                <a:cubicBezTo>
                  <a:pt x="2113" y="274"/>
                  <a:pt x="2113" y="274"/>
                  <a:pt x="2114" y="273"/>
                </a:cubicBezTo>
                <a:cubicBezTo>
                  <a:pt x="2115" y="266"/>
                  <a:pt x="2115" y="260"/>
                  <a:pt x="2113" y="254"/>
                </a:cubicBezTo>
                <a:cubicBezTo>
                  <a:pt x="2112" y="252"/>
                  <a:pt x="2111" y="250"/>
                  <a:pt x="2109" y="248"/>
                </a:cubicBezTo>
                <a:cubicBezTo>
                  <a:pt x="2112" y="250"/>
                  <a:pt x="2114" y="251"/>
                  <a:pt x="2115" y="254"/>
                </a:cubicBezTo>
                <a:cubicBezTo>
                  <a:pt x="2116" y="257"/>
                  <a:pt x="2117" y="260"/>
                  <a:pt x="2121" y="260"/>
                </a:cubicBezTo>
                <a:cubicBezTo>
                  <a:pt x="2121" y="260"/>
                  <a:pt x="2121" y="260"/>
                  <a:pt x="2121" y="260"/>
                </a:cubicBezTo>
                <a:cubicBezTo>
                  <a:pt x="2121" y="260"/>
                  <a:pt x="2121" y="260"/>
                  <a:pt x="2121" y="260"/>
                </a:cubicBezTo>
                <a:close/>
                <a:moveTo>
                  <a:pt x="2194" y="179"/>
                </a:moveTo>
                <a:cubicBezTo>
                  <a:pt x="2194" y="179"/>
                  <a:pt x="2194" y="179"/>
                  <a:pt x="2194" y="179"/>
                </a:cubicBezTo>
                <a:cubicBezTo>
                  <a:pt x="2194" y="179"/>
                  <a:pt x="2194" y="179"/>
                  <a:pt x="2194" y="179"/>
                </a:cubicBezTo>
                <a:cubicBezTo>
                  <a:pt x="2194" y="179"/>
                  <a:pt x="2194" y="179"/>
                  <a:pt x="2194" y="179"/>
                </a:cubicBezTo>
                <a:cubicBezTo>
                  <a:pt x="2194" y="179"/>
                  <a:pt x="2194" y="179"/>
                  <a:pt x="2194" y="179"/>
                </a:cubicBezTo>
                <a:cubicBezTo>
                  <a:pt x="2194" y="179"/>
                  <a:pt x="2194" y="179"/>
                  <a:pt x="2194" y="179"/>
                </a:cubicBezTo>
                <a:cubicBezTo>
                  <a:pt x="2194" y="179"/>
                  <a:pt x="2194" y="179"/>
                  <a:pt x="2194" y="179"/>
                </a:cubicBezTo>
                <a:cubicBezTo>
                  <a:pt x="2194" y="179"/>
                  <a:pt x="2194" y="179"/>
                  <a:pt x="2194" y="179"/>
                </a:cubicBezTo>
                <a:cubicBezTo>
                  <a:pt x="2194" y="179"/>
                  <a:pt x="2194" y="179"/>
                  <a:pt x="2194" y="179"/>
                </a:cubicBezTo>
                <a:close/>
                <a:moveTo>
                  <a:pt x="2336" y="855"/>
                </a:moveTo>
                <a:cubicBezTo>
                  <a:pt x="2336" y="855"/>
                  <a:pt x="2336" y="855"/>
                  <a:pt x="2336" y="855"/>
                </a:cubicBezTo>
                <a:cubicBezTo>
                  <a:pt x="2336" y="855"/>
                  <a:pt x="2336" y="855"/>
                  <a:pt x="2336" y="855"/>
                </a:cubicBezTo>
                <a:cubicBezTo>
                  <a:pt x="2336" y="855"/>
                  <a:pt x="2336" y="855"/>
                  <a:pt x="2336" y="855"/>
                </a:cubicBezTo>
                <a:cubicBezTo>
                  <a:pt x="2336" y="855"/>
                  <a:pt x="2336" y="855"/>
                  <a:pt x="2336" y="855"/>
                </a:cubicBezTo>
                <a:close/>
                <a:moveTo>
                  <a:pt x="2357" y="878"/>
                </a:moveTo>
                <a:cubicBezTo>
                  <a:pt x="2356" y="878"/>
                  <a:pt x="2356" y="878"/>
                  <a:pt x="2355" y="878"/>
                </a:cubicBezTo>
                <a:cubicBezTo>
                  <a:pt x="2356" y="878"/>
                  <a:pt x="2357" y="879"/>
                  <a:pt x="2357" y="880"/>
                </a:cubicBezTo>
                <a:cubicBezTo>
                  <a:pt x="2357" y="879"/>
                  <a:pt x="2357" y="879"/>
                  <a:pt x="2357" y="878"/>
                </a:cubicBezTo>
                <a:close/>
                <a:moveTo>
                  <a:pt x="3006" y="323"/>
                </a:moveTo>
                <a:cubicBezTo>
                  <a:pt x="3006" y="323"/>
                  <a:pt x="3006" y="323"/>
                  <a:pt x="3006" y="323"/>
                </a:cubicBezTo>
                <a:cubicBezTo>
                  <a:pt x="3006" y="323"/>
                  <a:pt x="3006" y="323"/>
                  <a:pt x="3006" y="323"/>
                </a:cubicBezTo>
                <a:close/>
                <a:moveTo>
                  <a:pt x="3022" y="302"/>
                </a:moveTo>
                <a:cubicBezTo>
                  <a:pt x="3022" y="302"/>
                  <a:pt x="3022" y="302"/>
                  <a:pt x="3022" y="302"/>
                </a:cubicBezTo>
                <a:cubicBezTo>
                  <a:pt x="3022" y="302"/>
                  <a:pt x="3022" y="302"/>
                  <a:pt x="3022" y="302"/>
                </a:cubicBezTo>
                <a:close/>
                <a:moveTo>
                  <a:pt x="2999" y="323"/>
                </a:moveTo>
                <a:cubicBezTo>
                  <a:pt x="2999" y="323"/>
                  <a:pt x="2999" y="323"/>
                  <a:pt x="2999" y="323"/>
                </a:cubicBezTo>
                <a:cubicBezTo>
                  <a:pt x="2999" y="323"/>
                  <a:pt x="2999" y="323"/>
                  <a:pt x="2999" y="323"/>
                </a:cubicBezTo>
                <a:close/>
                <a:moveTo>
                  <a:pt x="543" y="165"/>
                </a:moveTo>
                <a:cubicBezTo>
                  <a:pt x="543" y="165"/>
                  <a:pt x="543" y="166"/>
                  <a:pt x="543" y="166"/>
                </a:cubicBezTo>
                <a:cubicBezTo>
                  <a:pt x="543" y="166"/>
                  <a:pt x="543" y="166"/>
                  <a:pt x="543" y="166"/>
                </a:cubicBezTo>
                <a:lnTo>
                  <a:pt x="543" y="165"/>
                </a:lnTo>
                <a:close/>
                <a:moveTo>
                  <a:pt x="2090" y="248"/>
                </a:moveTo>
                <a:cubicBezTo>
                  <a:pt x="2090" y="248"/>
                  <a:pt x="2090" y="248"/>
                  <a:pt x="2090" y="248"/>
                </a:cubicBezTo>
                <a:cubicBezTo>
                  <a:pt x="2090" y="248"/>
                  <a:pt x="2090" y="248"/>
                  <a:pt x="2090" y="248"/>
                </a:cubicBezTo>
                <a:close/>
                <a:moveTo>
                  <a:pt x="1169" y="6"/>
                </a:moveTo>
                <a:cubicBezTo>
                  <a:pt x="1169" y="6"/>
                  <a:pt x="1169" y="6"/>
                  <a:pt x="1169" y="6"/>
                </a:cubicBezTo>
                <a:cubicBezTo>
                  <a:pt x="1169" y="6"/>
                  <a:pt x="1169" y="6"/>
                  <a:pt x="1169" y="6"/>
                </a:cubicBezTo>
                <a:close/>
                <a:moveTo>
                  <a:pt x="1178" y="2"/>
                </a:moveTo>
                <a:cubicBezTo>
                  <a:pt x="1179" y="2"/>
                  <a:pt x="1179" y="2"/>
                  <a:pt x="1179" y="2"/>
                </a:cubicBezTo>
                <a:cubicBezTo>
                  <a:pt x="1179" y="2"/>
                  <a:pt x="1179" y="2"/>
                  <a:pt x="1179" y="2"/>
                </a:cubicBezTo>
                <a:lnTo>
                  <a:pt x="1178" y="2"/>
                </a:lnTo>
                <a:close/>
                <a:moveTo>
                  <a:pt x="2338" y="1060"/>
                </a:moveTo>
                <a:cubicBezTo>
                  <a:pt x="2338" y="1060"/>
                  <a:pt x="2338" y="1060"/>
                  <a:pt x="2338" y="1060"/>
                </a:cubicBezTo>
                <a:cubicBezTo>
                  <a:pt x="2338" y="1060"/>
                  <a:pt x="2338" y="1060"/>
                  <a:pt x="2338" y="1060"/>
                </a:cubicBezTo>
                <a:close/>
                <a:moveTo>
                  <a:pt x="1035" y="206"/>
                </a:moveTo>
                <a:cubicBezTo>
                  <a:pt x="1035" y="206"/>
                  <a:pt x="1035" y="206"/>
                  <a:pt x="1035" y="206"/>
                </a:cubicBezTo>
                <a:cubicBezTo>
                  <a:pt x="1035" y="206"/>
                  <a:pt x="1035" y="206"/>
                  <a:pt x="1034" y="206"/>
                </a:cubicBezTo>
                <a:lnTo>
                  <a:pt x="1035" y="206"/>
                </a:lnTo>
                <a:close/>
                <a:moveTo>
                  <a:pt x="1048" y="204"/>
                </a:moveTo>
                <a:cubicBezTo>
                  <a:pt x="1048" y="204"/>
                  <a:pt x="1048" y="204"/>
                  <a:pt x="1048" y="204"/>
                </a:cubicBezTo>
                <a:cubicBezTo>
                  <a:pt x="1048" y="204"/>
                  <a:pt x="1048" y="204"/>
                  <a:pt x="1048" y="204"/>
                </a:cubicBezTo>
                <a:close/>
                <a:moveTo>
                  <a:pt x="1549" y="995"/>
                </a:moveTo>
                <a:cubicBezTo>
                  <a:pt x="1549" y="995"/>
                  <a:pt x="1549" y="995"/>
                  <a:pt x="1549" y="995"/>
                </a:cubicBezTo>
                <a:cubicBezTo>
                  <a:pt x="1549" y="995"/>
                  <a:pt x="1549" y="995"/>
                  <a:pt x="1549" y="995"/>
                </a:cubicBezTo>
                <a:close/>
                <a:moveTo>
                  <a:pt x="2835" y="379"/>
                </a:moveTo>
                <a:cubicBezTo>
                  <a:pt x="2835" y="379"/>
                  <a:pt x="2835" y="379"/>
                  <a:pt x="2835" y="379"/>
                </a:cubicBezTo>
                <a:cubicBezTo>
                  <a:pt x="2835" y="379"/>
                  <a:pt x="2835" y="379"/>
                  <a:pt x="2835" y="379"/>
                </a:cubicBezTo>
                <a:close/>
                <a:moveTo>
                  <a:pt x="2889" y="1456"/>
                </a:moveTo>
                <a:cubicBezTo>
                  <a:pt x="2889" y="1456"/>
                  <a:pt x="2889" y="1456"/>
                  <a:pt x="2889" y="1456"/>
                </a:cubicBezTo>
                <a:cubicBezTo>
                  <a:pt x="2889" y="1456"/>
                  <a:pt x="2889" y="1456"/>
                  <a:pt x="2889" y="1456"/>
                </a:cubicBezTo>
                <a:close/>
                <a:moveTo>
                  <a:pt x="2922" y="1444"/>
                </a:moveTo>
                <a:cubicBezTo>
                  <a:pt x="2916" y="1446"/>
                  <a:pt x="2910" y="1444"/>
                  <a:pt x="2909" y="1437"/>
                </a:cubicBezTo>
                <a:cubicBezTo>
                  <a:pt x="2908" y="1434"/>
                  <a:pt x="2907" y="1431"/>
                  <a:pt x="2905" y="1429"/>
                </a:cubicBezTo>
                <a:cubicBezTo>
                  <a:pt x="2905" y="1429"/>
                  <a:pt x="2905" y="1429"/>
                  <a:pt x="2905" y="1429"/>
                </a:cubicBezTo>
                <a:cubicBezTo>
                  <a:pt x="2903" y="1430"/>
                  <a:pt x="2904" y="1432"/>
                  <a:pt x="2903" y="1433"/>
                </a:cubicBezTo>
                <a:cubicBezTo>
                  <a:pt x="2902" y="1433"/>
                  <a:pt x="2901" y="1433"/>
                  <a:pt x="2901" y="1433"/>
                </a:cubicBezTo>
                <a:cubicBezTo>
                  <a:pt x="2901" y="1431"/>
                  <a:pt x="2901" y="1430"/>
                  <a:pt x="2901" y="1429"/>
                </a:cubicBezTo>
                <a:cubicBezTo>
                  <a:pt x="2900" y="1428"/>
                  <a:pt x="2900" y="1427"/>
                  <a:pt x="2901" y="1427"/>
                </a:cubicBezTo>
                <a:cubicBezTo>
                  <a:pt x="2901" y="1426"/>
                  <a:pt x="2901" y="1426"/>
                  <a:pt x="2901" y="1425"/>
                </a:cubicBezTo>
                <a:cubicBezTo>
                  <a:pt x="2900" y="1424"/>
                  <a:pt x="2900" y="1424"/>
                  <a:pt x="2899" y="1423"/>
                </a:cubicBezTo>
                <a:cubicBezTo>
                  <a:pt x="2899" y="1422"/>
                  <a:pt x="2899" y="1420"/>
                  <a:pt x="2899" y="1419"/>
                </a:cubicBezTo>
                <a:cubicBezTo>
                  <a:pt x="2900" y="1418"/>
                  <a:pt x="2900" y="1417"/>
                  <a:pt x="2899" y="1415"/>
                </a:cubicBezTo>
                <a:cubicBezTo>
                  <a:pt x="2897" y="1414"/>
                  <a:pt x="2896" y="1413"/>
                  <a:pt x="2895" y="1412"/>
                </a:cubicBezTo>
                <a:cubicBezTo>
                  <a:pt x="2895" y="1412"/>
                  <a:pt x="2895" y="1412"/>
                  <a:pt x="2895" y="1412"/>
                </a:cubicBezTo>
                <a:cubicBezTo>
                  <a:pt x="2894" y="1411"/>
                  <a:pt x="2894" y="1410"/>
                  <a:pt x="2893" y="1410"/>
                </a:cubicBezTo>
                <a:cubicBezTo>
                  <a:pt x="2893" y="1410"/>
                  <a:pt x="2893" y="1410"/>
                  <a:pt x="2893" y="1410"/>
                </a:cubicBezTo>
                <a:cubicBezTo>
                  <a:pt x="2892" y="1408"/>
                  <a:pt x="2890" y="1409"/>
                  <a:pt x="2889" y="1408"/>
                </a:cubicBezTo>
                <a:cubicBezTo>
                  <a:pt x="2888" y="1408"/>
                  <a:pt x="2888" y="1408"/>
                  <a:pt x="2887" y="1408"/>
                </a:cubicBezTo>
                <a:cubicBezTo>
                  <a:pt x="2887" y="1407"/>
                  <a:pt x="2886" y="1406"/>
                  <a:pt x="2885" y="1406"/>
                </a:cubicBezTo>
                <a:cubicBezTo>
                  <a:pt x="2885" y="1406"/>
                  <a:pt x="2885" y="1406"/>
                  <a:pt x="2885" y="1406"/>
                </a:cubicBezTo>
                <a:cubicBezTo>
                  <a:pt x="2885" y="1404"/>
                  <a:pt x="2883" y="1403"/>
                  <a:pt x="2882" y="1404"/>
                </a:cubicBezTo>
                <a:cubicBezTo>
                  <a:pt x="2880" y="1405"/>
                  <a:pt x="2880" y="1406"/>
                  <a:pt x="2882" y="1408"/>
                </a:cubicBezTo>
                <a:cubicBezTo>
                  <a:pt x="2882" y="1408"/>
                  <a:pt x="2883" y="1409"/>
                  <a:pt x="2883" y="1410"/>
                </a:cubicBezTo>
                <a:cubicBezTo>
                  <a:pt x="2883" y="1410"/>
                  <a:pt x="2883" y="1410"/>
                  <a:pt x="2883" y="1410"/>
                </a:cubicBezTo>
                <a:cubicBezTo>
                  <a:pt x="2885" y="1411"/>
                  <a:pt x="2884" y="1412"/>
                  <a:pt x="2885" y="1413"/>
                </a:cubicBezTo>
                <a:cubicBezTo>
                  <a:pt x="2885" y="1413"/>
                  <a:pt x="2885" y="1413"/>
                  <a:pt x="2885" y="1413"/>
                </a:cubicBezTo>
                <a:cubicBezTo>
                  <a:pt x="2886" y="1414"/>
                  <a:pt x="2887" y="1415"/>
                  <a:pt x="2887" y="1415"/>
                </a:cubicBezTo>
                <a:cubicBezTo>
                  <a:pt x="2887" y="1416"/>
                  <a:pt x="2887" y="1417"/>
                  <a:pt x="2887" y="1417"/>
                </a:cubicBezTo>
                <a:cubicBezTo>
                  <a:pt x="2888" y="1418"/>
                  <a:pt x="2889" y="1418"/>
                  <a:pt x="2889" y="1419"/>
                </a:cubicBezTo>
                <a:cubicBezTo>
                  <a:pt x="2889" y="1419"/>
                  <a:pt x="2889" y="1419"/>
                  <a:pt x="2889" y="1419"/>
                </a:cubicBezTo>
                <a:cubicBezTo>
                  <a:pt x="2890" y="1420"/>
                  <a:pt x="2890" y="1422"/>
                  <a:pt x="2891" y="1423"/>
                </a:cubicBezTo>
                <a:cubicBezTo>
                  <a:pt x="2891" y="1423"/>
                  <a:pt x="2891" y="1423"/>
                  <a:pt x="2891" y="1423"/>
                </a:cubicBezTo>
                <a:cubicBezTo>
                  <a:pt x="2892" y="1424"/>
                  <a:pt x="2892" y="1424"/>
                  <a:pt x="2893" y="1425"/>
                </a:cubicBezTo>
                <a:cubicBezTo>
                  <a:pt x="2893" y="1425"/>
                  <a:pt x="2893" y="1425"/>
                  <a:pt x="2893" y="1425"/>
                </a:cubicBezTo>
                <a:cubicBezTo>
                  <a:pt x="2895" y="1427"/>
                  <a:pt x="2893" y="1430"/>
                  <a:pt x="2895" y="1433"/>
                </a:cubicBezTo>
                <a:cubicBezTo>
                  <a:pt x="2895" y="1433"/>
                  <a:pt x="2895" y="1433"/>
                  <a:pt x="2895" y="1433"/>
                </a:cubicBezTo>
                <a:cubicBezTo>
                  <a:pt x="2897" y="1434"/>
                  <a:pt x="2895" y="1437"/>
                  <a:pt x="2897" y="1438"/>
                </a:cubicBezTo>
                <a:cubicBezTo>
                  <a:pt x="2897" y="1439"/>
                  <a:pt x="2897" y="1440"/>
                  <a:pt x="2897" y="1440"/>
                </a:cubicBezTo>
                <a:cubicBezTo>
                  <a:pt x="2897" y="1440"/>
                  <a:pt x="2897" y="1441"/>
                  <a:pt x="2897" y="1441"/>
                </a:cubicBezTo>
                <a:cubicBezTo>
                  <a:pt x="2898" y="1441"/>
                  <a:pt x="2898" y="1441"/>
                  <a:pt x="2898" y="1441"/>
                </a:cubicBezTo>
                <a:cubicBezTo>
                  <a:pt x="2898" y="1443"/>
                  <a:pt x="2898" y="1446"/>
                  <a:pt x="2897" y="1448"/>
                </a:cubicBezTo>
                <a:cubicBezTo>
                  <a:pt x="2897" y="1448"/>
                  <a:pt x="2897" y="1448"/>
                  <a:pt x="2897" y="1448"/>
                </a:cubicBezTo>
                <a:cubicBezTo>
                  <a:pt x="2896" y="1449"/>
                  <a:pt x="2896" y="1451"/>
                  <a:pt x="2895" y="1452"/>
                </a:cubicBezTo>
                <a:cubicBezTo>
                  <a:pt x="2895" y="1452"/>
                  <a:pt x="2895" y="1452"/>
                  <a:pt x="2895" y="1452"/>
                </a:cubicBezTo>
                <a:cubicBezTo>
                  <a:pt x="2894" y="1454"/>
                  <a:pt x="2891" y="1454"/>
                  <a:pt x="2889" y="1456"/>
                </a:cubicBezTo>
                <a:cubicBezTo>
                  <a:pt x="2888" y="1457"/>
                  <a:pt x="2888" y="1458"/>
                  <a:pt x="2889" y="1459"/>
                </a:cubicBezTo>
                <a:cubicBezTo>
                  <a:pt x="2889" y="1459"/>
                  <a:pt x="2889" y="1459"/>
                  <a:pt x="2889" y="1459"/>
                </a:cubicBezTo>
                <a:cubicBezTo>
                  <a:pt x="2890" y="1460"/>
                  <a:pt x="2890" y="1461"/>
                  <a:pt x="2891" y="1461"/>
                </a:cubicBezTo>
                <a:cubicBezTo>
                  <a:pt x="2891" y="1461"/>
                  <a:pt x="2891" y="1461"/>
                  <a:pt x="2891" y="1461"/>
                </a:cubicBezTo>
                <a:cubicBezTo>
                  <a:pt x="2892" y="1463"/>
                  <a:pt x="2894" y="1462"/>
                  <a:pt x="2895" y="1463"/>
                </a:cubicBezTo>
                <a:cubicBezTo>
                  <a:pt x="2895" y="1463"/>
                  <a:pt x="2895" y="1463"/>
                  <a:pt x="2895" y="1463"/>
                </a:cubicBezTo>
                <a:cubicBezTo>
                  <a:pt x="2896" y="1464"/>
                  <a:pt x="2896" y="1465"/>
                  <a:pt x="2897" y="1465"/>
                </a:cubicBezTo>
                <a:cubicBezTo>
                  <a:pt x="2897" y="1465"/>
                  <a:pt x="2897" y="1465"/>
                  <a:pt x="2897" y="1465"/>
                </a:cubicBezTo>
                <a:cubicBezTo>
                  <a:pt x="2897" y="1466"/>
                  <a:pt x="2898" y="1467"/>
                  <a:pt x="2899" y="1467"/>
                </a:cubicBezTo>
                <a:cubicBezTo>
                  <a:pt x="2899" y="1468"/>
                  <a:pt x="2900" y="1468"/>
                  <a:pt x="2901" y="1469"/>
                </a:cubicBezTo>
                <a:cubicBezTo>
                  <a:pt x="2901" y="1470"/>
                  <a:pt x="2901" y="1472"/>
                  <a:pt x="2901" y="1473"/>
                </a:cubicBezTo>
                <a:cubicBezTo>
                  <a:pt x="2900" y="1474"/>
                  <a:pt x="2900" y="1476"/>
                  <a:pt x="2899" y="1477"/>
                </a:cubicBezTo>
                <a:cubicBezTo>
                  <a:pt x="2899" y="1477"/>
                  <a:pt x="2899" y="1477"/>
                  <a:pt x="2899" y="1477"/>
                </a:cubicBezTo>
                <a:cubicBezTo>
                  <a:pt x="2899" y="1481"/>
                  <a:pt x="2902" y="1482"/>
                  <a:pt x="2905" y="1483"/>
                </a:cubicBezTo>
                <a:cubicBezTo>
                  <a:pt x="2908" y="1484"/>
                  <a:pt x="2909" y="1481"/>
                  <a:pt x="2910" y="1479"/>
                </a:cubicBezTo>
                <a:cubicBezTo>
                  <a:pt x="2912" y="1473"/>
                  <a:pt x="2917" y="1468"/>
                  <a:pt x="2918" y="1462"/>
                </a:cubicBezTo>
                <a:cubicBezTo>
                  <a:pt x="2918" y="1461"/>
                  <a:pt x="2919" y="1459"/>
                  <a:pt x="2920" y="1459"/>
                </a:cubicBezTo>
                <a:cubicBezTo>
                  <a:pt x="2925" y="1458"/>
                  <a:pt x="2925" y="1454"/>
                  <a:pt x="2927" y="1451"/>
                </a:cubicBezTo>
                <a:cubicBezTo>
                  <a:pt x="2928" y="1449"/>
                  <a:pt x="2930" y="1446"/>
                  <a:pt x="2929" y="1444"/>
                </a:cubicBezTo>
                <a:cubicBezTo>
                  <a:pt x="2927" y="1441"/>
                  <a:pt x="2924" y="1443"/>
                  <a:pt x="2922" y="1444"/>
                </a:cubicBezTo>
                <a:close/>
                <a:moveTo>
                  <a:pt x="1964" y="803"/>
                </a:moveTo>
                <a:cubicBezTo>
                  <a:pt x="1964" y="803"/>
                  <a:pt x="1964" y="803"/>
                  <a:pt x="1964" y="803"/>
                </a:cubicBezTo>
                <a:cubicBezTo>
                  <a:pt x="1964" y="803"/>
                  <a:pt x="1964" y="803"/>
                  <a:pt x="1964" y="803"/>
                </a:cubicBezTo>
                <a:close/>
                <a:moveTo>
                  <a:pt x="478" y="164"/>
                </a:moveTo>
                <a:cubicBezTo>
                  <a:pt x="478" y="164"/>
                  <a:pt x="478" y="164"/>
                  <a:pt x="478" y="164"/>
                </a:cubicBezTo>
                <a:cubicBezTo>
                  <a:pt x="478" y="164"/>
                  <a:pt x="478" y="164"/>
                  <a:pt x="478" y="164"/>
                </a:cubicBezTo>
                <a:close/>
                <a:moveTo>
                  <a:pt x="487" y="160"/>
                </a:moveTo>
                <a:cubicBezTo>
                  <a:pt x="487" y="160"/>
                  <a:pt x="487" y="160"/>
                  <a:pt x="487" y="160"/>
                </a:cubicBezTo>
                <a:cubicBezTo>
                  <a:pt x="487" y="160"/>
                  <a:pt x="487" y="160"/>
                  <a:pt x="487" y="160"/>
                </a:cubicBezTo>
                <a:close/>
                <a:moveTo>
                  <a:pt x="2294" y="1006"/>
                </a:moveTo>
                <a:cubicBezTo>
                  <a:pt x="2294" y="1006"/>
                  <a:pt x="2294" y="1006"/>
                  <a:pt x="2294" y="1006"/>
                </a:cubicBezTo>
                <a:cubicBezTo>
                  <a:pt x="2294" y="1006"/>
                  <a:pt x="2294" y="1006"/>
                  <a:pt x="2294" y="1007"/>
                </a:cubicBezTo>
                <a:lnTo>
                  <a:pt x="2294" y="1006"/>
                </a:lnTo>
                <a:close/>
                <a:moveTo>
                  <a:pt x="153" y="273"/>
                </a:moveTo>
                <a:cubicBezTo>
                  <a:pt x="153" y="273"/>
                  <a:pt x="153" y="273"/>
                  <a:pt x="153" y="273"/>
                </a:cubicBezTo>
                <a:cubicBezTo>
                  <a:pt x="153" y="273"/>
                  <a:pt x="153" y="273"/>
                  <a:pt x="153" y="273"/>
                </a:cubicBezTo>
                <a:close/>
                <a:moveTo>
                  <a:pt x="134" y="248"/>
                </a:moveTo>
                <a:cubicBezTo>
                  <a:pt x="134" y="248"/>
                  <a:pt x="134" y="248"/>
                  <a:pt x="134" y="248"/>
                </a:cubicBezTo>
                <a:cubicBezTo>
                  <a:pt x="134" y="248"/>
                  <a:pt x="134" y="248"/>
                  <a:pt x="134" y="248"/>
                </a:cubicBezTo>
                <a:close/>
                <a:moveTo>
                  <a:pt x="163" y="231"/>
                </a:moveTo>
                <a:cubicBezTo>
                  <a:pt x="163" y="231"/>
                  <a:pt x="163" y="231"/>
                  <a:pt x="163" y="231"/>
                </a:cubicBezTo>
                <a:cubicBezTo>
                  <a:pt x="163" y="231"/>
                  <a:pt x="163" y="231"/>
                  <a:pt x="163" y="231"/>
                </a:cubicBezTo>
                <a:close/>
                <a:moveTo>
                  <a:pt x="1276" y="6"/>
                </a:moveTo>
                <a:cubicBezTo>
                  <a:pt x="1276" y="6"/>
                  <a:pt x="1276" y="6"/>
                  <a:pt x="1276" y="6"/>
                </a:cubicBezTo>
                <a:cubicBezTo>
                  <a:pt x="1276" y="6"/>
                  <a:pt x="1276" y="6"/>
                  <a:pt x="1276" y="6"/>
                </a:cubicBezTo>
                <a:close/>
                <a:moveTo>
                  <a:pt x="2237" y="841"/>
                </a:moveTo>
                <a:cubicBezTo>
                  <a:pt x="2237" y="841"/>
                  <a:pt x="2236" y="841"/>
                  <a:pt x="2236" y="841"/>
                </a:cubicBezTo>
                <a:cubicBezTo>
                  <a:pt x="2236" y="841"/>
                  <a:pt x="2236" y="841"/>
                  <a:pt x="2236" y="841"/>
                </a:cubicBezTo>
                <a:lnTo>
                  <a:pt x="2237" y="841"/>
                </a:lnTo>
                <a:close/>
                <a:moveTo>
                  <a:pt x="1637" y="85"/>
                </a:moveTo>
                <a:cubicBezTo>
                  <a:pt x="1637" y="85"/>
                  <a:pt x="1637" y="85"/>
                  <a:pt x="1637" y="85"/>
                </a:cubicBezTo>
                <a:cubicBezTo>
                  <a:pt x="1637" y="85"/>
                  <a:pt x="1637" y="85"/>
                  <a:pt x="1637" y="85"/>
                </a:cubicBezTo>
                <a:close/>
                <a:moveTo>
                  <a:pt x="1620" y="70"/>
                </a:moveTo>
                <a:cubicBezTo>
                  <a:pt x="1620" y="70"/>
                  <a:pt x="1620" y="70"/>
                  <a:pt x="1620" y="70"/>
                </a:cubicBezTo>
                <a:cubicBezTo>
                  <a:pt x="1620" y="70"/>
                  <a:pt x="1620" y="70"/>
                  <a:pt x="1620" y="70"/>
                </a:cubicBezTo>
                <a:close/>
                <a:moveTo>
                  <a:pt x="1628" y="73"/>
                </a:moveTo>
                <a:cubicBezTo>
                  <a:pt x="1628" y="73"/>
                  <a:pt x="1628" y="73"/>
                  <a:pt x="1628" y="73"/>
                </a:cubicBezTo>
                <a:cubicBezTo>
                  <a:pt x="1628" y="73"/>
                  <a:pt x="1628" y="73"/>
                  <a:pt x="1628" y="73"/>
                </a:cubicBezTo>
                <a:close/>
                <a:moveTo>
                  <a:pt x="2089" y="271"/>
                </a:moveTo>
                <a:cubicBezTo>
                  <a:pt x="2089" y="271"/>
                  <a:pt x="2089" y="271"/>
                  <a:pt x="2089" y="271"/>
                </a:cubicBezTo>
                <a:cubicBezTo>
                  <a:pt x="2089" y="271"/>
                  <a:pt x="2089" y="271"/>
                  <a:pt x="2089" y="271"/>
                </a:cubicBezTo>
                <a:close/>
                <a:moveTo>
                  <a:pt x="914" y="1646"/>
                </a:moveTo>
                <a:cubicBezTo>
                  <a:pt x="914" y="1646"/>
                  <a:pt x="914" y="1646"/>
                  <a:pt x="914" y="1646"/>
                </a:cubicBezTo>
                <a:cubicBezTo>
                  <a:pt x="914" y="1646"/>
                  <a:pt x="914" y="1646"/>
                  <a:pt x="914" y="1646"/>
                </a:cubicBezTo>
                <a:close/>
                <a:moveTo>
                  <a:pt x="898" y="1632"/>
                </a:moveTo>
                <a:cubicBezTo>
                  <a:pt x="898" y="1632"/>
                  <a:pt x="898" y="1632"/>
                  <a:pt x="898" y="1632"/>
                </a:cubicBezTo>
                <a:cubicBezTo>
                  <a:pt x="898" y="1632"/>
                  <a:pt x="898" y="1632"/>
                  <a:pt x="898" y="1632"/>
                </a:cubicBezTo>
                <a:close/>
                <a:moveTo>
                  <a:pt x="1401" y="479"/>
                </a:moveTo>
                <a:cubicBezTo>
                  <a:pt x="1401" y="479"/>
                  <a:pt x="1401" y="479"/>
                  <a:pt x="1401" y="478"/>
                </a:cubicBezTo>
                <a:cubicBezTo>
                  <a:pt x="1401" y="478"/>
                  <a:pt x="1401" y="478"/>
                  <a:pt x="1401" y="478"/>
                </a:cubicBezTo>
                <a:lnTo>
                  <a:pt x="1401" y="479"/>
                </a:lnTo>
                <a:close/>
                <a:moveTo>
                  <a:pt x="1417" y="486"/>
                </a:moveTo>
                <a:cubicBezTo>
                  <a:pt x="1417" y="486"/>
                  <a:pt x="1416" y="486"/>
                  <a:pt x="1416" y="486"/>
                </a:cubicBezTo>
                <a:cubicBezTo>
                  <a:pt x="1416" y="486"/>
                  <a:pt x="1416" y="486"/>
                  <a:pt x="1416" y="486"/>
                </a:cubicBezTo>
                <a:lnTo>
                  <a:pt x="1417" y="486"/>
                </a:lnTo>
                <a:close/>
                <a:moveTo>
                  <a:pt x="1432" y="475"/>
                </a:moveTo>
                <a:cubicBezTo>
                  <a:pt x="1432" y="475"/>
                  <a:pt x="1432" y="475"/>
                  <a:pt x="1432" y="475"/>
                </a:cubicBezTo>
                <a:cubicBezTo>
                  <a:pt x="1432" y="475"/>
                  <a:pt x="1432" y="475"/>
                  <a:pt x="1432" y="475"/>
                </a:cubicBezTo>
                <a:close/>
                <a:moveTo>
                  <a:pt x="1401" y="482"/>
                </a:moveTo>
                <a:cubicBezTo>
                  <a:pt x="1405" y="489"/>
                  <a:pt x="1411" y="487"/>
                  <a:pt x="1416" y="486"/>
                </a:cubicBezTo>
                <a:cubicBezTo>
                  <a:pt x="1417" y="485"/>
                  <a:pt x="1418" y="485"/>
                  <a:pt x="1418" y="484"/>
                </a:cubicBezTo>
                <a:cubicBezTo>
                  <a:pt x="1418" y="484"/>
                  <a:pt x="1418" y="484"/>
                  <a:pt x="1418" y="484"/>
                </a:cubicBezTo>
                <a:cubicBezTo>
                  <a:pt x="1420" y="482"/>
                  <a:pt x="1423" y="484"/>
                  <a:pt x="1424" y="482"/>
                </a:cubicBezTo>
                <a:cubicBezTo>
                  <a:pt x="1424" y="482"/>
                  <a:pt x="1424" y="482"/>
                  <a:pt x="1424" y="482"/>
                </a:cubicBezTo>
                <a:cubicBezTo>
                  <a:pt x="1425" y="481"/>
                  <a:pt x="1426" y="479"/>
                  <a:pt x="1428" y="478"/>
                </a:cubicBezTo>
                <a:cubicBezTo>
                  <a:pt x="1430" y="478"/>
                  <a:pt x="1431" y="476"/>
                  <a:pt x="1432" y="475"/>
                </a:cubicBezTo>
                <a:cubicBezTo>
                  <a:pt x="1434" y="468"/>
                  <a:pt x="1431" y="461"/>
                  <a:pt x="1434" y="455"/>
                </a:cubicBezTo>
                <a:cubicBezTo>
                  <a:pt x="1434" y="455"/>
                  <a:pt x="1435" y="454"/>
                  <a:pt x="1436" y="453"/>
                </a:cubicBezTo>
                <a:cubicBezTo>
                  <a:pt x="1436" y="453"/>
                  <a:pt x="1436" y="453"/>
                  <a:pt x="1436" y="453"/>
                </a:cubicBezTo>
                <a:cubicBezTo>
                  <a:pt x="1436" y="452"/>
                  <a:pt x="1441" y="454"/>
                  <a:pt x="1439" y="450"/>
                </a:cubicBezTo>
                <a:cubicBezTo>
                  <a:pt x="1439" y="450"/>
                  <a:pt x="1439" y="450"/>
                  <a:pt x="1439" y="450"/>
                </a:cubicBezTo>
                <a:cubicBezTo>
                  <a:pt x="1438" y="449"/>
                  <a:pt x="1439" y="447"/>
                  <a:pt x="1438" y="446"/>
                </a:cubicBezTo>
                <a:cubicBezTo>
                  <a:pt x="1438" y="446"/>
                  <a:pt x="1438" y="446"/>
                  <a:pt x="1438" y="446"/>
                </a:cubicBezTo>
                <a:cubicBezTo>
                  <a:pt x="1437" y="445"/>
                  <a:pt x="1437" y="444"/>
                  <a:pt x="1437" y="443"/>
                </a:cubicBezTo>
                <a:cubicBezTo>
                  <a:pt x="1437" y="443"/>
                  <a:pt x="1437" y="443"/>
                  <a:pt x="1437" y="442"/>
                </a:cubicBezTo>
                <a:cubicBezTo>
                  <a:pt x="1437" y="441"/>
                  <a:pt x="1437" y="440"/>
                  <a:pt x="1436" y="440"/>
                </a:cubicBezTo>
                <a:cubicBezTo>
                  <a:pt x="1436" y="440"/>
                  <a:pt x="1436" y="440"/>
                  <a:pt x="1436" y="440"/>
                </a:cubicBezTo>
                <a:cubicBezTo>
                  <a:pt x="1434" y="439"/>
                  <a:pt x="1433" y="439"/>
                  <a:pt x="1432" y="440"/>
                </a:cubicBezTo>
                <a:cubicBezTo>
                  <a:pt x="1432" y="440"/>
                  <a:pt x="1432" y="440"/>
                  <a:pt x="1432" y="440"/>
                </a:cubicBezTo>
                <a:cubicBezTo>
                  <a:pt x="1430" y="442"/>
                  <a:pt x="1429" y="439"/>
                  <a:pt x="1428" y="438"/>
                </a:cubicBezTo>
                <a:cubicBezTo>
                  <a:pt x="1428" y="438"/>
                  <a:pt x="1428" y="438"/>
                  <a:pt x="1428" y="438"/>
                </a:cubicBezTo>
                <a:cubicBezTo>
                  <a:pt x="1428" y="438"/>
                  <a:pt x="1428" y="438"/>
                  <a:pt x="1427" y="438"/>
                </a:cubicBezTo>
                <a:cubicBezTo>
                  <a:pt x="1427" y="438"/>
                  <a:pt x="1427" y="438"/>
                  <a:pt x="1426" y="438"/>
                </a:cubicBezTo>
                <a:cubicBezTo>
                  <a:pt x="1426" y="438"/>
                  <a:pt x="1426" y="438"/>
                  <a:pt x="1426" y="438"/>
                </a:cubicBezTo>
                <a:cubicBezTo>
                  <a:pt x="1424" y="440"/>
                  <a:pt x="1421" y="438"/>
                  <a:pt x="1419" y="440"/>
                </a:cubicBezTo>
                <a:cubicBezTo>
                  <a:pt x="1419" y="440"/>
                  <a:pt x="1419" y="440"/>
                  <a:pt x="1419" y="440"/>
                </a:cubicBezTo>
                <a:cubicBezTo>
                  <a:pt x="1416" y="443"/>
                  <a:pt x="1417" y="447"/>
                  <a:pt x="1415" y="450"/>
                </a:cubicBezTo>
                <a:cubicBezTo>
                  <a:pt x="1414" y="451"/>
                  <a:pt x="1413" y="450"/>
                  <a:pt x="1412" y="450"/>
                </a:cubicBezTo>
                <a:cubicBezTo>
                  <a:pt x="1412" y="450"/>
                  <a:pt x="1412" y="450"/>
                  <a:pt x="1411" y="450"/>
                </a:cubicBezTo>
                <a:cubicBezTo>
                  <a:pt x="1405" y="449"/>
                  <a:pt x="1407" y="454"/>
                  <a:pt x="1405" y="457"/>
                </a:cubicBezTo>
                <a:cubicBezTo>
                  <a:pt x="1404" y="458"/>
                  <a:pt x="1404" y="459"/>
                  <a:pt x="1403" y="459"/>
                </a:cubicBezTo>
                <a:cubicBezTo>
                  <a:pt x="1403" y="459"/>
                  <a:pt x="1403" y="459"/>
                  <a:pt x="1403" y="459"/>
                </a:cubicBezTo>
                <a:cubicBezTo>
                  <a:pt x="1401" y="462"/>
                  <a:pt x="1403" y="464"/>
                  <a:pt x="1405" y="465"/>
                </a:cubicBezTo>
                <a:cubicBezTo>
                  <a:pt x="1406" y="465"/>
                  <a:pt x="1406" y="465"/>
                  <a:pt x="1407" y="465"/>
                </a:cubicBezTo>
                <a:cubicBezTo>
                  <a:pt x="1410" y="472"/>
                  <a:pt x="1405" y="475"/>
                  <a:pt x="1401" y="478"/>
                </a:cubicBezTo>
                <a:cubicBezTo>
                  <a:pt x="1400" y="480"/>
                  <a:pt x="1400" y="481"/>
                  <a:pt x="1401" y="482"/>
                </a:cubicBezTo>
                <a:close/>
                <a:moveTo>
                  <a:pt x="2029" y="233"/>
                </a:moveTo>
                <a:cubicBezTo>
                  <a:pt x="2029" y="233"/>
                  <a:pt x="2029" y="233"/>
                  <a:pt x="2029" y="233"/>
                </a:cubicBezTo>
                <a:cubicBezTo>
                  <a:pt x="2029" y="233"/>
                  <a:pt x="2029" y="233"/>
                  <a:pt x="2029" y="233"/>
                </a:cubicBezTo>
                <a:close/>
                <a:moveTo>
                  <a:pt x="2818" y="237"/>
                </a:moveTo>
                <a:cubicBezTo>
                  <a:pt x="2818" y="237"/>
                  <a:pt x="2818" y="237"/>
                  <a:pt x="2818" y="237"/>
                </a:cubicBezTo>
                <a:cubicBezTo>
                  <a:pt x="2818" y="237"/>
                  <a:pt x="2818" y="237"/>
                  <a:pt x="2818" y="237"/>
                </a:cubicBezTo>
                <a:close/>
                <a:moveTo>
                  <a:pt x="1864" y="1195"/>
                </a:moveTo>
                <a:cubicBezTo>
                  <a:pt x="1864" y="1195"/>
                  <a:pt x="1864" y="1195"/>
                  <a:pt x="1864" y="1195"/>
                </a:cubicBezTo>
                <a:cubicBezTo>
                  <a:pt x="1864" y="1195"/>
                  <a:pt x="1864" y="1195"/>
                  <a:pt x="1864" y="1195"/>
                </a:cubicBezTo>
                <a:close/>
                <a:moveTo>
                  <a:pt x="2635" y="475"/>
                </a:moveTo>
                <a:cubicBezTo>
                  <a:pt x="2635" y="476"/>
                  <a:pt x="2634" y="476"/>
                  <a:pt x="2634" y="477"/>
                </a:cubicBezTo>
                <a:cubicBezTo>
                  <a:pt x="2634" y="482"/>
                  <a:pt x="2633" y="486"/>
                  <a:pt x="2634" y="491"/>
                </a:cubicBezTo>
                <a:cubicBezTo>
                  <a:pt x="2635" y="493"/>
                  <a:pt x="2635" y="495"/>
                  <a:pt x="2636" y="497"/>
                </a:cubicBezTo>
                <a:cubicBezTo>
                  <a:pt x="2636" y="506"/>
                  <a:pt x="2636" y="516"/>
                  <a:pt x="2635" y="525"/>
                </a:cubicBezTo>
                <a:cubicBezTo>
                  <a:pt x="2635" y="526"/>
                  <a:pt x="2635" y="527"/>
                  <a:pt x="2636" y="528"/>
                </a:cubicBezTo>
                <a:cubicBezTo>
                  <a:pt x="2636" y="532"/>
                  <a:pt x="2636" y="537"/>
                  <a:pt x="2635" y="541"/>
                </a:cubicBezTo>
                <a:cubicBezTo>
                  <a:pt x="2634" y="543"/>
                  <a:pt x="2634" y="545"/>
                  <a:pt x="2634" y="547"/>
                </a:cubicBezTo>
                <a:cubicBezTo>
                  <a:pt x="2634" y="549"/>
                  <a:pt x="2633" y="551"/>
                  <a:pt x="2634" y="554"/>
                </a:cubicBezTo>
                <a:cubicBezTo>
                  <a:pt x="2635" y="552"/>
                  <a:pt x="2636" y="551"/>
                  <a:pt x="2637" y="550"/>
                </a:cubicBezTo>
                <a:cubicBezTo>
                  <a:pt x="2638" y="548"/>
                  <a:pt x="2639" y="548"/>
                  <a:pt x="2640" y="550"/>
                </a:cubicBezTo>
                <a:cubicBezTo>
                  <a:pt x="2641" y="551"/>
                  <a:pt x="2642" y="552"/>
                  <a:pt x="2643" y="553"/>
                </a:cubicBezTo>
                <a:cubicBezTo>
                  <a:pt x="2644" y="554"/>
                  <a:pt x="2644" y="555"/>
                  <a:pt x="2644" y="555"/>
                </a:cubicBezTo>
                <a:cubicBezTo>
                  <a:pt x="2644" y="556"/>
                  <a:pt x="2645" y="557"/>
                  <a:pt x="2646" y="556"/>
                </a:cubicBezTo>
                <a:cubicBezTo>
                  <a:pt x="2647" y="556"/>
                  <a:pt x="2647" y="555"/>
                  <a:pt x="2647" y="555"/>
                </a:cubicBezTo>
                <a:cubicBezTo>
                  <a:pt x="2647" y="553"/>
                  <a:pt x="2647" y="552"/>
                  <a:pt x="2646" y="551"/>
                </a:cubicBezTo>
                <a:cubicBezTo>
                  <a:pt x="2646" y="551"/>
                  <a:pt x="2646" y="551"/>
                  <a:pt x="2646" y="551"/>
                </a:cubicBezTo>
                <a:cubicBezTo>
                  <a:pt x="2645" y="550"/>
                  <a:pt x="2645" y="548"/>
                  <a:pt x="2644" y="547"/>
                </a:cubicBezTo>
                <a:cubicBezTo>
                  <a:pt x="2641" y="543"/>
                  <a:pt x="2640" y="538"/>
                  <a:pt x="2640" y="532"/>
                </a:cubicBezTo>
                <a:cubicBezTo>
                  <a:pt x="2640" y="532"/>
                  <a:pt x="2640" y="532"/>
                  <a:pt x="2640" y="532"/>
                </a:cubicBezTo>
                <a:cubicBezTo>
                  <a:pt x="2640" y="532"/>
                  <a:pt x="2640" y="531"/>
                  <a:pt x="2640" y="531"/>
                </a:cubicBezTo>
                <a:cubicBezTo>
                  <a:pt x="2641" y="529"/>
                  <a:pt x="2641" y="528"/>
                  <a:pt x="2641" y="526"/>
                </a:cubicBezTo>
                <a:cubicBezTo>
                  <a:pt x="2641" y="526"/>
                  <a:pt x="2641" y="526"/>
                  <a:pt x="2641" y="526"/>
                </a:cubicBezTo>
                <a:cubicBezTo>
                  <a:pt x="2642" y="525"/>
                  <a:pt x="2643" y="523"/>
                  <a:pt x="2643" y="521"/>
                </a:cubicBezTo>
                <a:cubicBezTo>
                  <a:pt x="2643" y="518"/>
                  <a:pt x="2643" y="515"/>
                  <a:pt x="2647" y="514"/>
                </a:cubicBezTo>
                <a:cubicBezTo>
                  <a:pt x="2650" y="513"/>
                  <a:pt x="2651" y="516"/>
                  <a:pt x="2653" y="517"/>
                </a:cubicBezTo>
                <a:cubicBezTo>
                  <a:pt x="2655" y="518"/>
                  <a:pt x="2655" y="516"/>
                  <a:pt x="2655" y="515"/>
                </a:cubicBezTo>
                <a:cubicBezTo>
                  <a:pt x="2655" y="515"/>
                  <a:pt x="2655" y="515"/>
                  <a:pt x="2655" y="515"/>
                </a:cubicBezTo>
                <a:cubicBezTo>
                  <a:pt x="2654" y="514"/>
                  <a:pt x="2654" y="512"/>
                  <a:pt x="2653" y="511"/>
                </a:cubicBezTo>
                <a:cubicBezTo>
                  <a:pt x="2653" y="511"/>
                  <a:pt x="2653" y="511"/>
                  <a:pt x="2653" y="511"/>
                </a:cubicBezTo>
                <a:cubicBezTo>
                  <a:pt x="2652" y="510"/>
                  <a:pt x="2652" y="510"/>
                  <a:pt x="2651" y="509"/>
                </a:cubicBezTo>
                <a:cubicBezTo>
                  <a:pt x="2650" y="508"/>
                  <a:pt x="2650" y="508"/>
                  <a:pt x="2649" y="507"/>
                </a:cubicBezTo>
                <a:cubicBezTo>
                  <a:pt x="2647" y="504"/>
                  <a:pt x="2649" y="499"/>
                  <a:pt x="2647" y="496"/>
                </a:cubicBezTo>
                <a:cubicBezTo>
                  <a:pt x="2647" y="496"/>
                  <a:pt x="2647" y="496"/>
                  <a:pt x="2647" y="496"/>
                </a:cubicBezTo>
                <a:cubicBezTo>
                  <a:pt x="2646" y="494"/>
                  <a:pt x="2646" y="492"/>
                  <a:pt x="2647" y="490"/>
                </a:cubicBezTo>
                <a:cubicBezTo>
                  <a:pt x="2647" y="489"/>
                  <a:pt x="2647" y="489"/>
                  <a:pt x="2647" y="488"/>
                </a:cubicBezTo>
                <a:cubicBezTo>
                  <a:pt x="2648" y="487"/>
                  <a:pt x="2648" y="485"/>
                  <a:pt x="2647" y="484"/>
                </a:cubicBezTo>
                <a:cubicBezTo>
                  <a:pt x="2647" y="484"/>
                  <a:pt x="2647" y="484"/>
                  <a:pt x="2647" y="484"/>
                </a:cubicBezTo>
                <a:cubicBezTo>
                  <a:pt x="2647" y="484"/>
                  <a:pt x="2647" y="483"/>
                  <a:pt x="2647" y="482"/>
                </a:cubicBezTo>
                <a:cubicBezTo>
                  <a:pt x="2647" y="482"/>
                  <a:pt x="2647" y="482"/>
                  <a:pt x="2647" y="482"/>
                </a:cubicBezTo>
                <a:cubicBezTo>
                  <a:pt x="2647" y="479"/>
                  <a:pt x="2647" y="476"/>
                  <a:pt x="2646" y="473"/>
                </a:cubicBezTo>
                <a:cubicBezTo>
                  <a:pt x="2644" y="470"/>
                  <a:pt x="2643" y="466"/>
                  <a:pt x="2645" y="463"/>
                </a:cubicBezTo>
                <a:cubicBezTo>
                  <a:pt x="2645" y="462"/>
                  <a:pt x="2645" y="460"/>
                  <a:pt x="2644" y="459"/>
                </a:cubicBezTo>
                <a:cubicBezTo>
                  <a:pt x="2644" y="459"/>
                  <a:pt x="2643" y="458"/>
                  <a:pt x="2642" y="458"/>
                </a:cubicBezTo>
                <a:cubicBezTo>
                  <a:pt x="2641" y="458"/>
                  <a:pt x="2640" y="459"/>
                  <a:pt x="2640" y="460"/>
                </a:cubicBezTo>
                <a:cubicBezTo>
                  <a:pt x="2639" y="463"/>
                  <a:pt x="2641" y="465"/>
                  <a:pt x="2640" y="468"/>
                </a:cubicBezTo>
                <a:cubicBezTo>
                  <a:pt x="2639" y="471"/>
                  <a:pt x="2635" y="472"/>
                  <a:pt x="2635" y="475"/>
                </a:cubicBezTo>
                <a:close/>
                <a:moveTo>
                  <a:pt x="2651" y="509"/>
                </a:moveTo>
                <a:cubicBezTo>
                  <a:pt x="2651" y="509"/>
                  <a:pt x="2651" y="509"/>
                  <a:pt x="2651" y="509"/>
                </a:cubicBezTo>
                <a:cubicBezTo>
                  <a:pt x="2651" y="509"/>
                  <a:pt x="2651" y="509"/>
                  <a:pt x="2651" y="509"/>
                </a:cubicBezTo>
                <a:close/>
                <a:moveTo>
                  <a:pt x="2213" y="142"/>
                </a:moveTo>
                <a:cubicBezTo>
                  <a:pt x="2213" y="142"/>
                  <a:pt x="2213" y="142"/>
                  <a:pt x="2213" y="142"/>
                </a:cubicBezTo>
                <a:cubicBezTo>
                  <a:pt x="2213" y="142"/>
                  <a:pt x="2213" y="142"/>
                  <a:pt x="2213" y="142"/>
                </a:cubicBezTo>
                <a:close/>
                <a:moveTo>
                  <a:pt x="740" y="158"/>
                </a:moveTo>
                <a:cubicBezTo>
                  <a:pt x="741" y="160"/>
                  <a:pt x="742" y="161"/>
                  <a:pt x="744" y="160"/>
                </a:cubicBezTo>
                <a:cubicBezTo>
                  <a:pt x="745" y="160"/>
                  <a:pt x="747" y="160"/>
                  <a:pt x="748" y="160"/>
                </a:cubicBezTo>
                <a:cubicBezTo>
                  <a:pt x="752" y="161"/>
                  <a:pt x="756" y="160"/>
                  <a:pt x="758" y="158"/>
                </a:cubicBezTo>
                <a:cubicBezTo>
                  <a:pt x="762" y="155"/>
                  <a:pt x="764" y="155"/>
                  <a:pt x="766" y="159"/>
                </a:cubicBezTo>
                <a:cubicBezTo>
                  <a:pt x="767" y="159"/>
                  <a:pt x="768" y="160"/>
                  <a:pt x="770" y="160"/>
                </a:cubicBezTo>
                <a:cubicBezTo>
                  <a:pt x="771" y="160"/>
                  <a:pt x="773" y="160"/>
                  <a:pt x="775" y="160"/>
                </a:cubicBezTo>
                <a:cubicBezTo>
                  <a:pt x="775" y="160"/>
                  <a:pt x="775" y="160"/>
                  <a:pt x="775" y="160"/>
                </a:cubicBezTo>
                <a:cubicBezTo>
                  <a:pt x="775" y="160"/>
                  <a:pt x="775" y="160"/>
                  <a:pt x="775" y="160"/>
                </a:cubicBezTo>
                <a:cubicBezTo>
                  <a:pt x="776" y="159"/>
                  <a:pt x="778" y="158"/>
                  <a:pt x="779" y="158"/>
                </a:cubicBezTo>
                <a:cubicBezTo>
                  <a:pt x="785" y="160"/>
                  <a:pt x="792" y="159"/>
                  <a:pt x="798" y="160"/>
                </a:cubicBezTo>
                <a:cubicBezTo>
                  <a:pt x="799" y="159"/>
                  <a:pt x="800" y="159"/>
                  <a:pt x="802" y="159"/>
                </a:cubicBezTo>
                <a:cubicBezTo>
                  <a:pt x="812" y="157"/>
                  <a:pt x="822" y="161"/>
                  <a:pt x="833" y="158"/>
                </a:cubicBezTo>
                <a:cubicBezTo>
                  <a:pt x="834" y="155"/>
                  <a:pt x="837" y="153"/>
                  <a:pt x="838" y="150"/>
                </a:cubicBezTo>
                <a:cubicBezTo>
                  <a:pt x="838" y="150"/>
                  <a:pt x="838" y="150"/>
                  <a:pt x="838" y="150"/>
                </a:cubicBezTo>
                <a:cubicBezTo>
                  <a:pt x="840" y="147"/>
                  <a:pt x="840" y="145"/>
                  <a:pt x="838" y="142"/>
                </a:cubicBezTo>
                <a:cubicBezTo>
                  <a:pt x="838" y="143"/>
                  <a:pt x="837" y="142"/>
                  <a:pt x="837" y="142"/>
                </a:cubicBezTo>
                <a:cubicBezTo>
                  <a:pt x="836" y="142"/>
                  <a:pt x="835" y="141"/>
                  <a:pt x="834" y="141"/>
                </a:cubicBezTo>
                <a:cubicBezTo>
                  <a:pt x="834" y="141"/>
                  <a:pt x="833" y="141"/>
                  <a:pt x="833" y="140"/>
                </a:cubicBezTo>
                <a:cubicBezTo>
                  <a:pt x="832" y="139"/>
                  <a:pt x="830" y="140"/>
                  <a:pt x="829" y="139"/>
                </a:cubicBezTo>
                <a:cubicBezTo>
                  <a:pt x="828" y="139"/>
                  <a:pt x="828" y="139"/>
                  <a:pt x="827" y="139"/>
                </a:cubicBezTo>
                <a:cubicBezTo>
                  <a:pt x="826" y="140"/>
                  <a:pt x="825" y="140"/>
                  <a:pt x="823" y="139"/>
                </a:cubicBezTo>
                <a:cubicBezTo>
                  <a:pt x="823" y="139"/>
                  <a:pt x="823" y="139"/>
                  <a:pt x="823" y="139"/>
                </a:cubicBezTo>
                <a:cubicBezTo>
                  <a:pt x="823" y="138"/>
                  <a:pt x="822" y="137"/>
                  <a:pt x="821" y="137"/>
                </a:cubicBezTo>
                <a:cubicBezTo>
                  <a:pt x="816" y="134"/>
                  <a:pt x="811" y="137"/>
                  <a:pt x="806" y="135"/>
                </a:cubicBezTo>
                <a:cubicBezTo>
                  <a:pt x="805" y="135"/>
                  <a:pt x="804" y="135"/>
                  <a:pt x="802" y="135"/>
                </a:cubicBezTo>
                <a:cubicBezTo>
                  <a:pt x="797" y="137"/>
                  <a:pt x="791" y="135"/>
                  <a:pt x="786" y="138"/>
                </a:cubicBezTo>
                <a:cubicBezTo>
                  <a:pt x="786" y="138"/>
                  <a:pt x="785" y="139"/>
                  <a:pt x="785" y="139"/>
                </a:cubicBezTo>
                <a:cubicBezTo>
                  <a:pt x="779" y="136"/>
                  <a:pt x="773" y="138"/>
                  <a:pt x="767" y="138"/>
                </a:cubicBezTo>
                <a:cubicBezTo>
                  <a:pt x="766" y="138"/>
                  <a:pt x="765" y="138"/>
                  <a:pt x="765" y="137"/>
                </a:cubicBezTo>
                <a:cubicBezTo>
                  <a:pt x="763" y="136"/>
                  <a:pt x="760" y="135"/>
                  <a:pt x="759" y="134"/>
                </a:cubicBezTo>
                <a:cubicBezTo>
                  <a:pt x="758" y="133"/>
                  <a:pt x="756" y="135"/>
                  <a:pt x="756" y="133"/>
                </a:cubicBezTo>
                <a:cubicBezTo>
                  <a:pt x="754" y="126"/>
                  <a:pt x="754" y="126"/>
                  <a:pt x="748" y="125"/>
                </a:cubicBezTo>
                <a:cubicBezTo>
                  <a:pt x="746" y="124"/>
                  <a:pt x="743" y="123"/>
                  <a:pt x="740" y="123"/>
                </a:cubicBezTo>
                <a:cubicBezTo>
                  <a:pt x="735" y="123"/>
                  <a:pt x="730" y="125"/>
                  <a:pt x="726" y="120"/>
                </a:cubicBezTo>
                <a:cubicBezTo>
                  <a:pt x="726" y="119"/>
                  <a:pt x="724" y="119"/>
                  <a:pt x="722" y="119"/>
                </a:cubicBezTo>
                <a:cubicBezTo>
                  <a:pt x="720" y="119"/>
                  <a:pt x="718" y="119"/>
                  <a:pt x="716" y="119"/>
                </a:cubicBezTo>
                <a:cubicBezTo>
                  <a:pt x="713" y="118"/>
                  <a:pt x="711" y="117"/>
                  <a:pt x="708" y="118"/>
                </a:cubicBezTo>
                <a:cubicBezTo>
                  <a:pt x="705" y="118"/>
                  <a:pt x="704" y="121"/>
                  <a:pt x="706" y="123"/>
                </a:cubicBezTo>
                <a:cubicBezTo>
                  <a:pt x="709" y="128"/>
                  <a:pt x="712" y="130"/>
                  <a:pt x="718" y="129"/>
                </a:cubicBezTo>
                <a:cubicBezTo>
                  <a:pt x="718" y="130"/>
                  <a:pt x="720" y="131"/>
                  <a:pt x="721" y="131"/>
                </a:cubicBezTo>
                <a:cubicBezTo>
                  <a:pt x="721" y="131"/>
                  <a:pt x="721" y="131"/>
                  <a:pt x="721" y="131"/>
                </a:cubicBezTo>
                <a:cubicBezTo>
                  <a:pt x="722" y="132"/>
                  <a:pt x="723" y="132"/>
                  <a:pt x="725" y="132"/>
                </a:cubicBezTo>
                <a:cubicBezTo>
                  <a:pt x="725" y="131"/>
                  <a:pt x="726" y="130"/>
                  <a:pt x="727" y="130"/>
                </a:cubicBezTo>
                <a:cubicBezTo>
                  <a:pt x="731" y="131"/>
                  <a:pt x="735" y="132"/>
                  <a:pt x="738" y="135"/>
                </a:cubicBezTo>
                <a:cubicBezTo>
                  <a:pt x="741" y="137"/>
                  <a:pt x="741" y="141"/>
                  <a:pt x="741" y="144"/>
                </a:cubicBezTo>
                <a:cubicBezTo>
                  <a:pt x="741" y="144"/>
                  <a:pt x="741" y="144"/>
                  <a:pt x="741" y="144"/>
                </a:cubicBezTo>
                <a:cubicBezTo>
                  <a:pt x="741" y="144"/>
                  <a:pt x="741" y="144"/>
                  <a:pt x="741" y="144"/>
                </a:cubicBezTo>
                <a:cubicBezTo>
                  <a:pt x="739" y="149"/>
                  <a:pt x="738" y="153"/>
                  <a:pt x="740" y="158"/>
                </a:cubicBezTo>
                <a:close/>
                <a:moveTo>
                  <a:pt x="2405" y="1127"/>
                </a:moveTo>
                <a:cubicBezTo>
                  <a:pt x="2405" y="1127"/>
                  <a:pt x="2405" y="1127"/>
                  <a:pt x="2405" y="1127"/>
                </a:cubicBezTo>
                <a:cubicBezTo>
                  <a:pt x="2405" y="1127"/>
                  <a:pt x="2405" y="1127"/>
                  <a:pt x="2405" y="1127"/>
                </a:cubicBezTo>
                <a:close/>
                <a:moveTo>
                  <a:pt x="2412" y="1127"/>
                </a:moveTo>
                <a:cubicBezTo>
                  <a:pt x="2412" y="1126"/>
                  <a:pt x="2412" y="1126"/>
                  <a:pt x="2412" y="1126"/>
                </a:cubicBezTo>
                <a:cubicBezTo>
                  <a:pt x="2413" y="1127"/>
                  <a:pt x="2415" y="1128"/>
                  <a:pt x="2417" y="1129"/>
                </a:cubicBezTo>
                <a:cubicBezTo>
                  <a:pt x="2418" y="1129"/>
                  <a:pt x="2418" y="1128"/>
                  <a:pt x="2419" y="1127"/>
                </a:cubicBezTo>
                <a:cubicBezTo>
                  <a:pt x="2419" y="1126"/>
                  <a:pt x="2419" y="1125"/>
                  <a:pt x="2419" y="1124"/>
                </a:cubicBezTo>
                <a:cubicBezTo>
                  <a:pt x="2416" y="1124"/>
                  <a:pt x="2414" y="1123"/>
                  <a:pt x="2411" y="1123"/>
                </a:cubicBezTo>
                <a:cubicBezTo>
                  <a:pt x="2411" y="1123"/>
                  <a:pt x="2411" y="1123"/>
                  <a:pt x="2411" y="1122"/>
                </a:cubicBezTo>
                <a:cubicBezTo>
                  <a:pt x="2410" y="1120"/>
                  <a:pt x="2411" y="1118"/>
                  <a:pt x="2409" y="1116"/>
                </a:cubicBezTo>
                <a:cubicBezTo>
                  <a:pt x="2406" y="1113"/>
                  <a:pt x="2401" y="1116"/>
                  <a:pt x="2398" y="1114"/>
                </a:cubicBezTo>
                <a:cubicBezTo>
                  <a:pt x="2398" y="1114"/>
                  <a:pt x="2398" y="1114"/>
                  <a:pt x="2398" y="1114"/>
                </a:cubicBezTo>
                <a:cubicBezTo>
                  <a:pt x="2397" y="1113"/>
                  <a:pt x="2397" y="1113"/>
                  <a:pt x="2398" y="1112"/>
                </a:cubicBezTo>
                <a:cubicBezTo>
                  <a:pt x="2398" y="1112"/>
                  <a:pt x="2398" y="1112"/>
                  <a:pt x="2398" y="1112"/>
                </a:cubicBezTo>
                <a:cubicBezTo>
                  <a:pt x="2400" y="1105"/>
                  <a:pt x="2393" y="1106"/>
                  <a:pt x="2390" y="1104"/>
                </a:cubicBezTo>
                <a:cubicBezTo>
                  <a:pt x="2388" y="1102"/>
                  <a:pt x="2384" y="1105"/>
                  <a:pt x="2382" y="1102"/>
                </a:cubicBezTo>
                <a:cubicBezTo>
                  <a:pt x="2382" y="1102"/>
                  <a:pt x="2382" y="1102"/>
                  <a:pt x="2382" y="1102"/>
                </a:cubicBezTo>
                <a:cubicBezTo>
                  <a:pt x="2381" y="1101"/>
                  <a:pt x="2380" y="1101"/>
                  <a:pt x="2379" y="1103"/>
                </a:cubicBezTo>
                <a:cubicBezTo>
                  <a:pt x="2376" y="1106"/>
                  <a:pt x="2374" y="1106"/>
                  <a:pt x="2370" y="1104"/>
                </a:cubicBezTo>
                <a:cubicBezTo>
                  <a:pt x="2370" y="1105"/>
                  <a:pt x="2369" y="1104"/>
                  <a:pt x="2369" y="1104"/>
                </a:cubicBezTo>
                <a:cubicBezTo>
                  <a:pt x="2368" y="1104"/>
                  <a:pt x="2367" y="1104"/>
                  <a:pt x="2366" y="1104"/>
                </a:cubicBezTo>
                <a:cubicBezTo>
                  <a:pt x="2366" y="1103"/>
                  <a:pt x="2364" y="1104"/>
                  <a:pt x="2363" y="1102"/>
                </a:cubicBezTo>
                <a:cubicBezTo>
                  <a:pt x="2363" y="1102"/>
                  <a:pt x="2363" y="1102"/>
                  <a:pt x="2363" y="1102"/>
                </a:cubicBezTo>
                <a:cubicBezTo>
                  <a:pt x="2362" y="1101"/>
                  <a:pt x="2361" y="1099"/>
                  <a:pt x="2359" y="1099"/>
                </a:cubicBezTo>
                <a:cubicBezTo>
                  <a:pt x="2358" y="1099"/>
                  <a:pt x="2358" y="1099"/>
                  <a:pt x="2357" y="1099"/>
                </a:cubicBezTo>
                <a:cubicBezTo>
                  <a:pt x="2351" y="1098"/>
                  <a:pt x="2344" y="1095"/>
                  <a:pt x="2338" y="1101"/>
                </a:cubicBezTo>
                <a:cubicBezTo>
                  <a:pt x="2338" y="1100"/>
                  <a:pt x="2338" y="1100"/>
                  <a:pt x="2338" y="1100"/>
                </a:cubicBezTo>
                <a:cubicBezTo>
                  <a:pt x="2336" y="1102"/>
                  <a:pt x="2338" y="1105"/>
                  <a:pt x="2336" y="1106"/>
                </a:cubicBezTo>
                <a:cubicBezTo>
                  <a:pt x="2336" y="1106"/>
                  <a:pt x="2336" y="1106"/>
                  <a:pt x="2336" y="1106"/>
                </a:cubicBezTo>
                <a:cubicBezTo>
                  <a:pt x="2335" y="1110"/>
                  <a:pt x="2339" y="1108"/>
                  <a:pt x="2340" y="1110"/>
                </a:cubicBezTo>
                <a:cubicBezTo>
                  <a:pt x="2341" y="1111"/>
                  <a:pt x="2341" y="1113"/>
                  <a:pt x="2343" y="1114"/>
                </a:cubicBezTo>
                <a:cubicBezTo>
                  <a:pt x="2344" y="1114"/>
                  <a:pt x="2346" y="1114"/>
                  <a:pt x="2348" y="1114"/>
                </a:cubicBezTo>
                <a:cubicBezTo>
                  <a:pt x="2349" y="1115"/>
                  <a:pt x="2351" y="1115"/>
                  <a:pt x="2352" y="1116"/>
                </a:cubicBezTo>
                <a:cubicBezTo>
                  <a:pt x="2353" y="1116"/>
                  <a:pt x="2353" y="1116"/>
                  <a:pt x="2354" y="1116"/>
                </a:cubicBezTo>
                <a:cubicBezTo>
                  <a:pt x="2355" y="1117"/>
                  <a:pt x="2355" y="1119"/>
                  <a:pt x="2357" y="1118"/>
                </a:cubicBezTo>
                <a:cubicBezTo>
                  <a:pt x="2357" y="1117"/>
                  <a:pt x="2357" y="1117"/>
                  <a:pt x="2357" y="1117"/>
                </a:cubicBezTo>
                <a:cubicBezTo>
                  <a:pt x="2358" y="1118"/>
                  <a:pt x="2358" y="1118"/>
                  <a:pt x="2358" y="1119"/>
                </a:cubicBezTo>
                <a:cubicBezTo>
                  <a:pt x="2364" y="1119"/>
                  <a:pt x="2369" y="1118"/>
                  <a:pt x="2375" y="1120"/>
                </a:cubicBezTo>
                <a:cubicBezTo>
                  <a:pt x="2376" y="1121"/>
                  <a:pt x="2378" y="1121"/>
                  <a:pt x="2379" y="1121"/>
                </a:cubicBezTo>
                <a:cubicBezTo>
                  <a:pt x="2379" y="1121"/>
                  <a:pt x="2380" y="1121"/>
                  <a:pt x="2380" y="1122"/>
                </a:cubicBezTo>
                <a:cubicBezTo>
                  <a:pt x="2383" y="1124"/>
                  <a:pt x="2387" y="1121"/>
                  <a:pt x="2390" y="1123"/>
                </a:cubicBezTo>
                <a:cubicBezTo>
                  <a:pt x="2391" y="1123"/>
                  <a:pt x="2391" y="1123"/>
                  <a:pt x="2392" y="1124"/>
                </a:cubicBezTo>
                <a:cubicBezTo>
                  <a:pt x="2396" y="1125"/>
                  <a:pt x="2402" y="1123"/>
                  <a:pt x="2405" y="1127"/>
                </a:cubicBezTo>
                <a:cubicBezTo>
                  <a:pt x="2408" y="1129"/>
                  <a:pt x="2410" y="1129"/>
                  <a:pt x="2412" y="1127"/>
                </a:cubicBezTo>
                <a:close/>
                <a:moveTo>
                  <a:pt x="2379" y="1103"/>
                </a:moveTo>
                <a:cubicBezTo>
                  <a:pt x="2379" y="1103"/>
                  <a:pt x="2379" y="1103"/>
                  <a:pt x="2379" y="1103"/>
                </a:cubicBezTo>
                <a:cubicBezTo>
                  <a:pt x="2379" y="1103"/>
                  <a:pt x="2379" y="1103"/>
                  <a:pt x="2379" y="1102"/>
                </a:cubicBezTo>
                <a:lnTo>
                  <a:pt x="2379" y="1103"/>
                </a:lnTo>
                <a:close/>
                <a:moveTo>
                  <a:pt x="2409" y="1116"/>
                </a:moveTo>
                <a:cubicBezTo>
                  <a:pt x="2409" y="1116"/>
                  <a:pt x="2409" y="1116"/>
                  <a:pt x="2409" y="1116"/>
                </a:cubicBezTo>
                <a:cubicBezTo>
                  <a:pt x="2409" y="1116"/>
                  <a:pt x="2409" y="1116"/>
                  <a:pt x="2409" y="1116"/>
                </a:cubicBezTo>
                <a:close/>
                <a:moveTo>
                  <a:pt x="1296" y="240"/>
                </a:moveTo>
                <a:cubicBezTo>
                  <a:pt x="1297" y="240"/>
                  <a:pt x="1298" y="240"/>
                  <a:pt x="1299" y="240"/>
                </a:cubicBezTo>
                <a:cubicBezTo>
                  <a:pt x="1301" y="237"/>
                  <a:pt x="1304" y="234"/>
                  <a:pt x="1305" y="231"/>
                </a:cubicBezTo>
                <a:cubicBezTo>
                  <a:pt x="1306" y="231"/>
                  <a:pt x="1306" y="231"/>
                  <a:pt x="1307" y="231"/>
                </a:cubicBezTo>
                <a:cubicBezTo>
                  <a:pt x="1309" y="230"/>
                  <a:pt x="1310" y="227"/>
                  <a:pt x="1308" y="227"/>
                </a:cubicBezTo>
                <a:cubicBezTo>
                  <a:pt x="1307" y="227"/>
                  <a:pt x="1306" y="226"/>
                  <a:pt x="1305" y="226"/>
                </a:cubicBezTo>
                <a:cubicBezTo>
                  <a:pt x="1308" y="226"/>
                  <a:pt x="1311" y="226"/>
                  <a:pt x="1315" y="225"/>
                </a:cubicBezTo>
                <a:cubicBezTo>
                  <a:pt x="1316" y="224"/>
                  <a:pt x="1316" y="222"/>
                  <a:pt x="1315" y="221"/>
                </a:cubicBezTo>
                <a:cubicBezTo>
                  <a:pt x="1315" y="221"/>
                  <a:pt x="1315" y="221"/>
                  <a:pt x="1315" y="221"/>
                </a:cubicBezTo>
                <a:cubicBezTo>
                  <a:pt x="1314" y="220"/>
                  <a:pt x="1314" y="220"/>
                  <a:pt x="1315" y="219"/>
                </a:cubicBezTo>
                <a:cubicBezTo>
                  <a:pt x="1315" y="218"/>
                  <a:pt x="1315" y="218"/>
                  <a:pt x="1315" y="217"/>
                </a:cubicBezTo>
                <a:cubicBezTo>
                  <a:pt x="1316" y="216"/>
                  <a:pt x="1316" y="215"/>
                  <a:pt x="1315" y="213"/>
                </a:cubicBezTo>
                <a:cubicBezTo>
                  <a:pt x="1315" y="214"/>
                  <a:pt x="1315" y="214"/>
                  <a:pt x="1315" y="214"/>
                </a:cubicBezTo>
                <a:cubicBezTo>
                  <a:pt x="1314" y="213"/>
                  <a:pt x="1313" y="212"/>
                  <a:pt x="1313" y="212"/>
                </a:cubicBezTo>
                <a:cubicBezTo>
                  <a:pt x="1313" y="212"/>
                  <a:pt x="1313" y="212"/>
                  <a:pt x="1313" y="212"/>
                </a:cubicBezTo>
                <a:cubicBezTo>
                  <a:pt x="1312" y="211"/>
                  <a:pt x="1312" y="209"/>
                  <a:pt x="1311" y="208"/>
                </a:cubicBezTo>
                <a:cubicBezTo>
                  <a:pt x="1310" y="207"/>
                  <a:pt x="1308" y="206"/>
                  <a:pt x="1308" y="205"/>
                </a:cubicBezTo>
                <a:cubicBezTo>
                  <a:pt x="1308" y="204"/>
                  <a:pt x="1308" y="204"/>
                  <a:pt x="1309" y="204"/>
                </a:cubicBezTo>
                <a:cubicBezTo>
                  <a:pt x="1310" y="204"/>
                  <a:pt x="1311" y="204"/>
                  <a:pt x="1313" y="204"/>
                </a:cubicBezTo>
                <a:cubicBezTo>
                  <a:pt x="1314" y="203"/>
                  <a:pt x="1314" y="201"/>
                  <a:pt x="1313" y="200"/>
                </a:cubicBezTo>
                <a:cubicBezTo>
                  <a:pt x="1313" y="200"/>
                  <a:pt x="1313" y="200"/>
                  <a:pt x="1313" y="200"/>
                </a:cubicBezTo>
                <a:cubicBezTo>
                  <a:pt x="1311" y="197"/>
                  <a:pt x="1312" y="195"/>
                  <a:pt x="1313" y="192"/>
                </a:cubicBezTo>
                <a:cubicBezTo>
                  <a:pt x="1313" y="192"/>
                  <a:pt x="1313" y="191"/>
                  <a:pt x="1313" y="190"/>
                </a:cubicBezTo>
                <a:cubicBezTo>
                  <a:pt x="1313" y="190"/>
                  <a:pt x="1313" y="189"/>
                  <a:pt x="1313" y="189"/>
                </a:cubicBezTo>
                <a:cubicBezTo>
                  <a:pt x="1313" y="189"/>
                  <a:pt x="1313" y="189"/>
                  <a:pt x="1313" y="189"/>
                </a:cubicBezTo>
                <a:cubicBezTo>
                  <a:pt x="1312" y="188"/>
                  <a:pt x="1311" y="187"/>
                  <a:pt x="1311" y="187"/>
                </a:cubicBezTo>
                <a:cubicBezTo>
                  <a:pt x="1310" y="187"/>
                  <a:pt x="1310" y="187"/>
                  <a:pt x="1309" y="187"/>
                </a:cubicBezTo>
                <a:cubicBezTo>
                  <a:pt x="1307" y="185"/>
                  <a:pt x="1305" y="183"/>
                  <a:pt x="1303" y="181"/>
                </a:cubicBezTo>
                <a:cubicBezTo>
                  <a:pt x="1305" y="182"/>
                  <a:pt x="1307" y="182"/>
                  <a:pt x="1309" y="181"/>
                </a:cubicBezTo>
                <a:cubicBezTo>
                  <a:pt x="1310" y="181"/>
                  <a:pt x="1310" y="181"/>
                  <a:pt x="1311" y="181"/>
                </a:cubicBezTo>
                <a:cubicBezTo>
                  <a:pt x="1312" y="180"/>
                  <a:pt x="1314" y="180"/>
                  <a:pt x="1315" y="179"/>
                </a:cubicBezTo>
                <a:cubicBezTo>
                  <a:pt x="1315" y="179"/>
                  <a:pt x="1315" y="179"/>
                  <a:pt x="1315" y="179"/>
                </a:cubicBezTo>
                <a:cubicBezTo>
                  <a:pt x="1315" y="178"/>
                  <a:pt x="1316" y="178"/>
                  <a:pt x="1317" y="177"/>
                </a:cubicBezTo>
                <a:cubicBezTo>
                  <a:pt x="1317" y="177"/>
                  <a:pt x="1318" y="177"/>
                  <a:pt x="1318" y="177"/>
                </a:cubicBezTo>
                <a:cubicBezTo>
                  <a:pt x="1320" y="176"/>
                  <a:pt x="1321" y="176"/>
                  <a:pt x="1322" y="175"/>
                </a:cubicBezTo>
                <a:cubicBezTo>
                  <a:pt x="1322" y="175"/>
                  <a:pt x="1322" y="175"/>
                  <a:pt x="1322" y="175"/>
                </a:cubicBezTo>
                <a:cubicBezTo>
                  <a:pt x="1323" y="174"/>
                  <a:pt x="1323" y="174"/>
                  <a:pt x="1322" y="173"/>
                </a:cubicBezTo>
                <a:cubicBezTo>
                  <a:pt x="1322" y="173"/>
                  <a:pt x="1322" y="172"/>
                  <a:pt x="1322" y="171"/>
                </a:cubicBezTo>
                <a:cubicBezTo>
                  <a:pt x="1322" y="171"/>
                  <a:pt x="1321" y="170"/>
                  <a:pt x="1321" y="169"/>
                </a:cubicBezTo>
                <a:cubicBezTo>
                  <a:pt x="1321" y="169"/>
                  <a:pt x="1321" y="169"/>
                  <a:pt x="1321" y="169"/>
                </a:cubicBezTo>
                <a:cubicBezTo>
                  <a:pt x="1320" y="168"/>
                  <a:pt x="1319" y="168"/>
                  <a:pt x="1317" y="168"/>
                </a:cubicBezTo>
                <a:cubicBezTo>
                  <a:pt x="1318" y="167"/>
                  <a:pt x="1318" y="167"/>
                  <a:pt x="1318" y="166"/>
                </a:cubicBezTo>
                <a:cubicBezTo>
                  <a:pt x="1318" y="166"/>
                  <a:pt x="1319" y="166"/>
                  <a:pt x="1319" y="166"/>
                </a:cubicBezTo>
                <a:cubicBezTo>
                  <a:pt x="1320" y="161"/>
                  <a:pt x="1325" y="156"/>
                  <a:pt x="1320" y="151"/>
                </a:cubicBezTo>
                <a:cubicBezTo>
                  <a:pt x="1323" y="150"/>
                  <a:pt x="1326" y="153"/>
                  <a:pt x="1328" y="150"/>
                </a:cubicBezTo>
                <a:cubicBezTo>
                  <a:pt x="1328" y="150"/>
                  <a:pt x="1328" y="150"/>
                  <a:pt x="1328" y="150"/>
                </a:cubicBezTo>
                <a:cubicBezTo>
                  <a:pt x="1330" y="147"/>
                  <a:pt x="1330" y="144"/>
                  <a:pt x="1328" y="140"/>
                </a:cubicBezTo>
                <a:cubicBezTo>
                  <a:pt x="1328" y="140"/>
                  <a:pt x="1328" y="140"/>
                  <a:pt x="1328" y="140"/>
                </a:cubicBezTo>
                <a:cubicBezTo>
                  <a:pt x="1327" y="139"/>
                  <a:pt x="1327" y="137"/>
                  <a:pt x="1326" y="135"/>
                </a:cubicBezTo>
                <a:cubicBezTo>
                  <a:pt x="1326" y="134"/>
                  <a:pt x="1326" y="134"/>
                  <a:pt x="1326" y="133"/>
                </a:cubicBezTo>
                <a:cubicBezTo>
                  <a:pt x="1326" y="132"/>
                  <a:pt x="1325" y="132"/>
                  <a:pt x="1324" y="131"/>
                </a:cubicBezTo>
                <a:cubicBezTo>
                  <a:pt x="1324" y="131"/>
                  <a:pt x="1323" y="131"/>
                  <a:pt x="1322" y="131"/>
                </a:cubicBezTo>
                <a:cubicBezTo>
                  <a:pt x="1321" y="130"/>
                  <a:pt x="1320" y="130"/>
                  <a:pt x="1318" y="130"/>
                </a:cubicBezTo>
                <a:cubicBezTo>
                  <a:pt x="1321" y="128"/>
                  <a:pt x="1318" y="122"/>
                  <a:pt x="1323" y="121"/>
                </a:cubicBezTo>
                <a:cubicBezTo>
                  <a:pt x="1323" y="122"/>
                  <a:pt x="1324" y="122"/>
                  <a:pt x="1324" y="122"/>
                </a:cubicBezTo>
                <a:cubicBezTo>
                  <a:pt x="1324" y="122"/>
                  <a:pt x="1324" y="123"/>
                  <a:pt x="1324" y="123"/>
                </a:cubicBezTo>
                <a:cubicBezTo>
                  <a:pt x="1325" y="123"/>
                  <a:pt x="1326" y="123"/>
                  <a:pt x="1326" y="123"/>
                </a:cubicBezTo>
                <a:cubicBezTo>
                  <a:pt x="1327" y="123"/>
                  <a:pt x="1328" y="123"/>
                  <a:pt x="1329" y="123"/>
                </a:cubicBezTo>
                <a:cubicBezTo>
                  <a:pt x="1329" y="124"/>
                  <a:pt x="1330" y="124"/>
                  <a:pt x="1331" y="124"/>
                </a:cubicBezTo>
                <a:cubicBezTo>
                  <a:pt x="1331" y="125"/>
                  <a:pt x="1331" y="125"/>
                  <a:pt x="1332" y="125"/>
                </a:cubicBezTo>
                <a:cubicBezTo>
                  <a:pt x="1332" y="125"/>
                  <a:pt x="1333" y="126"/>
                  <a:pt x="1334" y="126"/>
                </a:cubicBezTo>
                <a:cubicBezTo>
                  <a:pt x="1335" y="126"/>
                  <a:pt x="1336" y="126"/>
                  <a:pt x="1337" y="126"/>
                </a:cubicBezTo>
                <a:cubicBezTo>
                  <a:pt x="1338" y="126"/>
                  <a:pt x="1338" y="125"/>
                  <a:pt x="1338" y="125"/>
                </a:cubicBezTo>
                <a:cubicBezTo>
                  <a:pt x="1339" y="125"/>
                  <a:pt x="1339" y="125"/>
                  <a:pt x="1340" y="125"/>
                </a:cubicBezTo>
                <a:cubicBezTo>
                  <a:pt x="1340" y="124"/>
                  <a:pt x="1340" y="124"/>
                  <a:pt x="1340" y="123"/>
                </a:cubicBezTo>
                <a:cubicBezTo>
                  <a:pt x="1340" y="123"/>
                  <a:pt x="1340" y="123"/>
                  <a:pt x="1339" y="123"/>
                </a:cubicBezTo>
                <a:cubicBezTo>
                  <a:pt x="1339" y="123"/>
                  <a:pt x="1339" y="123"/>
                  <a:pt x="1339" y="123"/>
                </a:cubicBezTo>
                <a:cubicBezTo>
                  <a:pt x="1339" y="122"/>
                  <a:pt x="1339" y="122"/>
                  <a:pt x="1339" y="122"/>
                </a:cubicBezTo>
                <a:cubicBezTo>
                  <a:pt x="1339" y="122"/>
                  <a:pt x="1339" y="122"/>
                  <a:pt x="1339" y="121"/>
                </a:cubicBezTo>
                <a:cubicBezTo>
                  <a:pt x="1339" y="121"/>
                  <a:pt x="1339" y="121"/>
                  <a:pt x="1340" y="121"/>
                </a:cubicBezTo>
                <a:cubicBezTo>
                  <a:pt x="1340" y="121"/>
                  <a:pt x="1340" y="120"/>
                  <a:pt x="1340" y="120"/>
                </a:cubicBezTo>
                <a:cubicBezTo>
                  <a:pt x="1340" y="119"/>
                  <a:pt x="1339" y="119"/>
                  <a:pt x="1339" y="119"/>
                </a:cubicBezTo>
                <a:cubicBezTo>
                  <a:pt x="1339" y="119"/>
                  <a:pt x="1339" y="119"/>
                  <a:pt x="1338" y="119"/>
                </a:cubicBezTo>
                <a:cubicBezTo>
                  <a:pt x="1338" y="119"/>
                  <a:pt x="1338" y="119"/>
                  <a:pt x="1338" y="119"/>
                </a:cubicBezTo>
                <a:cubicBezTo>
                  <a:pt x="1338" y="119"/>
                  <a:pt x="1338" y="119"/>
                  <a:pt x="1338" y="118"/>
                </a:cubicBezTo>
                <a:cubicBezTo>
                  <a:pt x="1338" y="118"/>
                  <a:pt x="1338" y="118"/>
                  <a:pt x="1338" y="117"/>
                </a:cubicBezTo>
                <a:cubicBezTo>
                  <a:pt x="1337" y="117"/>
                  <a:pt x="1337" y="117"/>
                  <a:pt x="1337" y="117"/>
                </a:cubicBezTo>
                <a:cubicBezTo>
                  <a:pt x="1337" y="117"/>
                  <a:pt x="1336" y="116"/>
                  <a:pt x="1336" y="116"/>
                </a:cubicBezTo>
                <a:cubicBezTo>
                  <a:pt x="1336" y="116"/>
                  <a:pt x="1336" y="116"/>
                  <a:pt x="1336" y="116"/>
                </a:cubicBezTo>
                <a:cubicBezTo>
                  <a:pt x="1336" y="115"/>
                  <a:pt x="1336" y="114"/>
                  <a:pt x="1336" y="114"/>
                </a:cubicBezTo>
                <a:cubicBezTo>
                  <a:pt x="1335" y="114"/>
                  <a:pt x="1335" y="114"/>
                  <a:pt x="1335" y="114"/>
                </a:cubicBezTo>
                <a:cubicBezTo>
                  <a:pt x="1335" y="114"/>
                  <a:pt x="1334" y="113"/>
                  <a:pt x="1334" y="113"/>
                </a:cubicBezTo>
                <a:cubicBezTo>
                  <a:pt x="1334" y="113"/>
                  <a:pt x="1333" y="113"/>
                  <a:pt x="1332" y="113"/>
                </a:cubicBezTo>
                <a:cubicBezTo>
                  <a:pt x="1332" y="113"/>
                  <a:pt x="1331" y="113"/>
                  <a:pt x="1330" y="114"/>
                </a:cubicBezTo>
                <a:cubicBezTo>
                  <a:pt x="1330" y="114"/>
                  <a:pt x="1329" y="114"/>
                  <a:pt x="1329" y="114"/>
                </a:cubicBezTo>
                <a:cubicBezTo>
                  <a:pt x="1328" y="114"/>
                  <a:pt x="1327" y="114"/>
                  <a:pt x="1326" y="114"/>
                </a:cubicBezTo>
                <a:cubicBezTo>
                  <a:pt x="1325" y="114"/>
                  <a:pt x="1324" y="113"/>
                  <a:pt x="1323" y="113"/>
                </a:cubicBezTo>
                <a:cubicBezTo>
                  <a:pt x="1323" y="113"/>
                  <a:pt x="1323" y="113"/>
                  <a:pt x="1323" y="113"/>
                </a:cubicBezTo>
                <a:cubicBezTo>
                  <a:pt x="1323" y="112"/>
                  <a:pt x="1323" y="112"/>
                  <a:pt x="1323" y="112"/>
                </a:cubicBezTo>
                <a:cubicBezTo>
                  <a:pt x="1323" y="110"/>
                  <a:pt x="1323" y="109"/>
                  <a:pt x="1325" y="109"/>
                </a:cubicBezTo>
                <a:cubicBezTo>
                  <a:pt x="1327" y="110"/>
                  <a:pt x="1329" y="110"/>
                  <a:pt x="1330" y="110"/>
                </a:cubicBezTo>
                <a:cubicBezTo>
                  <a:pt x="1329" y="109"/>
                  <a:pt x="1329" y="107"/>
                  <a:pt x="1328" y="106"/>
                </a:cubicBezTo>
                <a:cubicBezTo>
                  <a:pt x="1327" y="106"/>
                  <a:pt x="1326" y="105"/>
                  <a:pt x="1325" y="105"/>
                </a:cubicBezTo>
                <a:cubicBezTo>
                  <a:pt x="1323" y="104"/>
                  <a:pt x="1322" y="104"/>
                  <a:pt x="1321" y="106"/>
                </a:cubicBezTo>
                <a:cubicBezTo>
                  <a:pt x="1320" y="105"/>
                  <a:pt x="1320" y="105"/>
                  <a:pt x="1319" y="105"/>
                </a:cubicBezTo>
                <a:cubicBezTo>
                  <a:pt x="1318" y="104"/>
                  <a:pt x="1316" y="103"/>
                  <a:pt x="1314" y="103"/>
                </a:cubicBezTo>
                <a:cubicBezTo>
                  <a:pt x="1314" y="103"/>
                  <a:pt x="1313" y="103"/>
                  <a:pt x="1313" y="104"/>
                </a:cubicBezTo>
                <a:cubicBezTo>
                  <a:pt x="1312" y="103"/>
                  <a:pt x="1312" y="103"/>
                  <a:pt x="1312" y="103"/>
                </a:cubicBezTo>
                <a:cubicBezTo>
                  <a:pt x="1314" y="101"/>
                  <a:pt x="1317" y="102"/>
                  <a:pt x="1320" y="102"/>
                </a:cubicBezTo>
                <a:cubicBezTo>
                  <a:pt x="1324" y="104"/>
                  <a:pt x="1325" y="102"/>
                  <a:pt x="1326" y="98"/>
                </a:cubicBezTo>
                <a:cubicBezTo>
                  <a:pt x="1327" y="98"/>
                  <a:pt x="1328" y="97"/>
                  <a:pt x="1328" y="96"/>
                </a:cubicBezTo>
                <a:cubicBezTo>
                  <a:pt x="1329" y="96"/>
                  <a:pt x="1329" y="95"/>
                  <a:pt x="1330" y="94"/>
                </a:cubicBezTo>
                <a:cubicBezTo>
                  <a:pt x="1332" y="92"/>
                  <a:pt x="1330" y="89"/>
                  <a:pt x="1332" y="87"/>
                </a:cubicBezTo>
                <a:cubicBezTo>
                  <a:pt x="1332" y="87"/>
                  <a:pt x="1332" y="87"/>
                  <a:pt x="1332" y="87"/>
                </a:cubicBezTo>
                <a:cubicBezTo>
                  <a:pt x="1333" y="86"/>
                  <a:pt x="1333" y="85"/>
                  <a:pt x="1334" y="85"/>
                </a:cubicBezTo>
                <a:cubicBezTo>
                  <a:pt x="1334" y="84"/>
                  <a:pt x="1334" y="84"/>
                  <a:pt x="1334" y="83"/>
                </a:cubicBezTo>
                <a:cubicBezTo>
                  <a:pt x="1333" y="82"/>
                  <a:pt x="1333" y="82"/>
                  <a:pt x="1334" y="81"/>
                </a:cubicBezTo>
                <a:cubicBezTo>
                  <a:pt x="1337" y="79"/>
                  <a:pt x="1342" y="82"/>
                  <a:pt x="1344" y="77"/>
                </a:cubicBezTo>
                <a:cubicBezTo>
                  <a:pt x="1344" y="76"/>
                  <a:pt x="1345" y="76"/>
                  <a:pt x="1345" y="75"/>
                </a:cubicBezTo>
                <a:cubicBezTo>
                  <a:pt x="1346" y="75"/>
                  <a:pt x="1347" y="74"/>
                  <a:pt x="1347" y="73"/>
                </a:cubicBezTo>
                <a:cubicBezTo>
                  <a:pt x="1347" y="73"/>
                  <a:pt x="1347" y="73"/>
                  <a:pt x="1347" y="73"/>
                </a:cubicBezTo>
                <a:cubicBezTo>
                  <a:pt x="1348" y="70"/>
                  <a:pt x="1346" y="69"/>
                  <a:pt x="1344" y="68"/>
                </a:cubicBezTo>
                <a:cubicBezTo>
                  <a:pt x="1344" y="68"/>
                  <a:pt x="1344" y="68"/>
                  <a:pt x="1344" y="68"/>
                </a:cubicBezTo>
                <a:cubicBezTo>
                  <a:pt x="1344" y="68"/>
                  <a:pt x="1344" y="68"/>
                  <a:pt x="1344" y="68"/>
                </a:cubicBezTo>
                <a:cubicBezTo>
                  <a:pt x="1344" y="68"/>
                  <a:pt x="1345" y="68"/>
                  <a:pt x="1345" y="69"/>
                </a:cubicBezTo>
                <a:cubicBezTo>
                  <a:pt x="1348" y="69"/>
                  <a:pt x="1351" y="69"/>
                  <a:pt x="1353" y="67"/>
                </a:cubicBezTo>
                <a:cubicBezTo>
                  <a:pt x="1353" y="67"/>
                  <a:pt x="1353" y="67"/>
                  <a:pt x="1353" y="67"/>
                </a:cubicBezTo>
                <a:cubicBezTo>
                  <a:pt x="1354" y="67"/>
                  <a:pt x="1354" y="66"/>
                  <a:pt x="1355" y="66"/>
                </a:cubicBezTo>
                <a:cubicBezTo>
                  <a:pt x="1356" y="65"/>
                  <a:pt x="1356" y="64"/>
                  <a:pt x="1357" y="64"/>
                </a:cubicBezTo>
                <a:cubicBezTo>
                  <a:pt x="1357" y="64"/>
                  <a:pt x="1357" y="64"/>
                  <a:pt x="1357" y="64"/>
                </a:cubicBezTo>
                <a:cubicBezTo>
                  <a:pt x="1358" y="63"/>
                  <a:pt x="1358" y="62"/>
                  <a:pt x="1359" y="62"/>
                </a:cubicBezTo>
                <a:cubicBezTo>
                  <a:pt x="1359" y="62"/>
                  <a:pt x="1359" y="62"/>
                  <a:pt x="1359" y="62"/>
                </a:cubicBezTo>
                <a:cubicBezTo>
                  <a:pt x="1360" y="61"/>
                  <a:pt x="1361" y="60"/>
                  <a:pt x="1361" y="58"/>
                </a:cubicBezTo>
                <a:cubicBezTo>
                  <a:pt x="1361" y="58"/>
                  <a:pt x="1361" y="57"/>
                  <a:pt x="1361" y="57"/>
                </a:cubicBezTo>
                <a:cubicBezTo>
                  <a:pt x="1362" y="57"/>
                  <a:pt x="1362" y="56"/>
                  <a:pt x="1363" y="56"/>
                </a:cubicBezTo>
                <a:cubicBezTo>
                  <a:pt x="1363" y="56"/>
                  <a:pt x="1363" y="55"/>
                  <a:pt x="1363" y="55"/>
                </a:cubicBezTo>
                <a:cubicBezTo>
                  <a:pt x="1363" y="55"/>
                  <a:pt x="1363" y="55"/>
                  <a:pt x="1363" y="55"/>
                </a:cubicBezTo>
                <a:cubicBezTo>
                  <a:pt x="1364" y="55"/>
                  <a:pt x="1364" y="55"/>
                  <a:pt x="1365" y="54"/>
                </a:cubicBezTo>
                <a:cubicBezTo>
                  <a:pt x="1366" y="54"/>
                  <a:pt x="1367" y="54"/>
                  <a:pt x="1368" y="54"/>
                </a:cubicBezTo>
                <a:cubicBezTo>
                  <a:pt x="1369" y="53"/>
                  <a:pt x="1371" y="53"/>
                  <a:pt x="1372" y="52"/>
                </a:cubicBezTo>
                <a:cubicBezTo>
                  <a:pt x="1372" y="51"/>
                  <a:pt x="1372" y="51"/>
                  <a:pt x="1373" y="50"/>
                </a:cubicBezTo>
                <a:cubicBezTo>
                  <a:pt x="1374" y="48"/>
                  <a:pt x="1377" y="50"/>
                  <a:pt x="1378" y="48"/>
                </a:cubicBezTo>
                <a:cubicBezTo>
                  <a:pt x="1380" y="46"/>
                  <a:pt x="1384" y="48"/>
                  <a:pt x="1386" y="46"/>
                </a:cubicBezTo>
                <a:cubicBezTo>
                  <a:pt x="1387" y="45"/>
                  <a:pt x="1387" y="44"/>
                  <a:pt x="1386" y="43"/>
                </a:cubicBezTo>
                <a:cubicBezTo>
                  <a:pt x="1386" y="43"/>
                  <a:pt x="1386" y="43"/>
                  <a:pt x="1386" y="43"/>
                </a:cubicBezTo>
                <a:cubicBezTo>
                  <a:pt x="1385" y="42"/>
                  <a:pt x="1385" y="41"/>
                  <a:pt x="1384" y="41"/>
                </a:cubicBezTo>
                <a:cubicBezTo>
                  <a:pt x="1377" y="38"/>
                  <a:pt x="1370" y="41"/>
                  <a:pt x="1363" y="39"/>
                </a:cubicBezTo>
                <a:cubicBezTo>
                  <a:pt x="1362" y="39"/>
                  <a:pt x="1361" y="39"/>
                  <a:pt x="1361" y="39"/>
                </a:cubicBezTo>
                <a:cubicBezTo>
                  <a:pt x="1356" y="38"/>
                  <a:pt x="1350" y="36"/>
                  <a:pt x="1345" y="39"/>
                </a:cubicBezTo>
                <a:cubicBezTo>
                  <a:pt x="1345" y="39"/>
                  <a:pt x="1345" y="39"/>
                  <a:pt x="1344" y="39"/>
                </a:cubicBezTo>
                <a:cubicBezTo>
                  <a:pt x="1342" y="42"/>
                  <a:pt x="1337" y="41"/>
                  <a:pt x="1334" y="43"/>
                </a:cubicBezTo>
                <a:cubicBezTo>
                  <a:pt x="1333" y="44"/>
                  <a:pt x="1331" y="44"/>
                  <a:pt x="1330" y="43"/>
                </a:cubicBezTo>
                <a:cubicBezTo>
                  <a:pt x="1329" y="43"/>
                  <a:pt x="1329" y="43"/>
                  <a:pt x="1328" y="43"/>
                </a:cubicBezTo>
                <a:cubicBezTo>
                  <a:pt x="1325" y="46"/>
                  <a:pt x="1325" y="39"/>
                  <a:pt x="1322" y="41"/>
                </a:cubicBezTo>
                <a:cubicBezTo>
                  <a:pt x="1323" y="41"/>
                  <a:pt x="1323" y="41"/>
                  <a:pt x="1323" y="41"/>
                </a:cubicBezTo>
                <a:cubicBezTo>
                  <a:pt x="1322" y="41"/>
                  <a:pt x="1321" y="42"/>
                  <a:pt x="1321" y="42"/>
                </a:cubicBezTo>
                <a:cubicBezTo>
                  <a:pt x="1320" y="43"/>
                  <a:pt x="1319" y="43"/>
                  <a:pt x="1319" y="43"/>
                </a:cubicBezTo>
                <a:cubicBezTo>
                  <a:pt x="1318" y="43"/>
                  <a:pt x="1317" y="44"/>
                  <a:pt x="1317" y="44"/>
                </a:cubicBezTo>
                <a:cubicBezTo>
                  <a:pt x="1317" y="44"/>
                  <a:pt x="1317" y="44"/>
                  <a:pt x="1317" y="44"/>
                </a:cubicBezTo>
                <a:cubicBezTo>
                  <a:pt x="1315" y="46"/>
                  <a:pt x="1312" y="45"/>
                  <a:pt x="1311" y="47"/>
                </a:cubicBezTo>
                <a:cubicBezTo>
                  <a:pt x="1311" y="46"/>
                  <a:pt x="1311" y="46"/>
                  <a:pt x="1311" y="46"/>
                </a:cubicBezTo>
                <a:cubicBezTo>
                  <a:pt x="1310" y="47"/>
                  <a:pt x="1310" y="48"/>
                  <a:pt x="1309" y="48"/>
                </a:cubicBezTo>
                <a:cubicBezTo>
                  <a:pt x="1308" y="49"/>
                  <a:pt x="1308" y="50"/>
                  <a:pt x="1307" y="50"/>
                </a:cubicBezTo>
                <a:cubicBezTo>
                  <a:pt x="1307" y="50"/>
                  <a:pt x="1306" y="50"/>
                  <a:pt x="1305" y="50"/>
                </a:cubicBezTo>
                <a:cubicBezTo>
                  <a:pt x="1305" y="51"/>
                  <a:pt x="1304" y="51"/>
                  <a:pt x="1304" y="52"/>
                </a:cubicBezTo>
                <a:cubicBezTo>
                  <a:pt x="1304" y="52"/>
                  <a:pt x="1304" y="52"/>
                  <a:pt x="1304" y="52"/>
                </a:cubicBezTo>
                <a:cubicBezTo>
                  <a:pt x="1303" y="52"/>
                  <a:pt x="1302" y="52"/>
                  <a:pt x="1301" y="52"/>
                </a:cubicBezTo>
                <a:cubicBezTo>
                  <a:pt x="1301" y="52"/>
                  <a:pt x="1301" y="52"/>
                  <a:pt x="1301" y="53"/>
                </a:cubicBezTo>
                <a:cubicBezTo>
                  <a:pt x="1301" y="52"/>
                  <a:pt x="1301" y="52"/>
                  <a:pt x="1301" y="51"/>
                </a:cubicBezTo>
                <a:cubicBezTo>
                  <a:pt x="1299" y="50"/>
                  <a:pt x="1296" y="50"/>
                  <a:pt x="1296" y="50"/>
                </a:cubicBezTo>
                <a:cubicBezTo>
                  <a:pt x="1296" y="50"/>
                  <a:pt x="1298" y="50"/>
                  <a:pt x="1299" y="48"/>
                </a:cubicBezTo>
                <a:cubicBezTo>
                  <a:pt x="1299" y="48"/>
                  <a:pt x="1299" y="48"/>
                  <a:pt x="1299" y="48"/>
                </a:cubicBezTo>
                <a:cubicBezTo>
                  <a:pt x="1300" y="48"/>
                  <a:pt x="1301" y="47"/>
                  <a:pt x="1301" y="46"/>
                </a:cubicBezTo>
                <a:cubicBezTo>
                  <a:pt x="1302" y="46"/>
                  <a:pt x="1302" y="46"/>
                  <a:pt x="1303" y="46"/>
                </a:cubicBezTo>
                <a:cubicBezTo>
                  <a:pt x="1304" y="46"/>
                  <a:pt x="1305" y="45"/>
                  <a:pt x="1305" y="44"/>
                </a:cubicBezTo>
                <a:cubicBezTo>
                  <a:pt x="1306" y="44"/>
                  <a:pt x="1306" y="43"/>
                  <a:pt x="1307" y="42"/>
                </a:cubicBezTo>
                <a:cubicBezTo>
                  <a:pt x="1307" y="42"/>
                  <a:pt x="1307" y="41"/>
                  <a:pt x="1307" y="41"/>
                </a:cubicBezTo>
                <a:cubicBezTo>
                  <a:pt x="1307" y="36"/>
                  <a:pt x="1307" y="34"/>
                  <a:pt x="1304" y="33"/>
                </a:cubicBezTo>
                <a:cubicBezTo>
                  <a:pt x="1307" y="32"/>
                  <a:pt x="1310" y="32"/>
                  <a:pt x="1313" y="31"/>
                </a:cubicBezTo>
                <a:cubicBezTo>
                  <a:pt x="1313" y="31"/>
                  <a:pt x="1313" y="31"/>
                  <a:pt x="1313" y="31"/>
                </a:cubicBezTo>
                <a:cubicBezTo>
                  <a:pt x="1313" y="30"/>
                  <a:pt x="1314" y="30"/>
                  <a:pt x="1315" y="29"/>
                </a:cubicBezTo>
                <a:cubicBezTo>
                  <a:pt x="1315" y="29"/>
                  <a:pt x="1315" y="29"/>
                  <a:pt x="1315" y="29"/>
                </a:cubicBezTo>
                <a:cubicBezTo>
                  <a:pt x="1316" y="28"/>
                  <a:pt x="1318" y="28"/>
                  <a:pt x="1319" y="27"/>
                </a:cubicBezTo>
                <a:cubicBezTo>
                  <a:pt x="1319" y="27"/>
                  <a:pt x="1320" y="27"/>
                  <a:pt x="1320" y="27"/>
                </a:cubicBezTo>
                <a:cubicBezTo>
                  <a:pt x="1322" y="26"/>
                  <a:pt x="1322" y="25"/>
                  <a:pt x="1321" y="23"/>
                </a:cubicBezTo>
                <a:cubicBezTo>
                  <a:pt x="1321" y="23"/>
                  <a:pt x="1321" y="23"/>
                  <a:pt x="1321" y="23"/>
                </a:cubicBezTo>
                <a:cubicBezTo>
                  <a:pt x="1319" y="22"/>
                  <a:pt x="1318" y="23"/>
                  <a:pt x="1317" y="21"/>
                </a:cubicBezTo>
                <a:cubicBezTo>
                  <a:pt x="1316" y="21"/>
                  <a:pt x="1315" y="21"/>
                  <a:pt x="1315" y="21"/>
                </a:cubicBezTo>
                <a:cubicBezTo>
                  <a:pt x="1311" y="19"/>
                  <a:pt x="1306" y="23"/>
                  <a:pt x="1303" y="18"/>
                </a:cubicBezTo>
                <a:cubicBezTo>
                  <a:pt x="1302" y="18"/>
                  <a:pt x="1302" y="18"/>
                  <a:pt x="1301" y="17"/>
                </a:cubicBezTo>
                <a:cubicBezTo>
                  <a:pt x="1301" y="17"/>
                  <a:pt x="1301" y="17"/>
                  <a:pt x="1301" y="17"/>
                </a:cubicBezTo>
                <a:cubicBezTo>
                  <a:pt x="1300" y="17"/>
                  <a:pt x="1300" y="17"/>
                  <a:pt x="1300" y="18"/>
                </a:cubicBezTo>
                <a:cubicBezTo>
                  <a:pt x="1299" y="17"/>
                  <a:pt x="1298" y="17"/>
                  <a:pt x="1297" y="17"/>
                </a:cubicBezTo>
                <a:cubicBezTo>
                  <a:pt x="1296" y="17"/>
                  <a:pt x="1295" y="18"/>
                  <a:pt x="1294" y="17"/>
                </a:cubicBezTo>
                <a:cubicBezTo>
                  <a:pt x="1293" y="17"/>
                  <a:pt x="1292" y="17"/>
                  <a:pt x="1292" y="17"/>
                </a:cubicBezTo>
                <a:cubicBezTo>
                  <a:pt x="1291" y="16"/>
                  <a:pt x="1291" y="16"/>
                  <a:pt x="1291" y="15"/>
                </a:cubicBezTo>
                <a:cubicBezTo>
                  <a:pt x="1291" y="14"/>
                  <a:pt x="1291" y="13"/>
                  <a:pt x="1290" y="12"/>
                </a:cubicBezTo>
                <a:cubicBezTo>
                  <a:pt x="1289" y="11"/>
                  <a:pt x="1289" y="11"/>
                  <a:pt x="1288" y="10"/>
                </a:cubicBezTo>
                <a:cubicBezTo>
                  <a:pt x="1288" y="10"/>
                  <a:pt x="1288" y="10"/>
                  <a:pt x="1288" y="10"/>
                </a:cubicBezTo>
                <a:cubicBezTo>
                  <a:pt x="1287" y="9"/>
                  <a:pt x="1285" y="9"/>
                  <a:pt x="1284" y="8"/>
                </a:cubicBezTo>
                <a:cubicBezTo>
                  <a:pt x="1283" y="8"/>
                  <a:pt x="1283" y="8"/>
                  <a:pt x="1282" y="8"/>
                </a:cubicBezTo>
                <a:cubicBezTo>
                  <a:pt x="1282" y="9"/>
                  <a:pt x="1281" y="9"/>
                  <a:pt x="1280" y="10"/>
                </a:cubicBezTo>
                <a:cubicBezTo>
                  <a:pt x="1280" y="10"/>
                  <a:pt x="1280" y="10"/>
                  <a:pt x="1280" y="10"/>
                </a:cubicBezTo>
                <a:cubicBezTo>
                  <a:pt x="1279" y="11"/>
                  <a:pt x="1277" y="11"/>
                  <a:pt x="1275" y="10"/>
                </a:cubicBezTo>
                <a:cubicBezTo>
                  <a:pt x="1275" y="10"/>
                  <a:pt x="1276" y="9"/>
                  <a:pt x="1276" y="8"/>
                </a:cubicBezTo>
                <a:cubicBezTo>
                  <a:pt x="1276" y="8"/>
                  <a:pt x="1276" y="8"/>
                  <a:pt x="1276" y="8"/>
                </a:cubicBezTo>
                <a:cubicBezTo>
                  <a:pt x="1277" y="7"/>
                  <a:pt x="1277" y="7"/>
                  <a:pt x="1276" y="6"/>
                </a:cubicBezTo>
                <a:cubicBezTo>
                  <a:pt x="1274" y="4"/>
                  <a:pt x="1271" y="6"/>
                  <a:pt x="1269" y="4"/>
                </a:cubicBezTo>
                <a:cubicBezTo>
                  <a:pt x="1266" y="4"/>
                  <a:pt x="1264" y="4"/>
                  <a:pt x="1261" y="4"/>
                </a:cubicBezTo>
                <a:cubicBezTo>
                  <a:pt x="1259" y="2"/>
                  <a:pt x="1255" y="4"/>
                  <a:pt x="1253" y="2"/>
                </a:cubicBezTo>
                <a:cubicBezTo>
                  <a:pt x="1253" y="2"/>
                  <a:pt x="1252" y="2"/>
                  <a:pt x="1252" y="2"/>
                </a:cubicBezTo>
                <a:cubicBezTo>
                  <a:pt x="1249" y="4"/>
                  <a:pt x="1246" y="2"/>
                  <a:pt x="1244" y="4"/>
                </a:cubicBezTo>
                <a:cubicBezTo>
                  <a:pt x="1243" y="4"/>
                  <a:pt x="1243" y="4"/>
                  <a:pt x="1242" y="4"/>
                </a:cubicBezTo>
                <a:cubicBezTo>
                  <a:pt x="1242" y="4"/>
                  <a:pt x="1242" y="5"/>
                  <a:pt x="1241" y="5"/>
                </a:cubicBezTo>
                <a:cubicBezTo>
                  <a:pt x="1241" y="5"/>
                  <a:pt x="1240" y="5"/>
                  <a:pt x="1240" y="4"/>
                </a:cubicBezTo>
                <a:cubicBezTo>
                  <a:pt x="1239" y="4"/>
                  <a:pt x="1239" y="4"/>
                  <a:pt x="1238" y="4"/>
                </a:cubicBezTo>
                <a:cubicBezTo>
                  <a:pt x="1236" y="4"/>
                  <a:pt x="1234" y="4"/>
                  <a:pt x="1232" y="4"/>
                </a:cubicBezTo>
                <a:cubicBezTo>
                  <a:pt x="1232" y="4"/>
                  <a:pt x="1232" y="4"/>
                  <a:pt x="1232" y="4"/>
                </a:cubicBezTo>
                <a:cubicBezTo>
                  <a:pt x="1231" y="3"/>
                  <a:pt x="1230" y="1"/>
                  <a:pt x="1229" y="1"/>
                </a:cubicBezTo>
                <a:cubicBezTo>
                  <a:pt x="1226" y="2"/>
                  <a:pt x="1223" y="2"/>
                  <a:pt x="1220" y="2"/>
                </a:cubicBezTo>
                <a:cubicBezTo>
                  <a:pt x="1211" y="2"/>
                  <a:pt x="1203" y="2"/>
                  <a:pt x="1194" y="2"/>
                </a:cubicBezTo>
                <a:cubicBezTo>
                  <a:pt x="1191" y="2"/>
                  <a:pt x="1189" y="0"/>
                  <a:pt x="1186" y="2"/>
                </a:cubicBezTo>
                <a:cubicBezTo>
                  <a:pt x="1186" y="2"/>
                  <a:pt x="1186" y="2"/>
                  <a:pt x="1186" y="2"/>
                </a:cubicBezTo>
                <a:cubicBezTo>
                  <a:pt x="1185" y="3"/>
                  <a:pt x="1185" y="3"/>
                  <a:pt x="1184" y="2"/>
                </a:cubicBezTo>
                <a:cubicBezTo>
                  <a:pt x="1183" y="2"/>
                  <a:pt x="1183" y="2"/>
                  <a:pt x="1182" y="2"/>
                </a:cubicBezTo>
                <a:cubicBezTo>
                  <a:pt x="1181" y="1"/>
                  <a:pt x="1180" y="1"/>
                  <a:pt x="1179" y="2"/>
                </a:cubicBezTo>
                <a:cubicBezTo>
                  <a:pt x="1177" y="4"/>
                  <a:pt x="1175" y="6"/>
                  <a:pt x="1173" y="4"/>
                </a:cubicBezTo>
                <a:cubicBezTo>
                  <a:pt x="1172" y="4"/>
                  <a:pt x="1172" y="4"/>
                  <a:pt x="1171" y="4"/>
                </a:cubicBezTo>
                <a:cubicBezTo>
                  <a:pt x="1170" y="5"/>
                  <a:pt x="1170" y="5"/>
                  <a:pt x="1169" y="6"/>
                </a:cubicBezTo>
                <a:cubicBezTo>
                  <a:pt x="1168" y="7"/>
                  <a:pt x="1168" y="7"/>
                  <a:pt x="1167" y="8"/>
                </a:cubicBezTo>
                <a:cubicBezTo>
                  <a:pt x="1166" y="9"/>
                  <a:pt x="1166" y="9"/>
                  <a:pt x="1165" y="10"/>
                </a:cubicBezTo>
                <a:cubicBezTo>
                  <a:pt x="1165" y="10"/>
                  <a:pt x="1164" y="10"/>
                  <a:pt x="1163" y="10"/>
                </a:cubicBezTo>
                <a:cubicBezTo>
                  <a:pt x="1161" y="13"/>
                  <a:pt x="1158" y="14"/>
                  <a:pt x="1155" y="16"/>
                </a:cubicBezTo>
                <a:cubicBezTo>
                  <a:pt x="1156" y="16"/>
                  <a:pt x="1156" y="16"/>
                  <a:pt x="1156" y="16"/>
                </a:cubicBezTo>
                <a:cubicBezTo>
                  <a:pt x="1155" y="17"/>
                  <a:pt x="1153" y="17"/>
                  <a:pt x="1152" y="17"/>
                </a:cubicBezTo>
                <a:cubicBezTo>
                  <a:pt x="1152" y="16"/>
                  <a:pt x="1152" y="16"/>
                  <a:pt x="1152" y="16"/>
                </a:cubicBezTo>
                <a:cubicBezTo>
                  <a:pt x="1152" y="16"/>
                  <a:pt x="1152" y="16"/>
                  <a:pt x="1152" y="16"/>
                </a:cubicBezTo>
                <a:cubicBezTo>
                  <a:pt x="1151" y="15"/>
                  <a:pt x="1150" y="14"/>
                  <a:pt x="1150" y="14"/>
                </a:cubicBezTo>
                <a:cubicBezTo>
                  <a:pt x="1150" y="13"/>
                  <a:pt x="1150" y="13"/>
                  <a:pt x="1150" y="12"/>
                </a:cubicBezTo>
                <a:cubicBezTo>
                  <a:pt x="1149" y="11"/>
                  <a:pt x="1148" y="11"/>
                  <a:pt x="1148" y="10"/>
                </a:cubicBezTo>
                <a:cubicBezTo>
                  <a:pt x="1144" y="8"/>
                  <a:pt x="1140" y="8"/>
                  <a:pt x="1136" y="10"/>
                </a:cubicBezTo>
                <a:cubicBezTo>
                  <a:pt x="1134" y="12"/>
                  <a:pt x="1129" y="9"/>
                  <a:pt x="1131" y="15"/>
                </a:cubicBezTo>
                <a:cubicBezTo>
                  <a:pt x="1131" y="15"/>
                  <a:pt x="1131" y="16"/>
                  <a:pt x="1132" y="16"/>
                </a:cubicBezTo>
                <a:cubicBezTo>
                  <a:pt x="1131" y="17"/>
                  <a:pt x="1130" y="19"/>
                  <a:pt x="1130" y="20"/>
                </a:cubicBezTo>
                <a:cubicBezTo>
                  <a:pt x="1130" y="20"/>
                  <a:pt x="1130" y="20"/>
                  <a:pt x="1130" y="20"/>
                </a:cubicBezTo>
                <a:cubicBezTo>
                  <a:pt x="1124" y="22"/>
                  <a:pt x="1119" y="22"/>
                  <a:pt x="1113" y="23"/>
                </a:cubicBezTo>
                <a:cubicBezTo>
                  <a:pt x="1113" y="23"/>
                  <a:pt x="1112" y="23"/>
                  <a:pt x="1111" y="23"/>
                </a:cubicBezTo>
                <a:cubicBezTo>
                  <a:pt x="1109" y="26"/>
                  <a:pt x="1106" y="23"/>
                  <a:pt x="1104" y="25"/>
                </a:cubicBezTo>
                <a:cubicBezTo>
                  <a:pt x="1104" y="26"/>
                  <a:pt x="1104" y="26"/>
                  <a:pt x="1104" y="26"/>
                </a:cubicBezTo>
                <a:cubicBezTo>
                  <a:pt x="1104" y="27"/>
                  <a:pt x="1104" y="27"/>
                  <a:pt x="1104" y="27"/>
                </a:cubicBezTo>
                <a:cubicBezTo>
                  <a:pt x="1104" y="28"/>
                  <a:pt x="1105" y="28"/>
                  <a:pt x="1106" y="29"/>
                </a:cubicBezTo>
                <a:cubicBezTo>
                  <a:pt x="1106" y="29"/>
                  <a:pt x="1106" y="29"/>
                  <a:pt x="1106" y="29"/>
                </a:cubicBezTo>
                <a:cubicBezTo>
                  <a:pt x="1106" y="31"/>
                  <a:pt x="1108" y="32"/>
                  <a:pt x="1109" y="33"/>
                </a:cubicBezTo>
                <a:cubicBezTo>
                  <a:pt x="1109" y="33"/>
                  <a:pt x="1109" y="33"/>
                  <a:pt x="1109" y="33"/>
                </a:cubicBezTo>
                <a:cubicBezTo>
                  <a:pt x="1110" y="34"/>
                  <a:pt x="1111" y="34"/>
                  <a:pt x="1111" y="35"/>
                </a:cubicBezTo>
                <a:cubicBezTo>
                  <a:pt x="1111" y="35"/>
                  <a:pt x="1111" y="35"/>
                  <a:pt x="1111" y="35"/>
                </a:cubicBezTo>
                <a:cubicBezTo>
                  <a:pt x="1113" y="36"/>
                  <a:pt x="1115" y="37"/>
                  <a:pt x="1117" y="39"/>
                </a:cubicBezTo>
                <a:cubicBezTo>
                  <a:pt x="1117" y="39"/>
                  <a:pt x="1117" y="39"/>
                  <a:pt x="1117" y="39"/>
                </a:cubicBezTo>
                <a:cubicBezTo>
                  <a:pt x="1118" y="39"/>
                  <a:pt x="1118" y="40"/>
                  <a:pt x="1119" y="41"/>
                </a:cubicBezTo>
                <a:cubicBezTo>
                  <a:pt x="1119" y="41"/>
                  <a:pt x="1119" y="41"/>
                  <a:pt x="1119" y="41"/>
                </a:cubicBezTo>
                <a:cubicBezTo>
                  <a:pt x="1120" y="42"/>
                  <a:pt x="1124" y="43"/>
                  <a:pt x="1119" y="45"/>
                </a:cubicBezTo>
                <a:cubicBezTo>
                  <a:pt x="1119" y="45"/>
                  <a:pt x="1119" y="45"/>
                  <a:pt x="1119" y="45"/>
                </a:cubicBezTo>
                <a:cubicBezTo>
                  <a:pt x="1119" y="45"/>
                  <a:pt x="1119" y="45"/>
                  <a:pt x="1119" y="46"/>
                </a:cubicBezTo>
                <a:cubicBezTo>
                  <a:pt x="1118" y="46"/>
                  <a:pt x="1118" y="46"/>
                  <a:pt x="1117" y="47"/>
                </a:cubicBezTo>
                <a:cubicBezTo>
                  <a:pt x="1117" y="46"/>
                  <a:pt x="1117" y="46"/>
                  <a:pt x="1117" y="46"/>
                </a:cubicBezTo>
                <a:cubicBezTo>
                  <a:pt x="1116" y="48"/>
                  <a:pt x="1114" y="48"/>
                  <a:pt x="1113" y="46"/>
                </a:cubicBezTo>
                <a:cubicBezTo>
                  <a:pt x="1113" y="47"/>
                  <a:pt x="1113" y="47"/>
                  <a:pt x="1113" y="47"/>
                </a:cubicBezTo>
                <a:cubicBezTo>
                  <a:pt x="1112" y="45"/>
                  <a:pt x="1109" y="46"/>
                  <a:pt x="1107" y="45"/>
                </a:cubicBezTo>
                <a:cubicBezTo>
                  <a:pt x="1107" y="45"/>
                  <a:pt x="1107" y="45"/>
                  <a:pt x="1107" y="45"/>
                </a:cubicBezTo>
                <a:cubicBezTo>
                  <a:pt x="1107" y="44"/>
                  <a:pt x="1106" y="43"/>
                  <a:pt x="1105" y="43"/>
                </a:cubicBezTo>
                <a:cubicBezTo>
                  <a:pt x="1105" y="42"/>
                  <a:pt x="1104" y="41"/>
                  <a:pt x="1104" y="41"/>
                </a:cubicBezTo>
                <a:cubicBezTo>
                  <a:pt x="1103" y="40"/>
                  <a:pt x="1102" y="39"/>
                  <a:pt x="1102" y="39"/>
                </a:cubicBezTo>
                <a:cubicBezTo>
                  <a:pt x="1102" y="38"/>
                  <a:pt x="1102" y="38"/>
                  <a:pt x="1102" y="37"/>
                </a:cubicBezTo>
                <a:cubicBezTo>
                  <a:pt x="1101" y="36"/>
                  <a:pt x="1101" y="34"/>
                  <a:pt x="1100" y="33"/>
                </a:cubicBezTo>
                <a:cubicBezTo>
                  <a:pt x="1099" y="32"/>
                  <a:pt x="1098" y="32"/>
                  <a:pt x="1098" y="31"/>
                </a:cubicBezTo>
                <a:cubicBezTo>
                  <a:pt x="1098" y="31"/>
                  <a:pt x="1098" y="31"/>
                  <a:pt x="1098" y="31"/>
                </a:cubicBezTo>
                <a:cubicBezTo>
                  <a:pt x="1097" y="30"/>
                  <a:pt x="1097" y="30"/>
                  <a:pt x="1096" y="29"/>
                </a:cubicBezTo>
                <a:cubicBezTo>
                  <a:pt x="1096" y="29"/>
                  <a:pt x="1096" y="29"/>
                  <a:pt x="1096" y="29"/>
                </a:cubicBezTo>
                <a:cubicBezTo>
                  <a:pt x="1094" y="27"/>
                  <a:pt x="1091" y="27"/>
                  <a:pt x="1088" y="25"/>
                </a:cubicBezTo>
                <a:cubicBezTo>
                  <a:pt x="1088" y="25"/>
                  <a:pt x="1088" y="25"/>
                  <a:pt x="1088" y="25"/>
                </a:cubicBezTo>
                <a:cubicBezTo>
                  <a:pt x="1087" y="24"/>
                  <a:pt x="1084" y="25"/>
                  <a:pt x="1082" y="23"/>
                </a:cubicBezTo>
                <a:cubicBezTo>
                  <a:pt x="1082" y="24"/>
                  <a:pt x="1081" y="24"/>
                  <a:pt x="1081" y="23"/>
                </a:cubicBezTo>
                <a:cubicBezTo>
                  <a:pt x="1078" y="27"/>
                  <a:pt x="1082" y="32"/>
                  <a:pt x="1079" y="35"/>
                </a:cubicBezTo>
                <a:cubicBezTo>
                  <a:pt x="1079" y="35"/>
                  <a:pt x="1079" y="35"/>
                  <a:pt x="1079" y="35"/>
                </a:cubicBezTo>
                <a:cubicBezTo>
                  <a:pt x="1078" y="36"/>
                  <a:pt x="1078" y="37"/>
                  <a:pt x="1079" y="39"/>
                </a:cubicBezTo>
                <a:cubicBezTo>
                  <a:pt x="1079" y="40"/>
                  <a:pt x="1079" y="40"/>
                  <a:pt x="1079" y="40"/>
                </a:cubicBezTo>
                <a:cubicBezTo>
                  <a:pt x="1079" y="40"/>
                  <a:pt x="1079" y="40"/>
                  <a:pt x="1079" y="40"/>
                </a:cubicBezTo>
                <a:cubicBezTo>
                  <a:pt x="1080" y="42"/>
                  <a:pt x="1080" y="43"/>
                  <a:pt x="1079" y="44"/>
                </a:cubicBezTo>
                <a:cubicBezTo>
                  <a:pt x="1079" y="44"/>
                  <a:pt x="1079" y="44"/>
                  <a:pt x="1079" y="44"/>
                </a:cubicBezTo>
                <a:cubicBezTo>
                  <a:pt x="1079" y="45"/>
                  <a:pt x="1078" y="45"/>
                  <a:pt x="1078" y="45"/>
                </a:cubicBezTo>
                <a:cubicBezTo>
                  <a:pt x="1078" y="45"/>
                  <a:pt x="1077" y="45"/>
                  <a:pt x="1077" y="44"/>
                </a:cubicBezTo>
                <a:cubicBezTo>
                  <a:pt x="1077" y="44"/>
                  <a:pt x="1077" y="44"/>
                  <a:pt x="1077" y="44"/>
                </a:cubicBezTo>
                <a:cubicBezTo>
                  <a:pt x="1077" y="44"/>
                  <a:pt x="1077" y="44"/>
                  <a:pt x="1076" y="44"/>
                </a:cubicBezTo>
                <a:cubicBezTo>
                  <a:pt x="1076" y="44"/>
                  <a:pt x="1076" y="44"/>
                  <a:pt x="1075" y="44"/>
                </a:cubicBezTo>
                <a:cubicBezTo>
                  <a:pt x="1075" y="44"/>
                  <a:pt x="1075" y="43"/>
                  <a:pt x="1075" y="43"/>
                </a:cubicBezTo>
                <a:cubicBezTo>
                  <a:pt x="1075" y="43"/>
                  <a:pt x="1075" y="43"/>
                  <a:pt x="1075" y="43"/>
                </a:cubicBezTo>
                <a:cubicBezTo>
                  <a:pt x="1074" y="42"/>
                  <a:pt x="1073" y="41"/>
                  <a:pt x="1072" y="41"/>
                </a:cubicBezTo>
                <a:cubicBezTo>
                  <a:pt x="1074" y="40"/>
                  <a:pt x="1074" y="38"/>
                  <a:pt x="1073" y="37"/>
                </a:cubicBezTo>
                <a:cubicBezTo>
                  <a:pt x="1073" y="37"/>
                  <a:pt x="1073" y="37"/>
                  <a:pt x="1073" y="37"/>
                </a:cubicBezTo>
                <a:cubicBezTo>
                  <a:pt x="1072" y="36"/>
                  <a:pt x="1070" y="36"/>
                  <a:pt x="1069" y="35"/>
                </a:cubicBezTo>
                <a:cubicBezTo>
                  <a:pt x="1069" y="35"/>
                  <a:pt x="1069" y="35"/>
                  <a:pt x="1069" y="35"/>
                </a:cubicBezTo>
                <a:cubicBezTo>
                  <a:pt x="1068" y="34"/>
                  <a:pt x="1066" y="34"/>
                  <a:pt x="1065" y="33"/>
                </a:cubicBezTo>
                <a:cubicBezTo>
                  <a:pt x="1064" y="33"/>
                  <a:pt x="1064" y="33"/>
                  <a:pt x="1063" y="33"/>
                </a:cubicBezTo>
                <a:cubicBezTo>
                  <a:pt x="1063" y="32"/>
                  <a:pt x="1062" y="32"/>
                  <a:pt x="1061" y="31"/>
                </a:cubicBezTo>
                <a:cubicBezTo>
                  <a:pt x="1061" y="31"/>
                  <a:pt x="1061" y="31"/>
                  <a:pt x="1061" y="31"/>
                </a:cubicBezTo>
                <a:cubicBezTo>
                  <a:pt x="1060" y="30"/>
                  <a:pt x="1059" y="30"/>
                  <a:pt x="1057" y="29"/>
                </a:cubicBezTo>
                <a:cubicBezTo>
                  <a:pt x="1055" y="28"/>
                  <a:pt x="1053" y="27"/>
                  <a:pt x="1054" y="31"/>
                </a:cubicBezTo>
                <a:cubicBezTo>
                  <a:pt x="1054" y="32"/>
                  <a:pt x="1054" y="32"/>
                  <a:pt x="1054" y="33"/>
                </a:cubicBezTo>
                <a:cubicBezTo>
                  <a:pt x="1054" y="34"/>
                  <a:pt x="1055" y="34"/>
                  <a:pt x="1056" y="35"/>
                </a:cubicBezTo>
                <a:cubicBezTo>
                  <a:pt x="1056" y="35"/>
                  <a:pt x="1056" y="35"/>
                  <a:pt x="1056" y="35"/>
                </a:cubicBezTo>
                <a:cubicBezTo>
                  <a:pt x="1056" y="35"/>
                  <a:pt x="1057" y="36"/>
                  <a:pt x="1057" y="36"/>
                </a:cubicBezTo>
                <a:cubicBezTo>
                  <a:pt x="1058" y="37"/>
                  <a:pt x="1058" y="38"/>
                  <a:pt x="1058" y="38"/>
                </a:cubicBezTo>
                <a:cubicBezTo>
                  <a:pt x="1049" y="46"/>
                  <a:pt x="1052" y="36"/>
                  <a:pt x="1050" y="33"/>
                </a:cubicBezTo>
                <a:cubicBezTo>
                  <a:pt x="1049" y="32"/>
                  <a:pt x="1049" y="30"/>
                  <a:pt x="1048" y="29"/>
                </a:cubicBezTo>
                <a:cubicBezTo>
                  <a:pt x="1045" y="28"/>
                  <a:pt x="1043" y="28"/>
                  <a:pt x="1040" y="29"/>
                </a:cubicBezTo>
                <a:cubicBezTo>
                  <a:pt x="1040" y="30"/>
                  <a:pt x="1039" y="30"/>
                  <a:pt x="1038" y="31"/>
                </a:cubicBezTo>
                <a:cubicBezTo>
                  <a:pt x="1038" y="31"/>
                  <a:pt x="1038" y="31"/>
                  <a:pt x="1038" y="31"/>
                </a:cubicBezTo>
                <a:cubicBezTo>
                  <a:pt x="1038" y="31"/>
                  <a:pt x="1038" y="31"/>
                  <a:pt x="1038" y="32"/>
                </a:cubicBezTo>
                <a:cubicBezTo>
                  <a:pt x="1037" y="32"/>
                  <a:pt x="1037" y="32"/>
                  <a:pt x="1036" y="31"/>
                </a:cubicBezTo>
                <a:cubicBezTo>
                  <a:pt x="1035" y="30"/>
                  <a:pt x="1034" y="30"/>
                  <a:pt x="1033" y="31"/>
                </a:cubicBezTo>
                <a:cubicBezTo>
                  <a:pt x="1031" y="33"/>
                  <a:pt x="1029" y="33"/>
                  <a:pt x="1027" y="31"/>
                </a:cubicBezTo>
                <a:cubicBezTo>
                  <a:pt x="1026" y="31"/>
                  <a:pt x="1026" y="31"/>
                  <a:pt x="1025" y="31"/>
                </a:cubicBezTo>
                <a:cubicBezTo>
                  <a:pt x="1023" y="33"/>
                  <a:pt x="1019" y="31"/>
                  <a:pt x="1017" y="33"/>
                </a:cubicBezTo>
                <a:cubicBezTo>
                  <a:pt x="1016" y="33"/>
                  <a:pt x="1015" y="33"/>
                  <a:pt x="1013" y="33"/>
                </a:cubicBezTo>
                <a:cubicBezTo>
                  <a:pt x="1011" y="35"/>
                  <a:pt x="1007" y="33"/>
                  <a:pt x="1004" y="35"/>
                </a:cubicBezTo>
                <a:cubicBezTo>
                  <a:pt x="1004" y="35"/>
                  <a:pt x="1004" y="35"/>
                  <a:pt x="1004" y="35"/>
                </a:cubicBezTo>
                <a:cubicBezTo>
                  <a:pt x="1003" y="35"/>
                  <a:pt x="1003" y="36"/>
                  <a:pt x="1002" y="36"/>
                </a:cubicBezTo>
                <a:cubicBezTo>
                  <a:pt x="1002" y="36"/>
                  <a:pt x="1002" y="37"/>
                  <a:pt x="1002" y="37"/>
                </a:cubicBezTo>
                <a:cubicBezTo>
                  <a:pt x="1001" y="37"/>
                  <a:pt x="1001" y="37"/>
                  <a:pt x="1000" y="37"/>
                </a:cubicBezTo>
                <a:cubicBezTo>
                  <a:pt x="1000" y="37"/>
                  <a:pt x="1000" y="38"/>
                  <a:pt x="1000" y="38"/>
                </a:cubicBezTo>
                <a:cubicBezTo>
                  <a:pt x="1000" y="38"/>
                  <a:pt x="1000" y="38"/>
                  <a:pt x="1000" y="38"/>
                </a:cubicBezTo>
                <a:cubicBezTo>
                  <a:pt x="999" y="39"/>
                  <a:pt x="999" y="39"/>
                  <a:pt x="999" y="40"/>
                </a:cubicBezTo>
                <a:cubicBezTo>
                  <a:pt x="999" y="40"/>
                  <a:pt x="999" y="41"/>
                  <a:pt x="999" y="41"/>
                </a:cubicBezTo>
                <a:cubicBezTo>
                  <a:pt x="999" y="42"/>
                  <a:pt x="999" y="43"/>
                  <a:pt x="999" y="43"/>
                </a:cubicBezTo>
                <a:cubicBezTo>
                  <a:pt x="999" y="44"/>
                  <a:pt x="999" y="44"/>
                  <a:pt x="1000" y="45"/>
                </a:cubicBezTo>
                <a:cubicBezTo>
                  <a:pt x="999" y="45"/>
                  <a:pt x="999" y="45"/>
                  <a:pt x="999" y="45"/>
                </a:cubicBezTo>
                <a:cubicBezTo>
                  <a:pt x="999" y="45"/>
                  <a:pt x="999" y="45"/>
                  <a:pt x="999" y="45"/>
                </a:cubicBezTo>
                <a:cubicBezTo>
                  <a:pt x="998" y="44"/>
                  <a:pt x="998" y="43"/>
                  <a:pt x="998" y="42"/>
                </a:cubicBezTo>
                <a:cubicBezTo>
                  <a:pt x="997" y="41"/>
                  <a:pt x="997" y="41"/>
                  <a:pt x="997" y="40"/>
                </a:cubicBezTo>
                <a:cubicBezTo>
                  <a:pt x="996" y="39"/>
                  <a:pt x="995" y="39"/>
                  <a:pt x="994" y="38"/>
                </a:cubicBezTo>
                <a:cubicBezTo>
                  <a:pt x="993" y="38"/>
                  <a:pt x="993" y="38"/>
                  <a:pt x="992" y="38"/>
                </a:cubicBezTo>
                <a:cubicBezTo>
                  <a:pt x="992" y="38"/>
                  <a:pt x="992" y="37"/>
                  <a:pt x="992" y="37"/>
                </a:cubicBezTo>
                <a:cubicBezTo>
                  <a:pt x="992" y="37"/>
                  <a:pt x="991" y="37"/>
                  <a:pt x="990" y="37"/>
                </a:cubicBezTo>
                <a:cubicBezTo>
                  <a:pt x="990" y="37"/>
                  <a:pt x="990" y="38"/>
                  <a:pt x="990" y="38"/>
                </a:cubicBezTo>
                <a:cubicBezTo>
                  <a:pt x="990" y="39"/>
                  <a:pt x="990" y="39"/>
                  <a:pt x="990" y="39"/>
                </a:cubicBezTo>
                <a:cubicBezTo>
                  <a:pt x="990" y="39"/>
                  <a:pt x="990" y="39"/>
                  <a:pt x="990" y="39"/>
                </a:cubicBezTo>
                <a:cubicBezTo>
                  <a:pt x="989" y="40"/>
                  <a:pt x="988" y="40"/>
                  <a:pt x="986" y="41"/>
                </a:cubicBezTo>
                <a:cubicBezTo>
                  <a:pt x="986" y="42"/>
                  <a:pt x="986" y="43"/>
                  <a:pt x="986" y="44"/>
                </a:cubicBezTo>
                <a:cubicBezTo>
                  <a:pt x="986" y="44"/>
                  <a:pt x="986" y="44"/>
                  <a:pt x="986" y="44"/>
                </a:cubicBezTo>
                <a:cubicBezTo>
                  <a:pt x="986" y="44"/>
                  <a:pt x="986" y="44"/>
                  <a:pt x="986" y="44"/>
                </a:cubicBezTo>
                <a:cubicBezTo>
                  <a:pt x="985" y="44"/>
                  <a:pt x="985" y="44"/>
                  <a:pt x="985" y="45"/>
                </a:cubicBezTo>
                <a:cubicBezTo>
                  <a:pt x="985" y="44"/>
                  <a:pt x="985" y="44"/>
                  <a:pt x="985" y="44"/>
                </a:cubicBezTo>
                <a:cubicBezTo>
                  <a:pt x="983" y="45"/>
                  <a:pt x="985" y="50"/>
                  <a:pt x="981" y="48"/>
                </a:cubicBezTo>
                <a:cubicBezTo>
                  <a:pt x="979" y="48"/>
                  <a:pt x="978" y="48"/>
                  <a:pt x="977" y="48"/>
                </a:cubicBezTo>
                <a:cubicBezTo>
                  <a:pt x="976" y="47"/>
                  <a:pt x="974" y="47"/>
                  <a:pt x="973" y="48"/>
                </a:cubicBezTo>
                <a:cubicBezTo>
                  <a:pt x="972" y="48"/>
                  <a:pt x="972" y="48"/>
                  <a:pt x="971" y="48"/>
                </a:cubicBezTo>
                <a:cubicBezTo>
                  <a:pt x="970" y="49"/>
                  <a:pt x="968" y="49"/>
                  <a:pt x="967" y="50"/>
                </a:cubicBezTo>
                <a:cubicBezTo>
                  <a:pt x="967" y="50"/>
                  <a:pt x="967" y="50"/>
                  <a:pt x="967" y="50"/>
                </a:cubicBezTo>
                <a:cubicBezTo>
                  <a:pt x="966" y="51"/>
                  <a:pt x="964" y="51"/>
                  <a:pt x="963" y="52"/>
                </a:cubicBezTo>
                <a:cubicBezTo>
                  <a:pt x="963" y="52"/>
                  <a:pt x="963" y="52"/>
                  <a:pt x="963" y="52"/>
                </a:cubicBezTo>
                <a:cubicBezTo>
                  <a:pt x="962" y="54"/>
                  <a:pt x="959" y="52"/>
                  <a:pt x="958" y="54"/>
                </a:cubicBezTo>
                <a:cubicBezTo>
                  <a:pt x="958" y="54"/>
                  <a:pt x="958" y="54"/>
                  <a:pt x="958" y="54"/>
                </a:cubicBezTo>
                <a:cubicBezTo>
                  <a:pt x="955" y="56"/>
                  <a:pt x="952" y="54"/>
                  <a:pt x="950" y="56"/>
                </a:cubicBezTo>
                <a:cubicBezTo>
                  <a:pt x="949" y="56"/>
                  <a:pt x="949" y="56"/>
                  <a:pt x="948" y="56"/>
                </a:cubicBezTo>
                <a:cubicBezTo>
                  <a:pt x="947" y="57"/>
                  <a:pt x="945" y="57"/>
                  <a:pt x="944" y="58"/>
                </a:cubicBezTo>
                <a:cubicBezTo>
                  <a:pt x="944" y="58"/>
                  <a:pt x="943" y="58"/>
                  <a:pt x="943" y="58"/>
                </a:cubicBezTo>
                <a:cubicBezTo>
                  <a:pt x="942" y="59"/>
                  <a:pt x="941" y="59"/>
                  <a:pt x="940" y="60"/>
                </a:cubicBezTo>
                <a:cubicBezTo>
                  <a:pt x="940" y="61"/>
                  <a:pt x="940" y="61"/>
                  <a:pt x="940" y="61"/>
                </a:cubicBezTo>
                <a:cubicBezTo>
                  <a:pt x="940" y="62"/>
                  <a:pt x="940" y="62"/>
                  <a:pt x="940" y="62"/>
                </a:cubicBezTo>
                <a:cubicBezTo>
                  <a:pt x="940" y="62"/>
                  <a:pt x="939" y="63"/>
                  <a:pt x="939" y="64"/>
                </a:cubicBezTo>
                <a:cubicBezTo>
                  <a:pt x="939" y="65"/>
                  <a:pt x="939" y="66"/>
                  <a:pt x="938" y="67"/>
                </a:cubicBezTo>
                <a:cubicBezTo>
                  <a:pt x="939" y="68"/>
                  <a:pt x="940" y="69"/>
                  <a:pt x="940" y="69"/>
                </a:cubicBezTo>
                <a:cubicBezTo>
                  <a:pt x="940" y="69"/>
                  <a:pt x="940" y="69"/>
                  <a:pt x="940" y="69"/>
                </a:cubicBezTo>
                <a:cubicBezTo>
                  <a:pt x="940" y="69"/>
                  <a:pt x="941" y="70"/>
                  <a:pt x="941" y="70"/>
                </a:cubicBezTo>
                <a:cubicBezTo>
                  <a:pt x="941" y="70"/>
                  <a:pt x="942" y="70"/>
                  <a:pt x="942" y="69"/>
                </a:cubicBezTo>
                <a:cubicBezTo>
                  <a:pt x="942" y="69"/>
                  <a:pt x="942" y="69"/>
                  <a:pt x="942" y="69"/>
                </a:cubicBezTo>
                <a:cubicBezTo>
                  <a:pt x="944" y="68"/>
                  <a:pt x="946" y="69"/>
                  <a:pt x="948" y="68"/>
                </a:cubicBezTo>
                <a:cubicBezTo>
                  <a:pt x="949" y="68"/>
                  <a:pt x="949" y="68"/>
                  <a:pt x="950" y="68"/>
                </a:cubicBezTo>
                <a:cubicBezTo>
                  <a:pt x="951" y="68"/>
                  <a:pt x="951" y="69"/>
                  <a:pt x="952" y="69"/>
                </a:cubicBezTo>
                <a:cubicBezTo>
                  <a:pt x="952" y="69"/>
                  <a:pt x="952" y="69"/>
                  <a:pt x="952" y="69"/>
                </a:cubicBezTo>
                <a:cubicBezTo>
                  <a:pt x="953" y="71"/>
                  <a:pt x="954" y="71"/>
                  <a:pt x="956" y="69"/>
                </a:cubicBezTo>
                <a:cubicBezTo>
                  <a:pt x="956" y="69"/>
                  <a:pt x="956" y="69"/>
                  <a:pt x="956" y="69"/>
                </a:cubicBezTo>
                <a:cubicBezTo>
                  <a:pt x="959" y="68"/>
                  <a:pt x="962" y="68"/>
                  <a:pt x="965" y="69"/>
                </a:cubicBezTo>
                <a:cubicBezTo>
                  <a:pt x="965" y="69"/>
                  <a:pt x="965" y="69"/>
                  <a:pt x="965" y="69"/>
                </a:cubicBezTo>
                <a:cubicBezTo>
                  <a:pt x="966" y="71"/>
                  <a:pt x="967" y="72"/>
                  <a:pt x="965" y="73"/>
                </a:cubicBezTo>
                <a:cubicBezTo>
                  <a:pt x="965" y="73"/>
                  <a:pt x="965" y="73"/>
                  <a:pt x="965" y="73"/>
                </a:cubicBezTo>
                <a:cubicBezTo>
                  <a:pt x="965" y="74"/>
                  <a:pt x="965" y="75"/>
                  <a:pt x="965" y="75"/>
                </a:cubicBezTo>
                <a:cubicBezTo>
                  <a:pt x="965" y="76"/>
                  <a:pt x="965" y="76"/>
                  <a:pt x="965" y="77"/>
                </a:cubicBezTo>
                <a:cubicBezTo>
                  <a:pt x="964" y="79"/>
                  <a:pt x="963" y="80"/>
                  <a:pt x="962" y="81"/>
                </a:cubicBezTo>
                <a:cubicBezTo>
                  <a:pt x="962" y="81"/>
                  <a:pt x="962" y="81"/>
                  <a:pt x="962" y="81"/>
                </a:cubicBezTo>
                <a:cubicBezTo>
                  <a:pt x="961" y="82"/>
                  <a:pt x="960" y="82"/>
                  <a:pt x="960" y="83"/>
                </a:cubicBezTo>
                <a:cubicBezTo>
                  <a:pt x="960" y="83"/>
                  <a:pt x="960" y="83"/>
                  <a:pt x="960" y="83"/>
                </a:cubicBezTo>
                <a:cubicBezTo>
                  <a:pt x="959" y="84"/>
                  <a:pt x="958" y="84"/>
                  <a:pt x="958" y="85"/>
                </a:cubicBezTo>
                <a:cubicBezTo>
                  <a:pt x="957" y="85"/>
                  <a:pt x="956" y="85"/>
                  <a:pt x="956" y="85"/>
                </a:cubicBezTo>
                <a:cubicBezTo>
                  <a:pt x="955" y="85"/>
                  <a:pt x="955" y="86"/>
                  <a:pt x="954" y="87"/>
                </a:cubicBezTo>
                <a:cubicBezTo>
                  <a:pt x="953" y="87"/>
                  <a:pt x="953" y="87"/>
                  <a:pt x="952" y="87"/>
                </a:cubicBezTo>
                <a:cubicBezTo>
                  <a:pt x="947" y="85"/>
                  <a:pt x="942" y="85"/>
                  <a:pt x="937" y="87"/>
                </a:cubicBezTo>
                <a:cubicBezTo>
                  <a:pt x="936" y="87"/>
                  <a:pt x="935" y="87"/>
                  <a:pt x="935" y="87"/>
                </a:cubicBezTo>
                <a:cubicBezTo>
                  <a:pt x="934" y="88"/>
                  <a:pt x="932" y="87"/>
                  <a:pt x="931" y="89"/>
                </a:cubicBezTo>
                <a:cubicBezTo>
                  <a:pt x="929" y="89"/>
                  <a:pt x="927" y="89"/>
                  <a:pt x="925" y="89"/>
                </a:cubicBezTo>
                <a:cubicBezTo>
                  <a:pt x="925" y="89"/>
                  <a:pt x="924" y="89"/>
                  <a:pt x="924" y="90"/>
                </a:cubicBezTo>
                <a:cubicBezTo>
                  <a:pt x="924" y="90"/>
                  <a:pt x="924" y="90"/>
                  <a:pt x="923" y="90"/>
                </a:cubicBezTo>
                <a:cubicBezTo>
                  <a:pt x="919" y="90"/>
                  <a:pt x="915" y="89"/>
                  <a:pt x="912" y="91"/>
                </a:cubicBezTo>
                <a:cubicBezTo>
                  <a:pt x="912" y="91"/>
                  <a:pt x="912" y="91"/>
                  <a:pt x="912" y="91"/>
                </a:cubicBezTo>
                <a:cubicBezTo>
                  <a:pt x="909" y="93"/>
                  <a:pt x="905" y="90"/>
                  <a:pt x="902" y="93"/>
                </a:cubicBezTo>
                <a:cubicBezTo>
                  <a:pt x="901" y="93"/>
                  <a:pt x="901" y="94"/>
                  <a:pt x="900" y="94"/>
                </a:cubicBezTo>
                <a:cubicBezTo>
                  <a:pt x="899" y="95"/>
                  <a:pt x="899" y="96"/>
                  <a:pt x="898" y="97"/>
                </a:cubicBezTo>
                <a:cubicBezTo>
                  <a:pt x="898" y="97"/>
                  <a:pt x="898" y="97"/>
                  <a:pt x="898" y="97"/>
                </a:cubicBezTo>
                <a:cubicBezTo>
                  <a:pt x="898" y="98"/>
                  <a:pt x="898" y="98"/>
                  <a:pt x="898" y="98"/>
                </a:cubicBezTo>
                <a:cubicBezTo>
                  <a:pt x="899" y="99"/>
                  <a:pt x="899" y="99"/>
                  <a:pt x="900" y="100"/>
                </a:cubicBezTo>
                <a:cubicBezTo>
                  <a:pt x="900" y="100"/>
                  <a:pt x="900" y="100"/>
                  <a:pt x="900" y="100"/>
                </a:cubicBezTo>
                <a:cubicBezTo>
                  <a:pt x="901" y="101"/>
                  <a:pt x="901" y="103"/>
                  <a:pt x="902" y="104"/>
                </a:cubicBezTo>
                <a:cubicBezTo>
                  <a:pt x="903" y="104"/>
                  <a:pt x="903" y="105"/>
                  <a:pt x="904" y="106"/>
                </a:cubicBezTo>
                <a:cubicBezTo>
                  <a:pt x="908" y="108"/>
                  <a:pt x="912" y="111"/>
                  <a:pt x="918" y="112"/>
                </a:cubicBezTo>
                <a:cubicBezTo>
                  <a:pt x="919" y="112"/>
                  <a:pt x="920" y="112"/>
                  <a:pt x="921" y="112"/>
                </a:cubicBezTo>
                <a:cubicBezTo>
                  <a:pt x="923" y="111"/>
                  <a:pt x="924" y="109"/>
                  <a:pt x="925" y="108"/>
                </a:cubicBezTo>
                <a:cubicBezTo>
                  <a:pt x="925" y="108"/>
                  <a:pt x="925" y="108"/>
                  <a:pt x="925" y="108"/>
                </a:cubicBezTo>
                <a:cubicBezTo>
                  <a:pt x="927" y="106"/>
                  <a:pt x="928" y="109"/>
                  <a:pt x="929" y="110"/>
                </a:cubicBezTo>
                <a:cubicBezTo>
                  <a:pt x="929" y="110"/>
                  <a:pt x="929" y="110"/>
                  <a:pt x="929" y="110"/>
                </a:cubicBezTo>
                <a:cubicBezTo>
                  <a:pt x="928" y="111"/>
                  <a:pt x="928" y="112"/>
                  <a:pt x="927" y="114"/>
                </a:cubicBezTo>
                <a:cubicBezTo>
                  <a:pt x="927" y="114"/>
                  <a:pt x="927" y="114"/>
                  <a:pt x="927" y="114"/>
                </a:cubicBezTo>
                <a:cubicBezTo>
                  <a:pt x="927" y="114"/>
                  <a:pt x="927" y="114"/>
                  <a:pt x="927" y="114"/>
                </a:cubicBezTo>
                <a:cubicBezTo>
                  <a:pt x="926" y="114"/>
                  <a:pt x="926" y="114"/>
                  <a:pt x="925" y="114"/>
                </a:cubicBezTo>
                <a:cubicBezTo>
                  <a:pt x="924" y="115"/>
                  <a:pt x="922" y="114"/>
                  <a:pt x="921" y="115"/>
                </a:cubicBezTo>
                <a:cubicBezTo>
                  <a:pt x="921" y="116"/>
                  <a:pt x="920" y="116"/>
                  <a:pt x="920" y="116"/>
                </a:cubicBezTo>
                <a:cubicBezTo>
                  <a:pt x="917" y="118"/>
                  <a:pt x="915" y="120"/>
                  <a:pt x="912" y="117"/>
                </a:cubicBezTo>
                <a:cubicBezTo>
                  <a:pt x="912" y="117"/>
                  <a:pt x="912" y="117"/>
                  <a:pt x="912" y="117"/>
                </a:cubicBezTo>
                <a:cubicBezTo>
                  <a:pt x="910" y="116"/>
                  <a:pt x="908" y="116"/>
                  <a:pt x="906" y="117"/>
                </a:cubicBezTo>
                <a:cubicBezTo>
                  <a:pt x="905" y="119"/>
                  <a:pt x="905" y="120"/>
                  <a:pt x="906" y="121"/>
                </a:cubicBezTo>
                <a:cubicBezTo>
                  <a:pt x="906" y="122"/>
                  <a:pt x="906" y="122"/>
                  <a:pt x="906" y="123"/>
                </a:cubicBezTo>
                <a:cubicBezTo>
                  <a:pt x="907" y="125"/>
                  <a:pt x="910" y="123"/>
                  <a:pt x="912" y="125"/>
                </a:cubicBezTo>
                <a:cubicBezTo>
                  <a:pt x="912" y="125"/>
                  <a:pt x="912" y="125"/>
                  <a:pt x="912" y="125"/>
                </a:cubicBezTo>
                <a:cubicBezTo>
                  <a:pt x="912" y="126"/>
                  <a:pt x="913" y="126"/>
                  <a:pt x="914" y="127"/>
                </a:cubicBezTo>
                <a:cubicBezTo>
                  <a:pt x="914" y="127"/>
                  <a:pt x="915" y="127"/>
                  <a:pt x="915" y="127"/>
                </a:cubicBezTo>
                <a:cubicBezTo>
                  <a:pt x="917" y="128"/>
                  <a:pt x="916" y="130"/>
                  <a:pt x="917" y="131"/>
                </a:cubicBezTo>
                <a:cubicBezTo>
                  <a:pt x="917" y="131"/>
                  <a:pt x="917" y="131"/>
                  <a:pt x="917" y="131"/>
                </a:cubicBezTo>
                <a:cubicBezTo>
                  <a:pt x="919" y="132"/>
                  <a:pt x="918" y="134"/>
                  <a:pt x="919" y="135"/>
                </a:cubicBezTo>
                <a:cubicBezTo>
                  <a:pt x="920" y="136"/>
                  <a:pt x="922" y="135"/>
                  <a:pt x="923" y="137"/>
                </a:cubicBezTo>
                <a:cubicBezTo>
                  <a:pt x="925" y="137"/>
                  <a:pt x="927" y="137"/>
                  <a:pt x="929" y="137"/>
                </a:cubicBezTo>
                <a:cubicBezTo>
                  <a:pt x="931" y="138"/>
                  <a:pt x="934" y="138"/>
                  <a:pt x="936" y="136"/>
                </a:cubicBezTo>
                <a:cubicBezTo>
                  <a:pt x="936" y="135"/>
                  <a:pt x="936" y="134"/>
                  <a:pt x="936" y="133"/>
                </a:cubicBezTo>
                <a:cubicBezTo>
                  <a:pt x="936" y="132"/>
                  <a:pt x="936" y="132"/>
                  <a:pt x="937" y="131"/>
                </a:cubicBezTo>
                <a:cubicBezTo>
                  <a:pt x="937" y="131"/>
                  <a:pt x="937" y="131"/>
                  <a:pt x="937" y="131"/>
                </a:cubicBezTo>
                <a:cubicBezTo>
                  <a:pt x="939" y="130"/>
                  <a:pt x="939" y="132"/>
                  <a:pt x="940" y="133"/>
                </a:cubicBezTo>
                <a:cubicBezTo>
                  <a:pt x="942" y="134"/>
                  <a:pt x="943" y="134"/>
                  <a:pt x="944" y="132"/>
                </a:cubicBezTo>
                <a:cubicBezTo>
                  <a:pt x="944" y="132"/>
                  <a:pt x="944" y="131"/>
                  <a:pt x="944" y="131"/>
                </a:cubicBezTo>
                <a:cubicBezTo>
                  <a:pt x="948" y="129"/>
                  <a:pt x="950" y="130"/>
                  <a:pt x="952" y="133"/>
                </a:cubicBezTo>
                <a:cubicBezTo>
                  <a:pt x="954" y="134"/>
                  <a:pt x="956" y="134"/>
                  <a:pt x="958" y="133"/>
                </a:cubicBezTo>
                <a:cubicBezTo>
                  <a:pt x="959" y="131"/>
                  <a:pt x="962" y="133"/>
                  <a:pt x="963" y="131"/>
                </a:cubicBezTo>
                <a:cubicBezTo>
                  <a:pt x="965" y="131"/>
                  <a:pt x="967" y="131"/>
                  <a:pt x="969" y="131"/>
                </a:cubicBezTo>
                <a:cubicBezTo>
                  <a:pt x="970" y="130"/>
                  <a:pt x="970" y="130"/>
                  <a:pt x="971" y="129"/>
                </a:cubicBezTo>
                <a:cubicBezTo>
                  <a:pt x="971" y="129"/>
                  <a:pt x="971" y="129"/>
                  <a:pt x="971" y="129"/>
                </a:cubicBezTo>
                <a:cubicBezTo>
                  <a:pt x="974" y="127"/>
                  <a:pt x="975" y="135"/>
                  <a:pt x="979" y="131"/>
                </a:cubicBezTo>
                <a:cubicBezTo>
                  <a:pt x="979" y="131"/>
                  <a:pt x="979" y="131"/>
                  <a:pt x="979" y="131"/>
                </a:cubicBezTo>
                <a:cubicBezTo>
                  <a:pt x="979" y="130"/>
                  <a:pt x="980" y="130"/>
                  <a:pt x="981" y="129"/>
                </a:cubicBezTo>
                <a:cubicBezTo>
                  <a:pt x="981" y="129"/>
                  <a:pt x="982" y="129"/>
                  <a:pt x="983" y="129"/>
                </a:cubicBezTo>
                <a:cubicBezTo>
                  <a:pt x="983" y="130"/>
                  <a:pt x="984" y="130"/>
                  <a:pt x="985" y="131"/>
                </a:cubicBezTo>
                <a:cubicBezTo>
                  <a:pt x="987" y="133"/>
                  <a:pt x="991" y="130"/>
                  <a:pt x="994" y="133"/>
                </a:cubicBezTo>
                <a:cubicBezTo>
                  <a:pt x="995" y="133"/>
                  <a:pt x="996" y="133"/>
                  <a:pt x="996" y="133"/>
                </a:cubicBezTo>
                <a:cubicBezTo>
                  <a:pt x="997" y="133"/>
                  <a:pt x="997" y="134"/>
                  <a:pt x="998" y="135"/>
                </a:cubicBezTo>
                <a:cubicBezTo>
                  <a:pt x="998" y="135"/>
                  <a:pt x="998" y="135"/>
                  <a:pt x="998" y="135"/>
                </a:cubicBezTo>
                <a:cubicBezTo>
                  <a:pt x="999" y="135"/>
                  <a:pt x="999" y="136"/>
                  <a:pt x="1000" y="137"/>
                </a:cubicBezTo>
                <a:cubicBezTo>
                  <a:pt x="1000" y="137"/>
                  <a:pt x="1000" y="137"/>
                  <a:pt x="1000" y="137"/>
                </a:cubicBezTo>
                <a:cubicBezTo>
                  <a:pt x="1001" y="137"/>
                  <a:pt x="1001" y="138"/>
                  <a:pt x="1002" y="138"/>
                </a:cubicBezTo>
                <a:cubicBezTo>
                  <a:pt x="1005" y="141"/>
                  <a:pt x="1009" y="138"/>
                  <a:pt x="1011" y="141"/>
                </a:cubicBezTo>
                <a:cubicBezTo>
                  <a:pt x="1011" y="141"/>
                  <a:pt x="1011" y="141"/>
                  <a:pt x="1011" y="141"/>
                </a:cubicBezTo>
                <a:cubicBezTo>
                  <a:pt x="1012" y="141"/>
                  <a:pt x="1013" y="142"/>
                  <a:pt x="1013" y="142"/>
                </a:cubicBezTo>
                <a:cubicBezTo>
                  <a:pt x="1013" y="142"/>
                  <a:pt x="1013" y="142"/>
                  <a:pt x="1013" y="142"/>
                </a:cubicBezTo>
                <a:cubicBezTo>
                  <a:pt x="1015" y="143"/>
                  <a:pt x="1014" y="145"/>
                  <a:pt x="1015" y="146"/>
                </a:cubicBezTo>
                <a:cubicBezTo>
                  <a:pt x="1016" y="147"/>
                  <a:pt x="1017" y="148"/>
                  <a:pt x="1017" y="148"/>
                </a:cubicBezTo>
                <a:cubicBezTo>
                  <a:pt x="1017" y="148"/>
                  <a:pt x="1017" y="148"/>
                  <a:pt x="1017" y="148"/>
                </a:cubicBezTo>
                <a:cubicBezTo>
                  <a:pt x="1018" y="149"/>
                  <a:pt x="1020" y="149"/>
                  <a:pt x="1021" y="150"/>
                </a:cubicBezTo>
                <a:cubicBezTo>
                  <a:pt x="1021" y="150"/>
                  <a:pt x="1021" y="150"/>
                  <a:pt x="1021" y="150"/>
                </a:cubicBezTo>
                <a:cubicBezTo>
                  <a:pt x="1022" y="151"/>
                  <a:pt x="1022" y="151"/>
                  <a:pt x="1023" y="152"/>
                </a:cubicBezTo>
                <a:cubicBezTo>
                  <a:pt x="1024" y="153"/>
                  <a:pt x="1024" y="153"/>
                  <a:pt x="1025" y="154"/>
                </a:cubicBezTo>
                <a:cubicBezTo>
                  <a:pt x="1025" y="154"/>
                  <a:pt x="1025" y="154"/>
                  <a:pt x="1025" y="154"/>
                </a:cubicBezTo>
                <a:cubicBezTo>
                  <a:pt x="1029" y="157"/>
                  <a:pt x="1026" y="164"/>
                  <a:pt x="1032" y="166"/>
                </a:cubicBezTo>
                <a:cubicBezTo>
                  <a:pt x="1032" y="166"/>
                  <a:pt x="1032" y="167"/>
                  <a:pt x="1033" y="167"/>
                </a:cubicBezTo>
                <a:cubicBezTo>
                  <a:pt x="1033" y="167"/>
                  <a:pt x="1033" y="167"/>
                  <a:pt x="1033" y="167"/>
                </a:cubicBezTo>
                <a:cubicBezTo>
                  <a:pt x="1033" y="168"/>
                  <a:pt x="1034" y="169"/>
                  <a:pt x="1034" y="169"/>
                </a:cubicBezTo>
                <a:cubicBezTo>
                  <a:pt x="1034" y="169"/>
                  <a:pt x="1034" y="169"/>
                  <a:pt x="1034" y="169"/>
                </a:cubicBezTo>
                <a:cubicBezTo>
                  <a:pt x="1035" y="170"/>
                  <a:pt x="1036" y="171"/>
                  <a:pt x="1036" y="171"/>
                </a:cubicBezTo>
                <a:cubicBezTo>
                  <a:pt x="1036" y="172"/>
                  <a:pt x="1036" y="174"/>
                  <a:pt x="1036" y="175"/>
                </a:cubicBezTo>
                <a:cubicBezTo>
                  <a:pt x="1037" y="176"/>
                  <a:pt x="1038" y="176"/>
                  <a:pt x="1038" y="177"/>
                </a:cubicBezTo>
                <a:cubicBezTo>
                  <a:pt x="1039" y="181"/>
                  <a:pt x="1044" y="185"/>
                  <a:pt x="1038" y="188"/>
                </a:cubicBezTo>
                <a:cubicBezTo>
                  <a:pt x="1038" y="189"/>
                  <a:pt x="1037" y="189"/>
                  <a:pt x="1037" y="189"/>
                </a:cubicBezTo>
                <a:cubicBezTo>
                  <a:pt x="1035" y="190"/>
                  <a:pt x="1035" y="191"/>
                  <a:pt x="1036" y="192"/>
                </a:cubicBezTo>
                <a:cubicBezTo>
                  <a:pt x="1036" y="193"/>
                  <a:pt x="1036" y="194"/>
                  <a:pt x="1036" y="194"/>
                </a:cubicBezTo>
                <a:cubicBezTo>
                  <a:pt x="1036" y="195"/>
                  <a:pt x="1035" y="196"/>
                  <a:pt x="1034" y="196"/>
                </a:cubicBezTo>
                <a:cubicBezTo>
                  <a:pt x="1035" y="196"/>
                  <a:pt x="1035" y="196"/>
                  <a:pt x="1035" y="196"/>
                </a:cubicBezTo>
                <a:cubicBezTo>
                  <a:pt x="1033" y="198"/>
                  <a:pt x="1036" y="200"/>
                  <a:pt x="1034" y="202"/>
                </a:cubicBezTo>
                <a:cubicBezTo>
                  <a:pt x="1034" y="202"/>
                  <a:pt x="1034" y="202"/>
                  <a:pt x="1034" y="202"/>
                </a:cubicBezTo>
                <a:cubicBezTo>
                  <a:pt x="1033" y="203"/>
                  <a:pt x="1033" y="204"/>
                  <a:pt x="1035" y="206"/>
                </a:cubicBezTo>
                <a:cubicBezTo>
                  <a:pt x="1036" y="207"/>
                  <a:pt x="1037" y="207"/>
                  <a:pt x="1038" y="208"/>
                </a:cubicBezTo>
                <a:cubicBezTo>
                  <a:pt x="1040" y="208"/>
                  <a:pt x="1042" y="208"/>
                  <a:pt x="1044" y="208"/>
                </a:cubicBezTo>
                <a:cubicBezTo>
                  <a:pt x="1045" y="207"/>
                  <a:pt x="1045" y="205"/>
                  <a:pt x="1046" y="204"/>
                </a:cubicBezTo>
                <a:cubicBezTo>
                  <a:pt x="1046" y="204"/>
                  <a:pt x="1046" y="204"/>
                  <a:pt x="1046" y="204"/>
                </a:cubicBezTo>
                <a:cubicBezTo>
                  <a:pt x="1047" y="203"/>
                  <a:pt x="1047" y="202"/>
                  <a:pt x="1047" y="201"/>
                </a:cubicBezTo>
                <a:cubicBezTo>
                  <a:pt x="1047" y="202"/>
                  <a:pt x="1047" y="203"/>
                  <a:pt x="1048" y="204"/>
                </a:cubicBezTo>
                <a:cubicBezTo>
                  <a:pt x="1052" y="205"/>
                  <a:pt x="1055" y="206"/>
                  <a:pt x="1059" y="204"/>
                </a:cubicBezTo>
                <a:cubicBezTo>
                  <a:pt x="1059" y="205"/>
                  <a:pt x="1059" y="205"/>
                  <a:pt x="1059" y="206"/>
                </a:cubicBezTo>
                <a:cubicBezTo>
                  <a:pt x="1059" y="206"/>
                  <a:pt x="1059" y="206"/>
                  <a:pt x="1059" y="206"/>
                </a:cubicBezTo>
                <a:cubicBezTo>
                  <a:pt x="1061" y="209"/>
                  <a:pt x="1064" y="209"/>
                  <a:pt x="1067" y="210"/>
                </a:cubicBezTo>
                <a:cubicBezTo>
                  <a:pt x="1070" y="211"/>
                  <a:pt x="1073" y="212"/>
                  <a:pt x="1071" y="215"/>
                </a:cubicBezTo>
                <a:cubicBezTo>
                  <a:pt x="1071" y="215"/>
                  <a:pt x="1071" y="215"/>
                  <a:pt x="1071" y="215"/>
                </a:cubicBezTo>
                <a:cubicBezTo>
                  <a:pt x="1069" y="218"/>
                  <a:pt x="1070" y="221"/>
                  <a:pt x="1070" y="223"/>
                </a:cubicBezTo>
                <a:cubicBezTo>
                  <a:pt x="1070" y="223"/>
                  <a:pt x="1070" y="223"/>
                  <a:pt x="1070" y="222"/>
                </a:cubicBezTo>
                <a:cubicBezTo>
                  <a:pt x="1069" y="222"/>
                  <a:pt x="1068" y="222"/>
                  <a:pt x="1067" y="221"/>
                </a:cubicBezTo>
                <a:cubicBezTo>
                  <a:pt x="1066" y="221"/>
                  <a:pt x="1066" y="221"/>
                  <a:pt x="1065" y="221"/>
                </a:cubicBezTo>
                <a:cubicBezTo>
                  <a:pt x="1065" y="220"/>
                  <a:pt x="1064" y="220"/>
                  <a:pt x="1063" y="219"/>
                </a:cubicBezTo>
                <a:cubicBezTo>
                  <a:pt x="1063" y="219"/>
                  <a:pt x="1063" y="219"/>
                  <a:pt x="1063" y="219"/>
                </a:cubicBezTo>
                <a:cubicBezTo>
                  <a:pt x="1062" y="218"/>
                  <a:pt x="1060" y="218"/>
                  <a:pt x="1059" y="217"/>
                </a:cubicBezTo>
                <a:cubicBezTo>
                  <a:pt x="1059" y="217"/>
                  <a:pt x="1058" y="217"/>
                  <a:pt x="1057" y="217"/>
                </a:cubicBezTo>
                <a:cubicBezTo>
                  <a:pt x="1052" y="216"/>
                  <a:pt x="1047" y="216"/>
                  <a:pt x="1042" y="217"/>
                </a:cubicBezTo>
                <a:cubicBezTo>
                  <a:pt x="1042" y="217"/>
                  <a:pt x="1042" y="217"/>
                  <a:pt x="1042" y="217"/>
                </a:cubicBezTo>
                <a:cubicBezTo>
                  <a:pt x="1041" y="219"/>
                  <a:pt x="1041" y="220"/>
                  <a:pt x="1042" y="221"/>
                </a:cubicBezTo>
                <a:cubicBezTo>
                  <a:pt x="1042" y="221"/>
                  <a:pt x="1042" y="221"/>
                  <a:pt x="1042" y="221"/>
                </a:cubicBezTo>
                <a:cubicBezTo>
                  <a:pt x="1043" y="222"/>
                  <a:pt x="1045" y="224"/>
                  <a:pt x="1042" y="225"/>
                </a:cubicBezTo>
                <a:cubicBezTo>
                  <a:pt x="1042" y="225"/>
                  <a:pt x="1042" y="226"/>
                  <a:pt x="1042" y="226"/>
                </a:cubicBezTo>
                <a:cubicBezTo>
                  <a:pt x="1041" y="226"/>
                  <a:pt x="1041" y="226"/>
                  <a:pt x="1040" y="227"/>
                </a:cubicBezTo>
                <a:cubicBezTo>
                  <a:pt x="1040" y="227"/>
                  <a:pt x="1040" y="227"/>
                  <a:pt x="1040" y="227"/>
                </a:cubicBezTo>
                <a:cubicBezTo>
                  <a:pt x="1039" y="229"/>
                  <a:pt x="1040" y="231"/>
                  <a:pt x="1038" y="233"/>
                </a:cubicBezTo>
                <a:cubicBezTo>
                  <a:pt x="1037" y="234"/>
                  <a:pt x="1038" y="235"/>
                  <a:pt x="1036" y="237"/>
                </a:cubicBezTo>
                <a:cubicBezTo>
                  <a:pt x="1036" y="237"/>
                  <a:pt x="1036" y="237"/>
                  <a:pt x="1036" y="237"/>
                </a:cubicBezTo>
                <a:cubicBezTo>
                  <a:pt x="1035" y="238"/>
                  <a:pt x="1035" y="239"/>
                  <a:pt x="1036" y="240"/>
                </a:cubicBezTo>
                <a:cubicBezTo>
                  <a:pt x="1038" y="242"/>
                  <a:pt x="1044" y="240"/>
                  <a:pt x="1042" y="246"/>
                </a:cubicBezTo>
                <a:cubicBezTo>
                  <a:pt x="1042" y="246"/>
                  <a:pt x="1042" y="246"/>
                  <a:pt x="1042" y="246"/>
                </a:cubicBezTo>
                <a:cubicBezTo>
                  <a:pt x="1045" y="248"/>
                  <a:pt x="1048" y="247"/>
                  <a:pt x="1052" y="246"/>
                </a:cubicBezTo>
                <a:cubicBezTo>
                  <a:pt x="1053" y="246"/>
                  <a:pt x="1054" y="246"/>
                  <a:pt x="1055" y="246"/>
                </a:cubicBezTo>
                <a:cubicBezTo>
                  <a:pt x="1057" y="245"/>
                  <a:pt x="1059" y="244"/>
                  <a:pt x="1061" y="242"/>
                </a:cubicBezTo>
                <a:cubicBezTo>
                  <a:pt x="1062" y="242"/>
                  <a:pt x="1062" y="242"/>
                  <a:pt x="1063" y="242"/>
                </a:cubicBezTo>
                <a:cubicBezTo>
                  <a:pt x="1065" y="240"/>
                  <a:pt x="1064" y="238"/>
                  <a:pt x="1063" y="236"/>
                </a:cubicBezTo>
                <a:cubicBezTo>
                  <a:pt x="1063" y="236"/>
                  <a:pt x="1063" y="236"/>
                  <a:pt x="1063" y="236"/>
                </a:cubicBezTo>
                <a:cubicBezTo>
                  <a:pt x="1063" y="236"/>
                  <a:pt x="1062" y="235"/>
                  <a:pt x="1061" y="235"/>
                </a:cubicBezTo>
                <a:cubicBezTo>
                  <a:pt x="1061" y="235"/>
                  <a:pt x="1061" y="235"/>
                  <a:pt x="1061" y="235"/>
                </a:cubicBezTo>
                <a:cubicBezTo>
                  <a:pt x="1061" y="233"/>
                  <a:pt x="1060" y="232"/>
                  <a:pt x="1059" y="231"/>
                </a:cubicBezTo>
                <a:cubicBezTo>
                  <a:pt x="1058" y="231"/>
                  <a:pt x="1057" y="230"/>
                  <a:pt x="1057" y="230"/>
                </a:cubicBezTo>
                <a:cubicBezTo>
                  <a:pt x="1056" y="230"/>
                  <a:pt x="1056" y="229"/>
                  <a:pt x="1056" y="229"/>
                </a:cubicBezTo>
                <a:cubicBezTo>
                  <a:pt x="1060" y="230"/>
                  <a:pt x="1063" y="233"/>
                  <a:pt x="1067" y="231"/>
                </a:cubicBezTo>
                <a:cubicBezTo>
                  <a:pt x="1067" y="231"/>
                  <a:pt x="1067" y="231"/>
                  <a:pt x="1067" y="231"/>
                </a:cubicBezTo>
                <a:cubicBezTo>
                  <a:pt x="1067" y="231"/>
                  <a:pt x="1067" y="231"/>
                  <a:pt x="1068" y="231"/>
                </a:cubicBezTo>
                <a:cubicBezTo>
                  <a:pt x="1070" y="232"/>
                  <a:pt x="1073" y="231"/>
                  <a:pt x="1075" y="233"/>
                </a:cubicBezTo>
                <a:cubicBezTo>
                  <a:pt x="1075" y="233"/>
                  <a:pt x="1075" y="234"/>
                  <a:pt x="1075" y="235"/>
                </a:cubicBezTo>
                <a:cubicBezTo>
                  <a:pt x="1074" y="235"/>
                  <a:pt x="1074" y="235"/>
                  <a:pt x="1074" y="236"/>
                </a:cubicBezTo>
                <a:cubicBezTo>
                  <a:pt x="1074" y="236"/>
                  <a:pt x="1073" y="236"/>
                  <a:pt x="1073" y="237"/>
                </a:cubicBezTo>
                <a:cubicBezTo>
                  <a:pt x="1073" y="237"/>
                  <a:pt x="1073" y="237"/>
                  <a:pt x="1073" y="237"/>
                </a:cubicBezTo>
                <a:cubicBezTo>
                  <a:pt x="1073" y="238"/>
                  <a:pt x="1073" y="238"/>
                  <a:pt x="1073" y="238"/>
                </a:cubicBezTo>
                <a:cubicBezTo>
                  <a:pt x="1074" y="239"/>
                  <a:pt x="1074" y="240"/>
                  <a:pt x="1073" y="240"/>
                </a:cubicBezTo>
                <a:cubicBezTo>
                  <a:pt x="1073" y="241"/>
                  <a:pt x="1073" y="241"/>
                  <a:pt x="1073" y="241"/>
                </a:cubicBezTo>
                <a:cubicBezTo>
                  <a:pt x="1073" y="242"/>
                  <a:pt x="1073" y="242"/>
                  <a:pt x="1073" y="242"/>
                </a:cubicBezTo>
                <a:cubicBezTo>
                  <a:pt x="1074" y="243"/>
                  <a:pt x="1077" y="244"/>
                  <a:pt x="1075" y="246"/>
                </a:cubicBezTo>
                <a:cubicBezTo>
                  <a:pt x="1074" y="246"/>
                  <a:pt x="1074" y="246"/>
                  <a:pt x="1073" y="246"/>
                </a:cubicBezTo>
                <a:cubicBezTo>
                  <a:pt x="1071" y="249"/>
                  <a:pt x="1072" y="251"/>
                  <a:pt x="1073" y="254"/>
                </a:cubicBezTo>
                <a:cubicBezTo>
                  <a:pt x="1073" y="254"/>
                  <a:pt x="1073" y="255"/>
                  <a:pt x="1073" y="256"/>
                </a:cubicBezTo>
                <a:cubicBezTo>
                  <a:pt x="1072" y="256"/>
                  <a:pt x="1072" y="257"/>
                  <a:pt x="1071" y="258"/>
                </a:cubicBezTo>
                <a:cubicBezTo>
                  <a:pt x="1070" y="258"/>
                  <a:pt x="1068" y="258"/>
                  <a:pt x="1067" y="258"/>
                </a:cubicBezTo>
                <a:cubicBezTo>
                  <a:pt x="1066" y="257"/>
                  <a:pt x="1065" y="256"/>
                  <a:pt x="1063" y="258"/>
                </a:cubicBezTo>
                <a:cubicBezTo>
                  <a:pt x="1063" y="258"/>
                  <a:pt x="1063" y="258"/>
                  <a:pt x="1063" y="258"/>
                </a:cubicBezTo>
                <a:cubicBezTo>
                  <a:pt x="1063" y="258"/>
                  <a:pt x="1062" y="259"/>
                  <a:pt x="1061" y="259"/>
                </a:cubicBezTo>
                <a:cubicBezTo>
                  <a:pt x="1061" y="260"/>
                  <a:pt x="1061" y="260"/>
                  <a:pt x="1061" y="260"/>
                </a:cubicBezTo>
                <a:cubicBezTo>
                  <a:pt x="1060" y="260"/>
                  <a:pt x="1059" y="260"/>
                  <a:pt x="1058" y="260"/>
                </a:cubicBezTo>
                <a:cubicBezTo>
                  <a:pt x="1056" y="261"/>
                  <a:pt x="1056" y="262"/>
                  <a:pt x="1057" y="263"/>
                </a:cubicBezTo>
                <a:cubicBezTo>
                  <a:pt x="1057" y="264"/>
                  <a:pt x="1056" y="265"/>
                  <a:pt x="1056" y="265"/>
                </a:cubicBezTo>
                <a:cubicBezTo>
                  <a:pt x="1055" y="266"/>
                  <a:pt x="1055" y="266"/>
                  <a:pt x="1055" y="267"/>
                </a:cubicBezTo>
                <a:cubicBezTo>
                  <a:pt x="1055" y="267"/>
                  <a:pt x="1054" y="267"/>
                  <a:pt x="1054" y="267"/>
                </a:cubicBezTo>
                <a:cubicBezTo>
                  <a:pt x="1053" y="268"/>
                  <a:pt x="1052" y="269"/>
                  <a:pt x="1052" y="269"/>
                </a:cubicBezTo>
                <a:cubicBezTo>
                  <a:pt x="1052" y="271"/>
                  <a:pt x="1051" y="273"/>
                  <a:pt x="1053" y="274"/>
                </a:cubicBezTo>
                <a:cubicBezTo>
                  <a:pt x="1053" y="274"/>
                  <a:pt x="1053" y="274"/>
                  <a:pt x="1053" y="274"/>
                </a:cubicBezTo>
                <a:cubicBezTo>
                  <a:pt x="1051" y="277"/>
                  <a:pt x="1050" y="280"/>
                  <a:pt x="1052" y="282"/>
                </a:cubicBezTo>
                <a:cubicBezTo>
                  <a:pt x="1057" y="286"/>
                  <a:pt x="1053" y="289"/>
                  <a:pt x="1052" y="292"/>
                </a:cubicBezTo>
                <a:cubicBezTo>
                  <a:pt x="1052" y="292"/>
                  <a:pt x="1052" y="292"/>
                  <a:pt x="1052" y="292"/>
                </a:cubicBezTo>
                <a:cubicBezTo>
                  <a:pt x="1051" y="293"/>
                  <a:pt x="1051" y="295"/>
                  <a:pt x="1052" y="296"/>
                </a:cubicBezTo>
                <a:cubicBezTo>
                  <a:pt x="1053" y="297"/>
                  <a:pt x="1055" y="298"/>
                  <a:pt x="1056" y="300"/>
                </a:cubicBezTo>
                <a:cubicBezTo>
                  <a:pt x="1058" y="301"/>
                  <a:pt x="1060" y="301"/>
                  <a:pt x="1061" y="304"/>
                </a:cubicBezTo>
                <a:cubicBezTo>
                  <a:pt x="1061" y="304"/>
                  <a:pt x="1061" y="304"/>
                  <a:pt x="1061" y="304"/>
                </a:cubicBezTo>
                <a:cubicBezTo>
                  <a:pt x="1062" y="304"/>
                  <a:pt x="1062" y="305"/>
                  <a:pt x="1061" y="306"/>
                </a:cubicBezTo>
                <a:cubicBezTo>
                  <a:pt x="1061" y="307"/>
                  <a:pt x="1061" y="307"/>
                  <a:pt x="1061" y="307"/>
                </a:cubicBezTo>
                <a:cubicBezTo>
                  <a:pt x="1061" y="307"/>
                  <a:pt x="1061" y="307"/>
                  <a:pt x="1061" y="307"/>
                </a:cubicBezTo>
                <a:cubicBezTo>
                  <a:pt x="1062" y="308"/>
                  <a:pt x="1063" y="309"/>
                  <a:pt x="1063" y="309"/>
                </a:cubicBezTo>
                <a:cubicBezTo>
                  <a:pt x="1063" y="309"/>
                  <a:pt x="1063" y="309"/>
                  <a:pt x="1063" y="309"/>
                </a:cubicBezTo>
                <a:cubicBezTo>
                  <a:pt x="1065" y="311"/>
                  <a:pt x="1063" y="315"/>
                  <a:pt x="1065" y="315"/>
                </a:cubicBezTo>
                <a:cubicBezTo>
                  <a:pt x="1073" y="316"/>
                  <a:pt x="1067" y="319"/>
                  <a:pt x="1067" y="321"/>
                </a:cubicBezTo>
                <a:cubicBezTo>
                  <a:pt x="1066" y="323"/>
                  <a:pt x="1066" y="324"/>
                  <a:pt x="1067" y="325"/>
                </a:cubicBezTo>
                <a:cubicBezTo>
                  <a:pt x="1068" y="326"/>
                  <a:pt x="1068" y="328"/>
                  <a:pt x="1069" y="329"/>
                </a:cubicBezTo>
                <a:cubicBezTo>
                  <a:pt x="1072" y="330"/>
                  <a:pt x="1072" y="332"/>
                  <a:pt x="1073" y="334"/>
                </a:cubicBezTo>
                <a:cubicBezTo>
                  <a:pt x="1073" y="335"/>
                  <a:pt x="1073" y="335"/>
                  <a:pt x="1073" y="335"/>
                </a:cubicBezTo>
                <a:cubicBezTo>
                  <a:pt x="1073" y="336"/>
                  <a:pt x="1073" y="336"/>
                  <a:pt x="1073" y="336"/>
                </a:cubicBezTo>
                <a:cubicBezTo>
                  <a:pt x="1075" y="337"/>
                  <a:pt x="1078" y="337"/>
                  <a:pt x="1079" y="340"/>
                </a:cubicBezTo>
                <a:cubicBezTo>
                  <a:pt x="1079" y="340"/>
                  <a:pt x="1079" y="340"/>
                  <a:pt x="1079" y="340"/>
                </a:cubicBezTo>
                <a:cubicBezTo>
                  <a:pt x="1082" y="341"/>
                  <a:pt x="1082" y="347"/>
                  <a:pt x="1086" y="344"/>
                </a:cubicBezTo>
                <a:cubicBezTo>
                  <a:pt x="1086" y="344"/>
                  <a:pt x="1087" y="344"/>
                  <a:pt x="1087" y="343"/>
                </a:cubicBezTo>
                <a:cubicBezTo>
                  <a:pt x="1088" y="343"/>
                  <a:pt x="1088" y="343"/>
                  <a:pt x="1088" y="344"/>
                </a:cubicBezTo>
                <a:cubicBezTo>
                  <a:pt x="1088" y="345"/>
                  <a:pt x="1088" y="345"/>
                  <a:pt x="1088" y="345"/>
                </a:cubicBezTo>
                <a:cubicBezTo>
                  <a:pt x="1088" y="346"/>
                  <a:pt x="1088" y="346"/>
                  <a:pt x="1088" y="346"/>
                </a:cubicBezTo>
                <a:cubicBezTo>
                  <a:pt x="1093" y="348"/>
                  <a:pt x="1092" y="353"/>
                  <a:pt x="1094" y="357"/>
                </a:cubicBezTo>
                <a:cubicBezTo>
                  <a:pt x="1097" y="359"/>
                  <a:pt x="1098" y="363"/>
                  <a:pt x="1100" y="365"/>
                </a:cubicBezTo>
                <a:cubicBezTo>
                  <a:pt x="1100" y="365"/>
                  <a:pt x="1101" y="365"/>
                  <a:pt x="1102" y="365"/>
                </a:cubicBezTo>
                <a:cubicBezTo>
                  <a:pt x="1102" y="364"/>
                  <a:pt x="1103" y="364"/>
                  <a:pt x="1104" y="363"/>
                </a:cubicBezTo>
                <a:cubicBezTo>
                  <a:pt x="1104" y="363"/>
                  <a:pt x="1104" y="363"/>
                  <a:pt x="1104" y="363"/>
                </a:cubicBezTo>
                <a:cubicBezTo>
                  <a:pt x="1104" y="363"/>
                  <a:pt x="1104" y="363"/>
                  <a:pt x="1104" y="363"/>
                </a:cubicBezTo>
                <a:cubicBezTo>
                  <a:pt x="1105" y="363"/>
                  <a:pt x="1105" y="363"/>
                  <a:pt x="1106" y="363"/>
                </a:cubicBezTo>
                <a:cubicBezTo>
                  <a:pt x="1106" y="363"/>
                  <a:pt x="1107" y="363"/>
                  <a:pt x="1107" y="363"/>
                </a:cubicBezTo>
                <a:cubicBezTo>
                  <a:pt x="1108" y="362"/>
                  <a:pt x="1110" y="362"/>
                  <a:pt x="1110" y="361"/>
                </a:cubicBezTo>
                <a:cubicBezTo>
                  <a:pt x="1113" y="361"/>
                  <a:pt x="1115" y="364"/>
                  <a:pt x="1117" y="365"/>
                </a:cubicBezTo>
                <a:cubicBezTo>
                  <a:pt x="1119" y="367"/>
                  <a:pt x="1124" y="364"/>
                  <a:pt x="1124" y="369"/>
                </a:cubicBezTo>
                <a:cubicBezTo>
                  <a:pt x="1124" y="369"/>
                  <a:pt x="1123" y="369"/>
                  <a:pt x="1123" y="369"/>
                </a:cubicBezTo>
                <a:cubicBezTo>
                  <a:pt x="1123" y="370"/>
                  <a:pt x="1123" y="370"/>
                  <a:pt x="1123" y="371"/>
                </a:cubicBezTo>
                <a:cubicBezTo>
                  <a:pt x="1123" y="370"/>
                  <a:pt x="1124" y="370"/>
                  <a:pt x="1124" y="369"/>
                </a:cubicBezTo>
                <a:cubicBezTo>
                  <a:pt x="1126" y="372"/>
                  <a:pt x="1129" y="372"/>
                  <a:pt x="1131" y="375"/>
                </a:cubicBezTo>
                <a:cubicBezTo>
                  <a:pt x="1131" y="375"/>
                  <a:pt x="1131" y="375"/>
                  <a:pt x="1132" y="375"/>
                </a:cubicBezTo>
                <a:cubicBezTo>
                  <a:pt x="1132" y="375"/>
                  <a:pt x="1132" y="375"/>
                  <a:pt x="1132" y="375"/>
                </a:cubicBezTo>
                <a:cubicBezTo>
                  <a:pt x="1132" y="375"/>
                  <a:pt x="1132" y="375"/>
                  <a:pt x="1132" y="375"/>
                </a:cubicBezTo>
                <a:cubicBezTo>
                  <a:pt x="1132" y="375"/>
                  <a:pt x="1132" y="376"/>
                  <a:pt x="1133" y="376"/>
                </a:cubicBezTo>
                <a:cubicBezTo>
                  <a:pt x="1134" y="376"/>
                  <a:pt x="1135" y="376"/>
                  <a:pt x="1136" y="375"/>
                </a:cubicBezTo>
                <a:cubicBezTo>
                  <a:pt x="1140" y="373"/>
                  <a:pt x="1139" y="370"/>
                  <a:pt x="1140" y="367"/>
                </a:cubicBezTo>
                <a:cubicBezTo>
                  <a:pt x="1140" y="366"/>
                  <a:pt x="1140" y="366"/>
                  <a:pt x="1140" y="365"/>
                </a:cubicBezTo>
                <a:cubicBezTo>
                  <a:pt x="1139" y="364"/>
                  <a:pt x="1139" y="363"/>
                  <a:pt x="1138" y="362"/>
                </a:cubicBezTo>
                <a:cubicBezTo>
                  <a:pt x="1138" y="362"/>
                  <a:pt x="1138" y="362"/>
                  <a:pt x="1138" y="362"/>
                </a:cubicBezTo>
                <a:cubicBezTo>
                  <a:pt x="1139" y="362"/>
                  <a:pt x="1140" y="362"/>
                  <a:pt x="1140" y="361"/>
                </a:cubicBezTo>
                <a:cubicBezTo>
                  <a:pt x="1140" y="361"/>
                  <a:pt x="1140" y="360"/>
                  <a:pt x="1140" y="359"/>
                </a:cubicBezTo>
                <a:cubicBezTo>
                  <a:pt x="1141" y="358"/>
                  <a:pt x="1141" y="357"/>
                  <a:pt x="1142" y="355"/>
                </a:cubicBezTo>
                <a:cubicBezTo>
                  <a:pt x="1142" y="356"/>
                  <a:pt x="1142" y="356"/>
                  <a:pt x="1142" y="356"/>
                </a:cubicBezTo>
                <a:cubicBezTo>
                  <a:pt x="1144" y="354"/>
                  <a:pt x="1142" y="351"/>
                  <a:pt x="1144" y="350"/>
                </a:cubicBezTo>
                <a:cubicBezTo>
                  <a:pt x="1146" y="347"/>
                  <a:pt x="1143" y="342"/>
                  <a:pt x="1148" y="340"/>
                </a:cubicBezTo>
                <a:cubicBezTo>
                  <a:pt x="1148" y="340"/>
                  <a:pt x="1148" y="340"/>
                  <a:pt x="1148" y="340"/>
                </a:cubicBezTo>
                <a:cubicBezTo>
                  <a:pt x="1150" y="339"/>
                  <a:pt x="1147" y="336"/>
                  <a:pt x="1150" y="334"/>
                </a:cubicBezTo>
                <a:cubicBezTo>
                  <a:pt x="1150" y="334"/>
                  <a:pt x="1151" y="334"/>
                  <a:pt x="1151" y="334"/>
                </a:cubicBezTo>
                <a:cubicBezTo>
                  <a:pt x="1153" y="333"/>
                  <a:pt x="1152" y="332"/>
                  <a:pt x="1153" y="330"/>
                </a:cubicBezTo>
                <a:cubicBezTo>
                  <a:pt x="1153" y="330"/>
                  <a:pt x="1153" y="329"/>
                  <a:pt x="1153" y="329"/>
                </a:cubicBezTo>
                <a:cubicBezTo>
                  <a:pt x="1155" y="327"/>
                  <a:pt x="1156" y="328"/>
                  <a:pt x="1157" y="327"/>
                </a:cubicBezTo>
                <a:cubicBezTo>
                  <a:pt x="1157" y="325"/>
                  <a:pt x="1157" y="324"/>
                  <a:pt x="1157" y="323"/>
                </a:cubicBezTo>
                <a:cubicBezTo>
                  <a:pt x="1157" y="322"/>
                  <a:pt x="1157" y="322"/>
                  <a:pt x="1157" y="321"/>
                </a:cubicBezTo>
                <a:cubicBezTo>
                  <a:pt x="1157" y="321"/>
                  <a:pt x="1157" y="321"/>
                  <a:pt x="1157" y="321"/>
                </a:cubicBezTo>
                <a:cubicBezTo>
                  <a:pt x="1159" y="319"/>
                  <a:pt x="1157" y="317"/>
                  <a:pt x="1159" y="315"/>
                </a:cubicBezTo>
                <a:cubicBezTo>
                  <a:pt x="1159" y="315"/>
                  <a:pt x="1159" y="315"/>
                  <a:pt x="1159" y="315"/>
                </a:cubicBezTo>
                <a:cubicBezTo>
                  <a:pt x="1160" y="315"/>
                  <a:pt x="1161" y="314"/>
                  <a:pt x="1161" y="313"/>
                </a:cubicBezTo>
                <a:cubicBezTo>
                  <a:pt x="1161" y="312"/>
                  <a:pt x="1161" y="311"/>
                  <a:pt x="1161" y="310"/>
                </a:cubicBezTo>
                <a:cubicBezTo>
                  <a:pt x="1160" y="308"/>
                  <a:pt x="1160" y="307"/>
                  <a:pt x="1159" y="306"/>
                </a:cubicBezTo>
                <a:cubicBezTo>
                  <a:pt x="1159" y="306"/>
                  <a:pt x="1159" y="306"/>
                  <a:pt x="1159" y="306"/>
                </a:cubicBezTo>
                <a:cubicBezTo>
                  <a:pt x="1158" y="302"/>
                  <a:pt x="1162" y="303"/>
                  <a:pt x="1163" y="302"/>
                </a:cubicBezTo>
                <a:cubicBezTo>
                  <a:pt x="1164" y="301"/>
                  <a:pt x="1164" y="300"/>
                  <a:pt x="1163" y="299"/>
                </a:cubicBezTo>
                <a:cubicBezTo>
                  <a:pt x="1163" y="299"/>
                  <a:pt x="1163" y="299"/>
                  <a:pt x="1163" y="299"/>
                </a:cubicBezTo>
                <a:cubicBezTo>
                  <a:pt x="1164" y="299"/>
                  <a:pt x="1164" y="298"/>
                  <a:pt x="1164" y="298"/>
                </a:cubicBezTo>
                <a:cubicBezTo>
                  <a:pt x="1164" y="297"/>
                  <a:pt x="1164" y="297"/>
                  <a:pt x="1164" y="297"/>
                </a:cubicBezTo>
                <a:cubicBezTo>
                  <a:pt x="1164" y="297"/>
                  <a:pt x="1165" y="296"/>
                  <a:pt x="1165" y="296"/>
                </a:cubicBezTo>
                <a:cubicBezTo>
                  <a:pt x="1166" y="296"/>
                  <a:pt x="1166" y="297"/>
                  <a:pt x="1167" y="297"/>
                </a:cubicBezTo>
                <a:cubicBezTo>
                  <a:pt x="1168" y="297"/>
                  <a:pt x="1168" y="297"/>
                  <a:pt x="1169" y="297"/>
                </a:cubicBezTo>
                <a:cubicBezTo>
                  <a:pt x="1170" y="296"/>
                  <a:pt x="1171" y="296"/>
                  <a:pt x="1172" y="296"/>
                </a:cubicBezTo>
                <a:cubicBezTo>
                  <a:pt x="1174" y="296"/>
                  <a:pt x="1175" y="296"/>
                  <a:pt x="1177" y="296"/>
                </a:cubicBezTo>
                <a:cubicBezTo>
                  <a:pt x="1177" y="296"/>
                  <a:pt x="1178" y="296"/>
                  <a:pt x="1178" y="296"/>
                </a:cubicBezTo>
                <a:cubicBezTo>
                  <a:pt x="1179" y="296"/>
                  <a:pt x="1179" y="295"/>
                  <a:pt x="1179" y="295"/>
                </a:cubicBezTo>
                <a:cubicBezTo>
                  <a:pt x="1179" y="295"/>
                  <a:pt x="1180" y="294"/>
                  <a:pt x="1180" y="294"/>
                </a:cubicBezTo>
                <a:cubicBezTo>
                  <a:pt x="1180" y="294"/>
                  <a:pt x="1181" y="294"/>
                  <a:pt x="1181" y="294"/>
                </a:cubicBezTo>
                <a:cubicBezTo>
                  <a:pt x="1181" y="293"/>
                  <a:pt x="1182" y="294"/>
                  <a:pt x="1182" y="294"/>
                </a:cubicBezTo>
                <a:cubicBezTo>
                  <a:pt x="1182" y="294"/>
                  <a:pt x="1182" y="294"/>
                  <a:pt x="1182" y="294"/>
                </a:cubicBezTo>
                <a:cubicBezTo>
                  <a:pt x="1183" y="295"/>
                  <a:pt x="1183" y="297"/>
                  <a:pt x="1184" y="298"/>
                </a:cubicBezTo>
                <a:cubicBezTo>
                  <a:pt x="1185" y="298"/>
                  <a:pt x="1185" y="298"/>
                  <a:pt x="1186" y="298"/>
                </a:cubicBezTo>
                <a:cubicBezTo>
                  <a:pt x="1187" y="297"/>
                  <a:pt x="1187" y="297"/>
                  <a:pt x="1188" y="296"/>
                </a:cubicBezTo>
                <a:cubicBezTo>
                  <a:pt x="1188" y="296"/>
                  <a:pt x="1188" y="296"/>
                  <a:pt x="1188" y="296"/>
                </a:cubicBezTo>
                <a:cubicBezTo>
                  <a:pt x="1189" y="295"/>
                  <a:pt x="1189" y="295"/>
                  <a:pt x="1190" y="294"/>
                </a:cubicBezTo>
                <a:cubicBezTo>
                  <a:pt x="1190" y="294"/>
                  <a:pt x="1190" y="294"/>
                  <a:pt x="1190" y="294"/>
                </a:cubicBezTo>
                <a:cubicBezTo>
                  <a:pt x="1191" y="293"/>
                  <a:pt x="1191" y="293"/>
                  <a:pt x="1192" y="292"/>
                </a:cubicBezTo>
                <a:cubicBezTo>
                  <a:pt x="1193" y="293"/>
                  <a:pt x="1193" y="293"/>
                  <a:pt x="1194" y="294"/>
                </a:cubicBezTo>
                <a:cubicBezTo>
                  <a:pt x="1194" y="294"/>
                  <a:pt x="1194" y="294"/>
                  <a:pt x="1194" y="294"/>
                </a:cubicBezTo>
                <a:cubicBezTo>
                  <a:pt x="1195" y="295"/>
                  <a:pt x="1195" y="294"/>
                  <a:pt x="1196" y="294"/>
                </a:cubicBezTo>
                <a:cubicBezTo>
                  <a:pt x="1196" y="294"/>
                  <a:pt x="1196" y="294"/>
                  <a:pt x="1196" y="294"/>
                </a:cubicBezTo>
                <a:cubicBezTo>
                  <a:pt x="1196" y="293"/>
                  <a:pt x="1197" y="293"/>
                  <a:pt x="1198" y="292"/>
                </a:cubicBezTo>
                <a:cubicBezTo>
                  <a:pt x="1198" y="292"/>
                  <a:pt x="1198" y="292"/>
                  <a:pt x="1198" y="292"/>
                </a:cubicBezTo>
                <a:cubicBezTo>
                  <a:pt x="1198" y="291"/>
                  <a:pt x="1199" y="290"/>
                  <a:pt x="1198" y="289"/>
                </a:cubicBezTo>
                <a:cubicBezTo>
                  <a:pt x="1199" y="289"/>
                  <a:pt x="1199" y="289"/>
                  <a:pt x="1200" y="288"/>
                </a:cubicBezTo>
                <a:cubicBezTo>
                  <a:pt x="1200" y="288"/>
                  <a:pt x="1200" y="288"/>
                  <a:pt x="1200" y="288"/>
                </a:cubicBezTo>
                <a:cubicBezTo>
                  <a:pt x="1200" y="288"/>
                  <a:pt x="1201" y="287"/>
                  <a:pt x="1201" y="286"/>
                </a:cubicBezTo>
                <a:cubicBezTo>
                  <a:pt x="1201" y="286"/>
                  <a:pt x="1201" y="286"/>
                  <a:pt x="1201" y="286"/>
                </a:cubicBezTo>
                <a:cubicBezTo>
                  <a:pt x="1203" y="285"/>
                  <a:pt x="1202" y="284"/>
                  <a:pt x="1203" y="283"/>
                </a:cubicBezTo>
                <a:cubicBezTo>
                  <a:pt x="1204" y="283"/>
                  <a:pt x="1205" y="282"/>
                  <a:pt x="1205" y="282"/>
                </a:cubicBezTo>
                <a:cubicBezTo>
                  <a:pt x="1206" y="282"/>
                  <a:pt x="1207" y="281"/>
                  <a:pt x="1207" y="281"/>
                </a:cubicBezTo>
                <a:cubicBezTo>
                  <a:pt x="1207" y="281"/>
                  <a:pt x="1207" y="281"/>
                  <a:pt x="1207" y="281"/>
                </a:cubicBezTo>
                <a:cubicBezTo>
                  <a:pt x="1208" y="280"/>
                  <a:pt x="1208" y="279"/>
                  <a:pt x="1209" y="279"/>
                </a:cubicBezTo>
                <a:cubicBezTo>
                  <a:pt x="1209" y="279"/>
                  <a:pt x="1209" y="279"/>
                  <a:pt x="1209" y="279"/>
                </a:cubicBezTo>
                <a:cubicBezTo>
                  <a:pt x="1211" y="277"/>
                  <a:pt x="1213" y="279"/>
                  <a:pt x="1215" y="277"/>
                </a:cubicBezTo>
                <a:cubicBezTo>
                  <a:pt x="1216" y="276"/>
                  <a:pt x="1216" y="275"/>
                  <a:pt x="1217" y="275"/>
                </a:cubicBezTo>
                <a:cubicBezTo>
                  <a:pt x="1217" y="274"/>
                  <a:pt x="1217" y="273"/>
                  <a:pt x="1217" y="273"/>
                </a:cubicBezTo>
                <a:cubicBezTo>
                  <a:pt x="1218" y="272"/>
                  <a:pt x="1218" y="272"/>
                  <a:pt x="1219" y="271"/>
                </a:cubicBezTo>
                <a:cubicBezTo>
                  <a:pt x="1219" y="271"/>
                  <a:pt x="1219" y="271"/>
                  <a:pt x="1219" y="271"/>
                </a:cubicBezTo>
                <a:cubicBezTo>
                  <a:pt x="1220" y="269"/>
                  <a:pt x="1223" y="271"/>
                  <a:pt x="1224" y="269"/>
                </a:cubicBezTo>
                <a:cubicBezTo>
                  <a:pt x="1224" y="269"/>
                  <a:pt x="1224" y="269"/>
                  <a:pt x="1224" y="269"/>
                </a:cubicBezTo>
                <a:cubicBezTo>
                  <a:pt x="1228" y="268"/>
                  <a:pt x="1222" y="261"/>
                  <a:pt x="1228" y="261"/>
                </a:cubicBezTo>
                <a:cubicBezTo>
                  <a:pt x="1228" y="261"/>
                  <a:pt x="1228" y="261"/>
                  <a:pt x="1228" y="261"/>
                </a:cubicBezTo>
                <a:cubicBezTo>
                  <a:pt x="1231" y="263"/>
                  <a:pt x="1233" y="263"/>
                  <a:pt x="1236" y="261"/>
                </a:cubicBezTo>
                <a:cubicBezTo>
                  <a:pt x="1237" y="261"/>
                  <a:pt x="1237" y="261"/>
                  <a:pt x="1237" y="260"/>
                </a:cubicBezTo>
                <a:cubicBezTo>
                  <a:pt x="1237" y="260"/>
                  <a:pt x="1237" y="260"/>
                  <a:pt x="1237" y="260"/>
                </a:cubicBezTo>
                <a:cubicBezTo>
                  <a:pt x="1237" y="260"/>
                  <a:pt x="1237" y="260"/>
                  <a:pt x="1237" y="260"/>
                </a:cubicBezTo>
                <a:cubicBezTo>
                  <a:pt x="1238" y="260"/>
                  <a:pt x="1238" y="260"/>
                  <a:pt x="1238" y="260"/>
                </a:cubicBezTo>
                <a:cubicBezTo>
                  <a:pt x="1239" y="260"/>
                  <a:pt x="1241" y="259"/>
                  <a:pt x="1242" y="259"/>
                </a:cubicBezTo>
                <a:cubicBezTo>
                  <a:pt x="1243" y="259"/>
                  <a:pt x="1244" y="259"/>
                  <a:pt x="1245" y="259"/>
                </a:cubicBezTo>
                <a:cubicBezTo>
                  <a:pt x="1246" y="259"/>
                  <a:pt x="1246" y="259"/>
                  <a:pt x="1246" y="258"/>
                </a:cubicBezTo>
                <a:cubicBezTo>
                  <a:pt x="1246" y="258"/>
                  <a:pt x="1246" y="258"/>
                  <a:pt x="1246" y="258"/>
                </a:cubicBezTo>
                <a:cubicBezTo>
                  <a:pt x="1247" y="258"/>
                  <a:pt x="1247" y="258"/>
                  <a:pt x="1248" y="258"/>
                </a:cubicBezTo>
                <a:cubicBezTo>
                  <a:pt x="1248" y="258"/>
                  <a:pt x="1248" y="258"/>
                  <a:pt x="1248" y="258"/>
                </a:cubicBezTo>
                <a:cubicBezTo>
                  <a:pt x="1249" y="256"/>
                  <a:pt x="1250" y="256"/>
                  <a:pt x="1252" y="258"/>
                </a:cubicBezTo>
                <a:cubicBezTo>
                  <a:pt x="1252" y="257"/>
                  <a:pt x="1253" y="257"/>
                  <a:pt x="1253" y="258"/>
                </a:cubicBezTo>
                <a:cubicBezTo>
                  <a:pt x="1255" y="256"/>
                  <a:pt x="1257" y="257"/>
                  <a:pt x="1259" y="256"/>
                </a:cubicBezTo>
                <a:cubicBezTo>
                  <a:pt x="1260" y="256"/>
                  <a:pt x="1260" y="256"/>
                  <a:pt x="1261" y="256"/>
                </a:cubicBezTo>
                <a:cubicBezTo>
                  <a:pt x="1261" y="255"/>
                  <a:pt x="1262" y="255"/>
                  <a:pt x="1262" y="254"/>
                </a:cubicBezTo>
                <a:cubicBezTo>
                  <a:pt x="1262" y="254"/>
                  <a:pt x="1262" y="254"/>
                  <a:pt x="1262" y="254"/>
                </a:cubicBezTo>
                <a:cubicBezTo>
                  <a:pt x="1262" y="254"/>
                  <a:pt x="1262" y="254"/>
                  <a:pt x="1263" y="254"/>
                </a:cubicBezTo>
                <a:cubicBezTo>
                  <a:pt x="1264" y="254"/>
                  <a:pt x="1264" y="254"/>
                  <a:pt x="1265" y="254"/>
                </a:cubicBezTo>
                <a:cubicBezTo>
                  <a:pt x="1266" y="252"/>
                  <a:pt x="1269" y="254"/>
                  <a:pt x="1271" y="252"/>
                </a:cubicBezTo>
                <a:cubicBezTo>
                  <a:pt x="1271" y="252"/>
                  <a:pt x="1271" y="252"/>
                  <a:pt x="1271" y="252"/>
                </a:cubicBezTo>
                <a:cubicBezTo>
                  <a:pt x="1273" y="249"/>
                  <a:pt x="1276" y="249"/>
                  <a:pt x="1278" y="248"/>
                </a:cubicBezTo>
                <a:cubicBezTo>
                  <a:pt x="1278" y="248"/>
                  <a:pt x="1278" y="248"/>
                  <a:pt x="1278" y="248"/>
                </a:cubicBezTo>
                <a:cubicBezTo>
                  <a:pt x="1279" y="247"/>
                  <a:pt x="1280" y="247"/>
                  <a:pt x="1280" y="246"/>
                </a:cubicBezTo>
                <a:cubicBezTo>
                  <a:pt x="1280" y="246"/>
                  <a:pt x="1280" y="246"/>
                  <a:pt x="1280" y="246"/>
                </a:cubicBezTo>
                <a:cubicBezTo>
                  <a:pt x="1281" y="245"/>
                  <a:pt x="1282" y="243"/>
                  <a:pt x="1284" y="244"/>
                </a:cubicBezTo>
                <a:cubicBezTo>
                  <a:pt x="1284" y="244"/>
                  <a:pt x="1284" y="244"/>
                  <a:pt x="1285" y="244"/>
                </a:cubicBezTo>
                <a:cubicBezTo>
                  <a:pt x="1285" y="245"/>
                  <a:pt x="1286" y="244"/>
                  <a:pt x="1286" y="244"/>
                </a:cubicBezTo>
                <a:cubicBezTo>
                  <a:pt x="1286" y="244"/>
                  <a:pt x="1286" y="244"/>
                  <a:pt x="1286" y="244"/>
                </a:cubicBezTo>
                <a:cubicBezTo>
                  <a:pt x="1287" y="244"/>
                  <a:pt x="1287" y="243"/>
                  <a:pt x="1288" y="242"/>
                </a:cubicBezTo>
                <a:cubicBezTo>
                  <a:pt x="1288" y="242"/>
                  <a:pt x="1288" y="242"/>
                  <a:pt x="1288" y="242"/>
                </a:cubicBezTo>
                <a:cubicBezTo>
                  <a:pt x="1290" y="240"/>
                  <a:pt x="1293" y="242"/>
                  <a:pt x="1296" y="240"/>
                </a:cubicBezTo>
                <a:close/>
                <a:moveTo>
                  <a:pt x="1046" y="152"/>
                </a:moveTo>
                <a:cubicBezTo>
                  <a:pt x="1046" y="152"/>
                  <a:pt x="1046" y="152"/>
                  <a:pt x="1046" y="152"/>
                </a:cubicBezTo>
                <a:cubicBezTo>
                  <a:pt x="1046" y="152"/>
                  <a:pt x="1046" y="152"/>
                  <a:pt x="1046" y="152"/>
                </a:cubicBezTo>
                <a:cubicBezTo>
                  <a:pt x="1046" y="152"/>
                  <a:pt x="1046" y="152"/>
                  <a:pt x="1046" y="152"/>
                </a:cubicBezTo>
                <a:close/>
                <a:moveTo>
                  <a:pt x="1063" y="263"/>
                </a:moveTo>
                <a:cubicBezTo>
                  <a:pt x="1063" y="263"/>
                  <a:pt x="1063" y="263"/>
                  <a:pt x="1063" y="263"/>
                </a:cubicBezTo>
                <a:cubicBezTo>
                  <a:pt x="1062" y="262"/>
                  <a:pt x="1062" y="262"/>
                  <a:pt x="1062" y="262"/>
                </a:cubicBezTo>
                <a:cubicBezTo>
                  <a:pt x="1062" y="262"/>
                  <a:pt x="1062" y="262"/>
                  <a:pt x="1062" y="262"/>
                </a:cubicBezTo>
                <a:cubicBezTo>
                  <a:pt x="1062" y="262"/>
                  <a:pt x="1062" y="262"/>
                  <a:pt x="1061" y="262"/>
                </a:cubicBezTo>
                <a:cubicBezTo>
                  <a:pt x="1061" y="262"/>
                  <a:pt x="1061" y="261"/>
                  <a:pt x="1061" y="261"/>
                </a:cubicBezTo>
                <a:cubicBezTo>
                  <a:pt x="1061" y="261"/>
                  <a:pt x="1061" y="261"/>
                  <a:pt x="1061" y="261"/>
                </a:cubicBezTo>
                <a:cubicBezTo>
                  <a:pt x="1061" y="261"/>
                  <a:pt x="1061" y="261"/>
                  <a:pt x="1061" y="261"/>
                </a:cubicBezTo>
                <a:cubicBezTo>
                  <a:pt x="1061" y="261"/>
                  <a:pt x="1061" y="261"/>
                  <a:pt x="1061" y="261"/>
                </a:cubicBezTo>
                <a:cubicBezTo>
                  <a:pt x="1061" y="262"/>
                  <a:pt x="1061" y="262"/>
                  <a:pt x="1061" y="262"/>
                </a:cubicBezTo>
                <a:cubicBezTo>
                  <a:pt x="1062" y="262"/>
                  <a:pt x="1062" y="262"/>
                  <a:pt x="1062" y="262"/>
                </a:cubicBezTo>
                <a:cubicBezTo>
                  <a:pt x="1062" y="262"/>
                  <a:pt x="1062" y="262"/>
                  <a:pt x="1062" y="262"/>
                </a:cubicBezTo>
                <a:cubicBezTo>
                  <a:pt x="1062" y="262"/>
                  <a:pt x="1062" y="262"/>
                  <a:pt x="1062" y="262"/>
                </a:cubicBezTo>
                <a:cubicBezTo>
                  <a:pt x="1062" y="262"/>
                  <a:pt x="1063" y="263"/>
                  <a:pt x="1063" y="263"/>
                </a:cubicBezTo>
                <a:cubicBezTo>
                  <a:pt x="1063" y="263"/>
                  <a:pt x="1063" y="263"/>
                  <a:pt x="1063" y="263"/>
                </a:cubicBezTo>
                <a:close/>
                <a:moveTo>
                  <a:pt x="1200" y="18"/>
                </a:moveTo>
                <a:cubicBezTo>
                  <a:pt x="1200" y="18"/>
                  <a:pt x="1200" y="18"/>
                  <a:pt x="1200" y="18"/>
                </a:cubicBezTo>
                <a:cubicBezTo>
                  <a:pt x="1200" y="18"/>
                  <a:pt x="1200" y="18"/>
                  <a:pt x="1200" y="18"/>
                </a:cubicBezTo>
                <a:cubicBezTo>
                  <a:pt x="1200" y="18"/>
                  <a:pt x="1200" y="18"/>
                  <a:pt x="1200" y="18"/>
                </a:cubicBezTo>
                <a:cubicBezTo>
                  <a:pt x="1200" y="17"/>
                  <a:pt x="1200" y="17"/>
                  <a:pt x="1200" y="17"/>
                </a:cubicBezTo>
                <a:cubicBezTo>
                  <a:pt x="1200" y="17"/>
                  <a:pt x="1200" y="17"/>
                  <a:pt x="1200" y="18"/>
                </a:cubicBezTo>
                <a:close/>
                <a:moveTo>
                  <a:pt x="1278" y="41"/>
                </a:moveTo>
                <a:cubicBezTo>
                  <a:pt x="1277" y="41"/>
                  <a:pt x="1275" y="41"/>
                  <a:pt x="1275" y="39"/>
                </a:cubicBezTo>
                <a:cubicBezTo>
                  <a:pt x="1274" y="35"/>
                  <a:pt x="1272" y="35"/>
                  <a:pt x="1268" y="35"/>
                </a:cubicBezTo>
                <a:cubicBezTo>
                  <a:pt x="1264" y="35"/>
                  <a:pt x="1260" y="35"/>
                  <a:pt x="1256" y="35"/>
                </a:cubicBezTo>
                <a:cubicBezTo>
                  <a:pt x="1255" y="35"/>
                  <a:pt x="1254" y="35"/>
                  <a:pt x="1253" y="35"/>
                </a:cubicBezTo>
                <a:cubicBezTo>
                  <a:pt x="1253" y="35"/>
                  <a:pt x="1252" y="35"/>
                  <a:pt x="1251" y="35"/>
                </a:cubicBezTo>
                <a:cubicBezTo>
                  <a:pt x="1246" y="34"/>
                  <a:pt x="1241" y="33"/>
                  <a:pt x="1237" y="35"/>
                </a:cubicBezTo>
                <a:cubicBezTo>
                  <a:pt x="1241" y="31"/>
                  <a:pt x="1248" y="35"/>
                  <a:pt x="1253" y="32"/>
                </a:cubicBezTo>
                <a:cubicBezTo>
                  <a:pt x="1253" y="32"/>
                  <a:pt x="1253" y="31"/>
                  <a:pt x="1254" y="31"/>
                </a:cubicBezTo>
                <a:cubicBezTo>
                  <a:pt x="1255" y="33"/>
                  <a:pt x="1257" y="33"/>
                  <a:pt x="1258" y="32"/>
                </a:cubicBezTo>
                <a:cubicBezTo>
                  <a:pt x="1259" y="32"/>
                  <a:pt x="1259" y="31"/>
                  <a:pt x="1259" y="31"/>
                </a:cubicBezTo>
                <a:cubicBezTo>
                  <a:pt x="1259" y="31"/>
                  <a:pt x="1259" y="31"/>
                  <a:pt x="1259" y="31"/>
                </a:cubicBezTo>
                <a:cubicBezTo>
                  <a:pt x="1260" y="31"/>
                  <a:pt x="1261" y="31"/>
                  <a:pt x="1262" y="31"/>
                </a:cubicBezTo>
                <a:cubicBezTo>
                  <a:pt x="1262" y="31"/>
                  <a:pt x="1262" y="31"/>
                  <a:pt x="1262" y="31"/>
                </a:cubicBezTo>
                <a:cubicBezTo>
                  <a:pt x="1263" y="32"/>
                  <a:pt x="1263" y="32"/>
                  <a:pt x="1264" y="32"/>
                </a:cubicBezTo>
                <a:cubicBezTo>
                  <a:pt x="1267" y="32"/>
                  <a:pt x="1269" y="32"/>
                  <a:pt x="1272" y="32"/>
                </a:cubicBezTo>
                <a:cubicBezTo>
                  <a:pt x="1272" y="32"/>
                  <a:pt x="1272" y="31"/>
                  <a:pt x="1273" y="31"/>
                </a:cubicBezTo>
                <a:cubicBezTo>
                  <a:pt x="1273" y="34"/>
                  <a:pt x="1275" y="34"/>
                  <a:pt x="1276" y="34"/>
                </a:cubicBezTo>
                <a:cubicBezTo>
                  <a:pt x="1282" y="35"/>
                  <a:pt x="1288" y="35"/>
                  <a:pt x="1294" y="34"/>
                </a:cubicBezTo>
                <a:cubicBezTo>
                  <a:pt x="1292" y="36"/>
                  <a:pt x="1291" y="39"/>
                  <a:pt x="1288" y="41"/>
                </a:cubicBezTo>
                <a:cubicBezTo>
                  <a:pt x="1285" y="41"/>
                  <a:pt x="1281" y="41"/>
                  <a:pt x="1278" y="41"/>
                </a:cubicBezTo>
                <a:close/>
                <a:moveTo>
                  <a:pt x="1290" y="221"/>
                </a:moveTo>
                <a:cubicBezTo>
                  <a:pt x="1288" y="221"/>
                  <a:pt x="1286" y="222"/>
                  <a:pt x="1286" y="225"/>
                </a:cubicBezTo>
                <a:cubicBezTo>
                  <a:pt x="1286" y="225"/>
                  <a:pt x="1286" y="225"/>
                  <a:pt x="1286" y="225"/>
                </a:cubicBezTo>
                <a:cubicBezTo>
                  <a:pt x="1286" y="225"/>
                  <a:pt x="1286" y="225"/>
                  <a:pt x="1286" y="225"/>
                </a:cubicBezTo>
                <a:cubicBezTo>
                  <a:pt x="1284" y="223"/>
                  <a:pt x="1281" y="224"/>
                  <a:pt x="1279" y="223"/>
                </a:cubicBezTo>
                <a:cubicBezTo>
                  <a:pt x="1283" y="218"/>
                  <a:pt x="1283" y="218"/>
                  <a:pt x="1280" y="215"/>
                </a:cubicBezTo>
                <a:cubicBezTo>
                  <a:pt x="1282" y="214"/>
                  <a:pt x="1284" y="211"/>
                  <a:pt x="1286" y="210"/>
                </a:cubicBezTo>
                <a:cubicBezTo>
                  <a:pt x="1287" y="211"/>
                  <a:pt x="1287" y="211"/>
                  <a:pt x="1288" y="212"/>
                </a:cubicBezTo>
                <a:cubicBezTo>
                  <a:pt x="1291" y="217"/>
                  <a:pt x="1294" y="221"/>
                  <a:pt x="1298" y="223"/>
                </a:cubicBezTo>
                <a:cubicBezTo>
                  <a:pt x="1296" y="222"/>
                  <a:pt x="1293" y="221"/>
                  <a:pt x="1290" y="221"/>
                </a:cubicBezTo>
                <a:close/>
                <a:moveTo>
                  <a:pt x="489" y="233"/>
                </a:moveTo>
                <a:cubicBezTo>
                  <a:pt x="489" y="233"/>
                  <a:pt x="489" y="233"/>
                  <a:pt x="489" y="233"/>
                </a:cubicBezTo>
                <a:cubicBezTo>
                  <a:pt x="489" y="233"/>
                  <a:pt x="489" y="233"/>
                  <a:pt x="489" y="233"/>
                </a:cubicBezTo>
                <a:close/>
                <a:moveTo>
                  <a:pt x="554" y="250"/>
                </a:moveTo>
                <a:cubicBezTo>
                  <a:pt x="554" y="250"/>
                  <a:pt x="554" y="250"/>
                  <a:pt x="554" y="250"/>
                </a:cubicBezTo>
                <a:cubicBezTo>
                  <a:pt x="554" y="250"/>
                  <a:pt x="554" y="250"/>
                  <a:pt x="554" y="250"/>
                </a:cubicBezTo>
                <a:close/>
                <a:moveTo>
                  <a:pt x="499" y="233"/>
                </a:moveTo>
                <a:cubicBezTo>
                  <a:pt x="499" y="233"/>
                  <a:pt x="499" y="233"/>
                  <a:pt x="499" y="233"/>
                </a:cubicBezTo>
                <a:cubicBezTo>
                  <a:pt x="499" y="233"/>
                  <a:pt x="499" y="233"/>
                  <a:pt x="499" y="233"/>
                </a:cubicBezTo>
                <a:close/>
                <a:moveTo>
                  <a:pt x="2400" y="1292"/>
                </a:moveTo>
                <a:cubicBezTo>
                  <a:pt x="2400" y="1292"/>
                  <a:pt x="2400" y="1292"/>
                  <a:pt x="2400" y="1292"/>
                </a:cubicBezTo>
                <a:cubicBezTo>
                  <a:pt x="2400" y="1292"/>
                  <a:pt x="2400" y="1292"/>
                  <a:pt x="2400" y="1292"/>
                </a:cubicBezTo>
                <a:close/>
                <a:moveTo>
                  <a:pt x="2305" y="970"/>
                </a:moveTo>
                <a:cubicBezTo>
                  <a:pt x="2305" y="970"/>
                  <a:pt x="2305" y="970"/>
                  <a:pt x="2305" y="970"/>
                </a:cubicBezTo>
                <a:cubicBezTo>
                  <a:pt x="2305" y="970"/>
                  <a:pt x="2305" y="970"/>
                  <a:pt x="2305" y="970"/>
                </a:cubicBezTo>
                <a:close/>
                <a:moveTo>
                  <a:pt x="2284" y="958"/>
                </a:moveTo>
                <a:cubicBezTo>
                  <a:pt x="2284" y="958"/>
                  <a:pt x="2284" y="958"/>
                  <a:pt x="2284" y="958"/>
                </a:cubicBezTo>
                <a:cubicBezTo>
                  <a:pt x="2284" y="958"/>
                  <a:pt x="2284" y="958"/>
                  <a:pt x="2284" y="958"/>
                </a:cubicBezTo>
                <a:close/>
                <a:moveTo>
                  <a:pt x="2446" y="985"/>
                </a:moveTo>
                <a:cubicBezTo>
                  <a:pt x="2446" y="985"/>
                  <a:pt x="2446" y="985"/>
                  <a:pt x="2446" y="985"/>
                </a:cubicBezTo>
                <a:cubicBezTo>
                  <a:pt x="2446" y="985"/>
                  <a:pt x="2446" y="985"/>
                  <a:pt x="2446" y="985"/>
                </a:cubicBezTo>
                <a:close/>
                <a:moveTo>
                  <a:pt x="2407" y="999"/>
                </a:moveTo>
                <a:cubicBezTo>
                  <a:pt x="2407" y="999"/>
                  <a:pt x="2407" y="999"/>
                  <a:pt x="2407" y="999"/>
                </a:cubicBezTo>
                <a:cubicBezTo>
                  <a:pt x="2407" y="999"/>
                  <a:pt x="2407" y="999"/>
                  <a:pt x="2407" y="999"/>
                </a:cubicBezTo>
                <a:close/>
                <a:moveTo>
                  <a:pt x="2436" y="974"/>
                </a:moveTo>
                <a:cubicBezTo>
                  <a:pt x="2436" y="974"/>
                  <a:pt x="2436" y="974"/>
                  <a:pt x="2436" y="974"/>
                </a:cubicBezTo>
                <a:cubicBezTo>
                  <a:pt x="2436" y="974"/>
                  <a:pt x="2436" y="974"/>
                  <a:pt x="2436" y="974"/>
                </a:cubicBezTo>
                <a:close/>
                <a:moveTo>
                  <a:pt x="1468" y="406"/>
                </a:moveTo>
                <a:cubicBezTo>
                  <a:pt x="1468" y="406"/>
                  <a:pt x="1468" y="406"/>
                  <a:pt x="1468" y="406"/>
                </a:cubicBezTo>
                <a:cubicBezTo>
                  <a:pt x="1468" y="406"/>
                  <a:pt x="1468" y="406"/>
                  <a:pt x="1468" y="406"/>
                </a:cubicBezTo>
                <a:close/>
                <a:moveTo>
                  <a:pt x="1468" y="411"/>
                </a:moveTo>
                <a:cubicBezTo>
                  <a:pt x="1468" y="411"/>
                  <a:pt x="1468" y="411"/>
                  <a:pt x="1468" y="411"/>
                </a:cubicBezTo>
                <a:cubicBezTo>
                  <a:pt x="1468" y="411"/>
                  <a:pt x="1468" y="411"/>
                  <a:pt x="1468" y="411"/>
                </a:cubicBezTo>
                <a:close/>
                <a:moveTo>
                  <a:pt x="1459" y="392"/>
                </a:moveTo>
                <a:cubicBezTo>
                  <a:pt x="1459" y="392"/>
                  <a:pt x="1459" y="392"/>
                  <a:pt x="1459" y="392"/>
                </a:cubicBezTo>
                <a:cubicBezTo>
                  <a:pt x="1459" y="392"/>
                  <a:pt x="1459" y="392"/>
                  <a:pt x="1459" y="392"/>
                </a:cubicBezTo>
                <a:close/>
                <a:moveTo>
                  <a:pt x="1437" y="414"/>
                </a:moveTo>
                <a:cubicBezTo>
                  <a:pt x="1435" y="414"/>
                  <a:pt x="1435" y="413"/>
                  <a:pt x="1434" y="411"/>
                </a:cubicBezTo>
                <a:cubicBezTo>
                  <a:pt x="1433" y="407"/>
                  <a:pt x="1432" y="408"/>
                  <a:pt x="1430" y="409"/>
                </a:cubicBezTo>
                <a:cubicBezTo>
                  <a:pt x="1430" y="410"/>
                  <a:pt x="1430" y="410"/>
                  <a:pt x="1430" y="410"/>
                </a:cubicBezTo>
                <a:cubicBezTo>
                  <a:pt x="1430" y="411"/>
                  <a:pt x="1430" y="411"/>
                  <a:pt x="1430" y="411"/>
                </a:cubicBezTo>
                <a:cubicBezTo>
                  <a:pt x="1431" y="412"/>
                  <a:pt x="1431" y="414"/>
                  <a:pt x="1432" y="415"/>
                </a:cubicBezTo>
                <a:cubicBezTo>
                  <a:pt x="1432" y="415"/>
                  <a:pt x="1432" y="415"/>
                  <a:pt x="1432" y="415"/>
                </a:cubicBezTo>
                <a:cubicBezTo>
                  <a:pt x="1432" y="416"/>
                  <a:pt x="1433" y="416"/>
                  <a:pt x="1433" y="417"/>
                </a:cubicBezTo>
                <a:cubicBezTo>
                  <a:pt x="1434" y="417"/>
                  <a:pt x="1434" y="418"/>
                  <a:pt x="1434" y="418"/>
                </a:cubicBezTo>
                <a:cubicBezTo>
                  <a:pt x="1435" y="418"/>
                  <a:pt x="1437" y="417"/>
                  <a:pt x="1438" y="420"/>
                </a:cubicBezTo>
                <a:cubicBezTo>
                  <a:pt x="1438" y="422"/>
                  <a:pt x="1439" y="422"/>
                  <a:pt x="1440" y="423"/>
                </a:cubicBezTo>
                <a:cubicBezTo>
                  <a:pt x="1440" y="423"/>
                  <a:pt x="1441" y="423"/>
                  <a:pt x="1441" y="424"/>
                </a:cubicBezTo>
                <a:cubicBezTo>
                  <a:pt x="1441" y="425"/>
                  <a:pt x="1440" y="426"/>
                  <a:pt x="1440" y="427"/>
                </a:cubicBezTo>
                <a:cubicBezTo>
                  <a:pt x="1440" y="428"/>
                  <a:pt x="1440" y="429"/>
                  <a:pt x="1442" y="429"/>
                </a:cubicBezTo>
                <a:cubicBezTo>
                  <a:pt x="1443" y="429"/>
                  <a:pt x="1444" y="429"/>
                  <a:pt x="1445" y="429"/>
                </a:cubicBezTo>
                <a:cubicBezTo>
                  <a:pt x="1445" y="429"/>
                  <a:pt x="1445" y="429"/>
                  <a:pt x="1445" y="429"/>
                </a:cubicBezTo>
                <a:cubicBezTo>
                  <a:pt x="1445" y="429"/>
                  <a:pt x="1445" y="430"/>
                  <a:pt x="1445" y="430"/>
                </a:cubicBezTo>
                <a:cubicBezTo>
                  <a:pt x="1445" y="430"/>
                  <a:pt x="1444" y="430"/>
                  <a:pt x="1444" y="430"/>
                </a:cubicBezTo>
                <a:cubicBezTo>
                  <a:pt x="1442" y="436"/>
                  <a:pt x="1441" y="441"/>
                  <a:pt x="1445" y="446"/>
                </a:cubicBezTo>
                <a:cubicBezTo>
                  <a:pt x="1445" y="446"/>
                  <a:pt x="1445" y="446"/>
                  <a:pt x="1445" y="446"/>
                </a:cubicBezTo>
                <a:cubicBezTo>
                  <a:pt x="1451" y="444"/>
                  <a:pt x="1456" y="444"/>
                  <a:pt x="1457" y="451"/>
                </a:cubicBezTo>
                <a:cubicBezTo>
                  <a:pt x="1458" y="451"/>
                  <a:pt x="1458" y="451"/>
                  <a:pt x="1459" y="451"/>
                </a:cubicBezTo>
                <a:cubicBezTo>
                  <a:pt x="1459" y="451"/>
                  <a:pt x="1459" y="451"/>
                  <a:pt x="1459" y="451"/>
                </a:cubicBezTo>
                <a:cubicBezTo>
                  <a:pt x="1460" y="451"/>
                  <a:pt x="1460" y="451"/>
                  <a:pt x="1461" y="452"/>
                </a:cubicBezTo>
                <a:cubicBezTo>
                  <a:pt x="1461" y="452"/>
                  <a:pt x="1461" y="452"/>
                  <a:pt x="1461" y="452"/>
                </a:cubicBezTo>
                <a:cubicBezTo>
                  <a:pt x="1462" y="453"/>
                  <a:pt x="1462" y="454"/>
                  <a:pt x="1461" y="455"/>
                </a:cubicBezTo>
                <a:cubicBezTo>
                  <a:pt x="1461" y="455"/>
                  <a:pt x="1461" y="455"/>
                  <a:pt x="1461" y="455"/>
                </a:cubicBezTo>
                <a:cubicBezTo>
                  <a:pt x="1459" y="457"/>
                  <a:pt x="1461" y="460"/>
                  <a:pt x="1459" y="461"/>
                </a:cubicBezTo>
                <a:cubicBezTo>
                  <a:pt x="1457" y="463"/>
                  <a:pt x="1455" y="462"/>
                  <a:pt x="1453" y="462"/>
                </a:cubicBezTo>
                <a:cubicBezTo>
                  <a:pt x="1453" y="462"/>
                  <a:pt x="1453" y="462"/>
                  <a:pt x="1453" y="462"/>
                </a:cubicBezTo>
                <a:cubicBezTo>
                  <a:pt x="1453" y="462"/>
                  <a:pt x="1453" y="461"/>
                  <a:pt x="1453" y="461"/>
                </a:cubicBezTo>
                <a:cubicBezTo>
                  <a:pt x="1451" y="460"/>
                  <a:pt x="1450" y="459"/>
                  <a:pt x="1447" y="459"/>
                </a:cubicBezTo>
                <a:cubicBezTo>
                  <a:pt x="1447" y="461"/>
                  <a:pt x="1447" y="462"/>
                  <a:pt x="1447" y="463"/>
                </a:cubicBezTo>
                <a:cubicBezTo>
                  <a:pt x="1448" y="463"/>
                  <a:pt x="1449" y="464"/>
                  <a:pt x="1449" y="465"/>
                </a:cubicBezTo>
                <a:cubicBezTo>
                  <a:pt x="1449" y="465"/>
                  <a:pt x="1449" y="465"/>
                  <a:pt x="1449" y="465"/>
                </a:cubicBezTo>
                <a:cubicBezTo>
                  <a:pt x="1448" y="466"/>
                  <a:pt x="1448" y="466"/>
                  <a:pt x="1447" y="467"/>
                </a:cubicBezTo>
                <a:cubicBezTo>
                  <a:pt x="1447" y="467"/>
                  <a:pt x="1447" y="467"/>
                  <a:pt x="1447" y="467"/>
                </a:cubicBezTo>
                <a:cubicBezTo>
                  <a:pt x="1446" y="469"/>
                  <a:pt x="1448" y="470"/>
                  <a:pt x="1449" y="471"/>
                </a:cubicBezTo>
                <a:cubicBezTo>
                  <a:pt x="1449" y="471"/>
                  <a:pt x="1449" y="471"/>
                  <a:pt x="1449" y="471"/>
                </a:cubicBezTo>
                <a:cubicBezTo>
                  <a:pt x="1450" y="471"/>
                  <a:pt x="1450" y="472"/>
                  <a:pt x="1449" y="473"/>
                </a:cubicBezTo>
                <a:cubicBezTo>
                  <a:pt x="1448" y="474"/>
                  <a:pt x="1447" y="475"/>
                  <a:pt x="1445" y="477"/>
                </a:cubicBezTo>
                <a:cubicBezTo>
                  <a:pt x="1446" y="477"/>
                  <a:pt x="1446" y="477"/>
                  <a:pt x="1446" y="477"/>
                </a:cubicBezTo>
                <a:cubicBezTo>
                  <a:pt x="1445" y="477"/>
                  <a:pt x="1444" y="478"/>
                  <a:pt x="1443" y="478"/>
                </a:cubicBezTo>
                <a:cubicBezTo>
                  <a:pt x="1443" y="479"/>
                  <a:pt x="1443" y="479"/>
                  <a:pt x="1442" y="479"/>
                </a:cubicBezTo>
                <a:cubicBezTo>
                  <a:pt x="1441" y="479"/>
                  <a:pt x="1441" y="480"/>
                  <a:pt x="1441" y="482"/>
                </a:cubicBezTo>
                <a:cubicBezTo>
                  <a:pt x="1441" y="482"/>
                  <a:pt x="1441" y="482"/>
                  <a:pt x="1441" y="482"/>
                </a:cubicBezTo>
                <a:cubicBezTo>
                  <a:pt x="1441" y="483"/>
                  <a:pt x="1441" y="484"/>
                  <a:pt x="1441" y="484"/>
                </a:cubicBezTo>
                <a:cubicBezTo>
                  <a:pt x="1442" y="486"/>
                  <a:pt x="1444" y="486"/>
                  <a:pt x="1445" y="486"/>
                </a:cubicBezTo>
                <a:cubicBezTo>
                  <a:pt x="1446" y="486"/>
                  <a:pt x="1446" y="485"/>
                  <a:pt x="1446" y="485"/>
                </a:cubicBezTo>
                <a:cubicBezTo>
                  <a:pt x="1446" y="485"/>
                  <a:pt x="1447" y="486"/>
                  <a:pt x="1447" y="486"/>
                </a:cubicBezTo>
                <a:cubicBezTo>
                  <a:pt x="1447" y="487"/>
                  <a:pt x="1447" y="488"/>
                  <a:pt x="1448" y="488"/>
                </a:cubicBezTo>
                <a:cubicBezTo>
                  <a:pt x="1447" y="488"/>
                  <a:pt x="1447" y="488"/>
                  <a:pt x="1447" y="488"/>
                </a:cubicBezTo>
                <a:cubicBezTo>
                  <a:pt x="1447" y="489"/>
                  <a:pt x="1446" y="489"/>
                  <a:pt x="1445" y="490"/>
                </a:cubicBezTo>
                <a:cubicBezTo>
                  <a:pt x="1446" y="490"/>
                  <a:pt x="1446" y="490"/>
                  <a:pt x="1446" y="490"/>
                </a:cubicBezTo>
                <a:cubicBezTo>
                  <a:pt x="1444" y="491"/>
                  <a:pt x="1445" y="493"/>
                  <a:pt x="1444" y="494"/>
                </a:cubicBezTo>
                <a:cubicBezTo>
                  <a:pt x="1444" y="494"/>
                  <a:pt x="1444" y="494"/>
                  <a:pt x="1444" y="494"/>
                </a:cubicBezTo>
                <a:cubicBezTo>
                  <a:pt x="1443" y="494"/>
                  <a:pt x="1443" y="495"/>
                  <a:pt x="1442" y="495"/>
                </a:cubicBezTo>
                <a:cubicBezTo>
                  <a:pt x="1442" y="496"/>
                  <a:pt x="1442" y="496"/>
                  <a:pt x="1442" y="496"/>
                </a:cubicBezTo>
                <a:cubicBezTo>
                  <a:pt x="1442" y="496"/>
                  <a:pt x="1442" y="496"/>
                  <a:pt x="1442" y="496"/>
                </a:cubicBezTo>
                <a:cubicBezTo>
                  <a:pt x="1442" y="496"/>
                  <a:pt x="1442" y="496"/>
                  <a:pt x="1442" y="496"/>
                </a:cubicBezTo>
                <a:cubicBezTo>
                  <a:pt x="1441" y="497"/>
                  <a:pt x="1441" y="497"/>
                  <a:pt x="1441" y="498"/>
                </a:cubicBezTo>
                <a:cubicBezTo>
                  <a:pt x="1441" y="498"/>
                  <a:pt x="1441" y="498"/>
                  <a:pt x="1441" y="499"/>
                </a:cubicBezTo>
                <a:cubicBezTo>
                  <a:pt x="1440" y="499"/>
                  <a:pt x="1440" y="499"/>
                  <a:pt x="1440" y="499"/>
                </a:cubicBezTo>
                <a:cubicBezTo>
                  <a:pt x="1439" y="499"/>
                  <a:pt x="1438" y="500"/>
                  <a:pt x="1438" y="500"/>
                </a:cubicBezTo>
                <a:cubicBezTo>
                  <a:pt x="1437" y="501"/>
                  <a:pt x="1435" y="501"/>
                  <a:pt x="1436" y="503"/>
                </a:cubicBezTo>
                <a:cubicBezTo>
                  <a:pt x="1437" y="504"/>
                  <a:pt x="1439" y="504"/>
                  <a:pt x="1440" y="505"/>
                </a:cubicBezTo>
                <a:cubicBezTo>
                  <a:pt x="1440" y="505"/>
                  <a:pt x="1440" y="505"/>
                  <a:pt x="1440" y="506"/>
                </a:cubicBezTo>
                <a:cubicBezTo>
                  <a:pt x="1441" y="506"/>
                  <a:pt x="1441" y="506"/>
                  <a:pt x="1441" y="505"/>
                </a:cubicBezTo>
                <a:cubicBezTo>
                  <a:pt x="1441" y="505"/>
                  <a:pt x="1441" y="505"/>
                  <a:pt x="1441" y="505"/>
                </a:cubicBezTo>
                <a:cubicBezTo>
                  <a:pt x="1442" y="505"/>
                  <a:pt x="1443" y="504"/>
                  <a:pt x="1443" y="503"/>
                </a:cubicBezTo>
                <a:cubicBezTo>
                  <a:pt x="1443" y="503"/>
                  <a:pt x="1443" y="503"/>
                  <a:pt x="1443" y="503"/>
                </a:cubicBezTo>
                <a:cubicBezTo>
                  <a:pt x="1444" y="503"/>
                  <a:pt x="1444" y="502"/>
                  <a:pt x="1444" y="502"/>
                </a:cubicBezTo>
                <a:cubicBezTo>
                  <a:pt x="1444" y="502"/>
                  <a:pt x="1444" y="501"/>
                  <a:pt x="1444" y="501"/>
                </a:cubicBezTo>
                <a:cubicBezTo>
                  <a:pt x="1445" y="501"/>
                  <a:pt x="1445" y="501"/>
                  <a:pt x="1445" y="501"/>
                </a:cubicBezTo>
                <a:cubicBezTo>
                  <a:pt x="1445" y="501"/>
                  <a:pt x="1445" y="501"/>
                  <a:pt x="1445" y="501"/>
                </a:cubicBezTo>
                <a:cubicBezTo>
                  <a:pt x="1445" y="501"/>
                  <a:pt x="1445" y="501"/>
                  <a:pt x="1445" y="501"/>
                </a:cubicBezTo>
                <a:cubicBezTo>
                  <a:pt x="1446" y="500"/>
                  <a:pt x="1447" y="500"/>
                  <a:pt x="1447" y="500"/>
                </a:cubicBezTo>
                <a:cubicBezTo>
                  <a:pt x="1448" y="499"/>
                  <a:pt x="1448" y="499"/>
                  <a:pt x="1449" y="499"/>
                </a:cubicBezTo>
                <a:cubicBezTo>
                  <a:pt x="1450" y="499"/>
                  <a:pt x="1450" y="499"/>
                  <a:pt x="1451" y="499"/>
                </a:cubicBezTo>
                <a:cubicBezTo>
                  <a:pt x="1453" y="501"/>
                  <a:pt x="1455" y="500"/>
                  <a:pt x="1457" y="499"/>
                </a:cubicBezTo>
                <a:cubicBezTo>
                  <a:pt x="1459" y="496"/>
                  <a:pt x="1462" y="496"/>
                  <a:pt x="1465" y="497"/>
                </a:cubicBezTo>
                <a:cubicBezTo>
                  <a:pt x="1465" y="497"/>
                  <a:pt x="1466" y="497"/>
                  <a:pt x="1466" y="497"/>
                </a:cubicBezTo>
                <a:cubicBezTo>
                  <a:pt x="1467" y="497"/>
                  <a:pt x="1468" y="496"/>
                  <a:pt x="1468" y="496"/>
                </a:cubicBezTo>
                <a:cubicBezTo>
                  <a:pt x="1469" y="496"/>
                  <a:pt x="1470" y="496"/>
                  <a:pt x="1470" y="495"/>
                </a:cubicBezTo>
                <a:cubicBezTo>
                  <a:pt x="1474" y="495"/>
                  <a:pt x="1478" y="495"/>
                  <a:pt x="1482" y="494"/>
                </a:cubicBezTo>
                <a:cubicBezTo>
                  <a:pt x="1482" y="493"/>
                  <a:pt x="1482" y="493"/>
                  <a:pt x="1482" y="492"/>
                </a:cubicBezTo>
                <a:cubicBezTo>
                  <a:pt x="1483" y="492"/>
                  <a:pt x="1483" y="492"/>
                  <a:pt x="1483" y="492"/>
                </a:cubicBezTo>
                <a:cubicBezTo>
                  <a:pt x="1483" y="493"/>
                  <a:pt x="1484" y="493"/>
                  <a:pt x="1484" y="494"/>
                </a:cubicBezTo>
                <a:cubicBezTo>
                  <a:pt x="1484" y="494"/>
                  <a:pt x="1485" y="494"/>
                  <a:pt x="1486" y="493"/>
                </a:cubicBezTo>
                <a:cubicBezTo>
                  <a:pt x="1486" y="493"/>
                  <a:pt x="1486" y="493"/>
                  <a:pt x="1486" y="493"/>
                </a:cubicBezTo>
                <a:cubicBezTo>
                  <a:pt x="1486" y="493"/>
                  <a:pt x="1486" y="493"/>
                  <a:pt x="1486" y="493"/>
                </a:cubicBezTo>
                <a:cubicBezTo>
                  <a:pt x="1486" y="494"/>
                  <a:pt x="1487" y="494"/>
                  <a:pt x="1488" y="494"/>
                </a:cubicBezTo>
                <a:cubicBezTo>
                  <a:pt x="1489" y="494"/>
                  <a:pt x="1490" y="493"/>
                  <a:pt x="1491" y="493"/>
                </a:cubicBezTo>
                <a:cubicBezTo>
                  <a:pt x="1492" y="492"/>
                  <a:pt x="1494" y="490"/>
                  <a:pt x="1495" y="488"/>
                </a:cubicBezTo>
                <a:cubicBezTo>
                  <a:pt x="1494" y="488"/>
                  <a:pt x="1493" y="488"/>
                  <a:pt x="1492" y="488"/>
                </a:cubicBezTo>
                <a:cubicBezTo>
                  <a:pt x="1489" y="487"/>
                  <a:pt x="1489" y="487"/>
                  <a:pt x="1491" y="484"/>
                </a:cubicBezTo>
                <a:cubicBezTo>
                  <a:pt x="1491" y="484"/>
                  <a:pt x="1491" y="483"/>
                  <a:pt x="1492" y="483"/>
                </a:cubicBezTo>
                <a:cubicBezTo>
                  <a:pt x="1495" y="484"/>
                  <a:pt x="1497" y="481"/>
                  <a:pt x="1499" y="478"/>
                </a:cubicBezTo>
                <a:cubicBezTo>
                  <a:pt x="1500" y="475"/>
                  <a:pt x="1501" y="472"/>
                  <a:pt x="1499" y="469"/>
                </a:cubicBezTo>
                <a:cubicBezTo>
                  <a:pt x="1497" y="467"/>
                  <a:pt x="1495" y="469"/>
                  <a:pt x="1493" y="467"/>
                </a:cubicBezTo>
                <a:cubicBezTo>
                  <a:pt x="1493" y="467"/>
                  <a:pt x="1492" y="467"/>
                  <a:pt x="1492" y="467"/>
                </a:cubicBezTo>
                <a:cubicBezTo>
                  <a:pt x="1490" y="468"/>
                  <a:pt x="1489" y="468"/>
                  <a:pt x="1488" y="470"/>
                </a:cubicBezTo>
                <a:cubicBezTo>
                  <a:pt x="1488" y="469"/>
                  <a:pt x="1488" y="468"/>
                  <a:pt x="1488" y="467"/>
                </a:cubicBezTo>
                <a:cubicBezTo>
                  <a:pt x="1488" y="466"/>
                  <a:pt x="1488" y="466"/>
                  <a:pt x="1488" y="465"/>
                </a:cubicBezTo>
                <a:cubicBezTo>
                  <a:pt x="1488" y="465"/>
                  <a:pt x="1487" y="464"/>
                  <a:pt x="1487" y="464"/>
                </a:cubicBezTo>
                <a:cubicBezTo>
                  <a:pt x="1488" y="464"/>
                  <a:pt x="1488" y="464"/>
                  <a:pt x="1488" y="463"/>
                </a:cubicBezTo>
                <a:cubicBezTo>
                  <a:pt x="1488" y="462"/>
                  <a:pt x="1488" y="461"/>
                  <a:pt x="1487" y="460"/>
                </a:cubicBezTo>
                <a:cubicBezTo>
                  <a:pt x="1487" y="460"/>
                  <a:pt x="1487" y="460"/>
                  <a:pt x="1487" y="459"/>
                </a:cubicBezTo>
                <a:cubicBezTo>
                  <a:pt x="1487" y="459"/>
                  <a:pt x="1487" y="458"/>
                  <a:pt x="1488" y="457"/>
                </a:cubicBezTo>
                <a:cubicBezTo>
                  <a:pt x="1487" y="457"/>
                  <a:pt x="1486" y="456"/>
                  <a:pt x="1486" y="455"/>
                </a:cubicBezTo>
                <a:cubicBezTo>
                  <a:pt x="1485" y="455"/>
                  <a:pt x="1485" y="455"/>
                  <a:pt x="1485" y="455"/>
                </a:cubicBezTo>
                <a:cubicBezTo>
                  <a:pt x="1485" y="455"/>
                  <a:pt x="1485" y="455"/>
                  <a:pt x="1485" y="455"/>
                </a:cubicBezTo>
                <a:cubicBezTo>
                  <a:pt x="1484" y="453"/>
                  <a:pt x="1483" y="452"/>
                  <a:pt x="1482" y="452"/>
                </a:cubicBezTo>
                <a:cubicBezTo>
                  <a:pt x="1481" y="451"/>
                  <a:pt x="1481" y="449"/>
                  <a:pt x="1480" y="448"/>
                </a:cubicBezTo>
                <a:cubicBezTo>
                  <a:pt x="1479" y="447"/>
                  <a:pt x="1477" y="447"/>
                  <a:pt x="1476" y="446"/>
                </a:cubicBezTo>
                <a:cubicBezTo>
                  <a:pt x="1475" y="445"/>
                  <a:pt x="1475" y="445"/>
                  <a:pt x="1474" y="444"/>
                </a:cubicBezTo>
                <a:cubicBezTo>
                  <a:pt x="1474" y="444"/>
                  <a:pt x="1474" y="444"/>
                  <a:pt x="1474" y="444"/>
                </a:cubicBezTo>
                <a:cubicBezTo>
                  <a:pt x="1472" y="442"/>
                  <a:pt x="1474" y="440"/>
                  <a:pt x="1472" y="438"/>
                </a:cubicBezTo>
                <a:cubicBezTo>
                  <a:pt x="1472" y="438"/>
                  <a:pt x="1472" y="438"/>
                  <a:pt x="1472" y="438"/>
                </a:cubicBezTo>
                <a:cubicBezTo>
                  <a:pt x="1470" y="435"/>
                  <a:pt x="1468" y="433"/>
                  <a:pt x="1466" y="431"/>
                </a:cubicBezTo>
                <a:cubicBezTo>
                  <a:pt x="1465" y="429"/>
                  <a:pt x="1463" y="428"/>
                  <a:pt x="1464" y="426"/>
                </a:cubicBezTo>
                <a:cubicBezTo>
                  <a:pt x="1464" y="426"/>
                  <a:pt x="1464" y="425"/>
                  <a:pt x="1464" y="425"/>
                </a:cubicBezTo>
                <a:cubicBezTo>
                  <a:pt x="1463" y="423"/>
                  <a:pt x="1464" y="421"/>
                  <a:pt x="1463" y="419"/>
                </a:cubicBezTo>
                <a:cubicBezTo>
                  <a:pt x="1463" y="419"/>
                  <a:pt x="1463" y="419"/>
                  <a:pt x="1463" y="420"/>
                </a:cubicBezTo>
                <a:cubicBezTo>
                  <a:pt x="1464" y="420"/>
                  <a:pt x="1464" y="419"/>
                  <a:pt x="1465" y="419"/>
                </a:cubicBezTo>
                <a:cubicBezTo>
                  <a:pt x="1464" y="419"/>
                  <a:pt x="1464" y="419"/>
                  <a:pt x="1464" y="419"/>
                </a:cubicBezTo>
                <a:cubicBezTo>
                  <a:pt x="1465" y="418"/>
                  <a:pt x="1466" y="418"/>
                  <a:pt x="1466" y="417"/>
                </a:cubicBezTo>
                <a:cubicBezTo>
                  <a:pt x="1466" y="417"/>
                  <a:pt x="1466" y="417"/>
                  <a:pt x="1466" y="417"/>
                </a:cubicBezTo>
                <a:cubicBezTo>
                  <a:pt x="1468" y="415"/>
                  <a:pt x="1467" y="413"/>
                  <a:pt x="1468" y="411"/>
                </a:cubicBezTo>
                <a:cubicBezTo>
                  <a:pt x="1470" y="409"/>
                  <a:pt x="1470" y="407"/>
                  <a:pt x="1468" y="406"/>
                </a:cubicBezTo>
                <a:cubicBezTo>
                  <a:pt x="1464" y="404"/>
                  <a:pt x="1461" y="404"/>
                  <a:pt x="1457" y="405"/>
                </a:cubicBezTo>
                <a:cubicBezTo>
                  <a:pt x="1456" y="406"/>
                  <a:pt x="1456" y="406"/>
                  <a:pt x="1455" y="406"/>
                </a:cubicBezTo>
                <a:cubicBezTo>
                  <a:pt x="1454" y="406"/>
                  <a:pt x="1453" y="406"/>
                  <a:pt x="1453" y="405"/>
                </a:cubicBezTo>
                <a:cubicBezTo>
                  <a:pt x="1452" y="403"/>
                  <a:pt x="1454" y="402"/>
                  <a:pt x="1455" y="401"/>
                </a:cubicBezTo>
                <a:cubicBezTo>
                  <a:pt x="1455" y="402"/>
                  <a:pt x="1455" y="402"/>
                  <a:pt x="1455" y="402"/>
                </a:cubicBezTo>
                <a:cubicBezTo>
                  <a:pt x="1456" y="401"/>
                  <a:pt x="1456" y="400"/>
                  <a:pt x="1457" y="400"/>
                </a:cubicBezTo>
                <a:cubicBezTo>
                  <a:pt x="1458" y="399"/>
                  <a:pt x="1458" y="398"/>
                  <a:pt x="1459" y="398"/>
                </a:cubicBezTo>
                <a:cubicBezTo>
                  <a:pt x="1459" y="398"/>
                  <a:pt x="1459" y="398"/>
                  <a:pt x="1459" y="398"/>
                </a:cubicBezTo>
                <a:cubicBezTo>
                  <a:pt x="1460" y="396"/>
                  <a:pt x="1460" y="394"/>
                  <a:pt x="1459" y="392"/>
                </a:cubicBezTo>
                <a:cubicBezTo>
                  <a:pt x="1456" y="390"/>
                  <a:pt x="1454" y="391"/>
                  <a:pt x="1451" y="392"/>
                </a:cubicBezTo>
                <a:cubicBezTo>
                  <a:pt x="1451" y="392"/>
                  <a:pt x="1451" y="392"/>
                  <a:pt x="1451" y="392"/>
                </a:cubicBezTo>
                <a:cubicBezTo>
                  <a:pt x="1450" y="393"/>
                  <a:pt x="1449" y="393"/>
                  <a:pt x="1447" y="392"/>
                </a:cubicBezTo>
                <a:cubicBezTo>
                  <a:pt x="1442" y="391"/>
                  <a:pt x="1446" y="397"/>
                  <a:pt x="1443" y="398"/>
                </a:cubicBezTo>
                <a:cubicBezTo>
                  <a:pt x="1443" y="398"/>
                  <a:pt x="1443" y="398"/>
                  <a:pt x="1443" y="398"/>
                </a:cubicBezTo>
                <a:cubicBezTo>
                  <a:pt x="1443" y="398"/>
                  <a:pt x="1442" y="399"/>
                  <a:pt x="1442" y="400"/>
                </a:cubicBezTo>
                <a:cubicBezTo>
                  <a:pt x="1442" y="401"/>
                  <a:pt x="1442" y="401"/>
                  <a:pt x="1442" y="401"/>
                </a:cubicBezTo>
                <a:cubicBezTo>
                  <a:pt x="1442" y="401"/>
                  <a:pt x="1442" y="401"/>
                  <a:pt x="1442" y="401"/>
                </a:cubicBezTo>
                <a:cubicBezTo>
                  <a:pt x="1442" y="402"/>
                  <a:pt x="1442" y="403"/>
                  <a:pt x="1442" y="403"/>
                </a:cubicBezTo>
                <a:cubicBezTo>
                  <a:pt x="1441" y="404"/>
                  <a:pt x="1441" y="404"/>
                  <a:pt x="1440" y="404"/>
                </a:cubicBezTo>
                <a:cubicBezTo>
                  <a:pt x="1438" y="404"/>
                  <a:pt x="1439" y="406"/>
                  <a:pt x="1438" y="407"/>
                </a:cubicBezTo>
                <a:cubicBezTo>
                  <a:pt x="1438" y="407"/>
                  <a:pt x="1438" y="407"/>
                  <a:pt x="1438" y="407"/>
                </a:cubicBezTo>
                <a:cubicBezTo>
                  <a:pt x="1436" y="409"/>
                  <a:pt x="1437" y="411"/>
                  <a:pt x="1437" y="414"/>
                </a:cubicBezTo>
                <a:close/>
                <a:moveTo>
                  <a:pt x="1448" y="488"/>
                </a:moveTo>
                <a:cubicBezTo>
                  <a:pt x="1448" y="488"/>
                  <a:pt x="1448" y="488"/>
                  <a:pt x="1448" y="488"/>
                </a:cubicBezTo>
                <a:cubicBezTo>
                  <a:pt x="1448" y="488"/>
                  <a:pt x="1448" y="488"/>
                  <a:pt x="1448" y="488"/>
                </a:cubicBezTo>
                <a:cubicBezTo>
                  <a:pt x="1448" y="488"/>
                  <a:pt x="1448" y="488"/>
                  <a:pt x="1448" y="488"/>
                </a:cubicBezTo>
                <a:close/>
                <a:moveTo>
                  <a:pt x="1447" y="392"/>
                </a:moveTo>
                <a:cubicBezTo>
                  <a:pt x="1447" y="392"/>
                  <a:pt x="1447" y="392"/>
                  <a:pt x="1447" y="392"/>
                </a:cubicBezTo>
                <a:cubicBezTo>
                  <a:pt x="1447" y="392"/>
                  <a:pt x="1447" y="392"/>
                  <a:pt x="1447" y="392"/>
                </a:cubicBezTo>
                <a:close/>
                <a:moveTo>
                  <a:pt x="2029" y="254"/>
                </a:moveTo>
                <a:cubicBezTo>
                  <a:pt x="2029" y="254"/>
                  <a:pt x="2029" y="254"/>
                  <a:pt x="2029" y="254"/>
                </a:cubicBezTo>
                <a:cubicBezTo>
                  <a:pt x="2029" y="254"/>
                  <a:pt x="2029" y="254"/>
                  <a:pt x="2029" y="254"/>
                </a:cubicBezTo>
                <a:close/>
                <a:moveTo>
                  <a:pt x="2906" y="233"/>
                </a:moveTo>
                <a:cubicBezTo>
                  <a:pt x="2906" y="233"/>
                  <a:pt x="2906" y="233"/>
                  <a:pt x="2906" y="233"/>
                </a:cubicBezTo>
                <a:cubicBezTo>
                  <a:pt x="2906" y="233"/>
                  <a:pt x="2906" y="233"/>
                  <a:pt x="2906" y="233"/>
                </a:cubicBezTo>
                <a:close/>
                <a:moveTo>
                  <a:pt x="480" y="127"/>
                </a:moveTo>
                <a:cubicBezTo>
                  <a:pt x="480" y="127"/>
                  <a:pt x="480" y="127"/>
                  <a:pt x="480" y="127"/>
                </a:cubicBezTo>
                <a:cubicBezTo>
                  <a:pt x="480" y="127"/>
                  <a:pt x="480" y="127"/>
                  <a:pt x="480" y="127"/>
                </a:cubicBezTo>
                <a:close/>
                <a:moveTo>
                  <a:pt x="480" y="131"/>
                </a:moveTo>
                <a:cubicBezTo>
                  <a:pt x="481" y="132"/>
                  <a:pt x="482" y="133"/>
                  <a:pt x="484" y="135"/>
                </a:cubicBezTo>
                <a:cubicBezTo>
                  <a:pt x="484" y="135"/>
                  <a:pt x="484" y="135"/>
                  <a:pt x="484" y="135"/>
                </a:cubicBezTo>
                <a:cubicBezTo>
                  <a:pt x="484" y="135"/>
                  <a:pt x="485" y="136"/>
                  <a:pt x="485" y="137"/>
                </a:cubicBezTo>
                <a:cubicBezTo>
                  <a:pt x="485" y="137"/>
                  <a:pt x="485" y="137"/>
                  <a:pt x="485" y="137"/>
                </a:cubicBezTo>
                <a:cubicBezTo>
                  <a:pt x="487" y="138"/>
                  <a:pt x="489" y="138"/>
                  <a:pt x="491" y="137"/>
                </a:cubicBezTo>
                <a:cubicBezTo>
                  <a:pt x="491" y="137"/>
                  <a:pt x="491" y="137"/>
                  <a:pt x="491" y="137"/>
                </a:cubicBezTo>
                <a:cubicBezTo>
                  <a:pt x="496" y="139"/>
                  <a:pt x="500" y="135"/>
                  <a:pt x="505" y="137"/>
                </a:cubicBezTo>
                <a:cubicBezTo>
                  <a:pt x="507" y="138"/>
                  <a:pt x="508" y="138"/>
                  <a:pt x="510" y="136"/>
                </a:cubicBezTo>
                <a:cubicBezTo>
                  <a:pt x="510" y="137"/>
                  <a:pt x="510" y="137"/>
                  <a:pt x="510" y="137"/>
                </a:cubicBezTo>
                <a:cubicBezTo>
                  <a:pt x="511" y="136"/>
                  <a:pt x="512" y="135"/>
                  <a:pt x="512" y="135"/>
                </a:cubicBezTo>
                <a:cubicBezTo>
                  <a:pt x="512" y="135"/>
                  <a:pt x="512" y="135"/>
                  <a:pt x="512" y="135"/>
                </a:cubicBezTo>
                <a:cubicBezTo>
                  <a:pt x="514" y="134"/>
                  <a:pt x="512" y="129"/>
                  <a:pt x="516" y="131"/>
                </a:cubicBezTo>
                <a:cubicBezTo>
                  <a:pt x="516" y="131"/>
                  <a:pt x="516" y="131"/>
                  <a:pt x="516" y="131"/>
                </a:cubicBezTo>
                <a:cubicBezTo>
                  <a:pt x="517" y="130"/>
                  <a:pt x="517" y="130"/>
                  <a:pt x="518" y="129"/>
                </a:cubicBezTo>
                <a:cubicBezTo>
                  <a:pt x="519" y="128"/>
                  <a:pt x="519" y="127"/>
                  <a:pt x="520" y="126"/>
                </a:cubicBezTo>
                <a:cubicBezTo>
                  <a:pt x="520" y="126"/>
                  <a:pt x="520" y="126"/>
                  <a:pt x="520" y="126"/>
                </a:cubicBezTo>
                <a:cubicBezTo>
                  <a:pt x="519" y="124"/>
                  <a:pt x="519" y="123"/>
                  <a:pt x="520" y="122"/>
                </a:cubicBezTo>
                <a:cubicBezTo>
                  <a:pt x="521" y="122"/>
                  <a:pt x="523" y="122"/>
                  <a:pt x="523" y="124"/>
                </a:cubicBezTo>
                <a:cubicBezTo>
                  <a:pt x="524" y="127"/>
                  <a:pt x="526" y="129"/>
                  <a:pt x="529" y="127"/>
                </a:cubicBezTo>
                <a:cubicBezTo>
                  <a:pt x="529" y="127"/>
                  <a:pt x="529" y="127"/>
                  <a:pt x="529" y="127"/>
                </a:cubicBezTo>
                <a:cubicBezTo>
                  <a:pt x="530" y="126"/>
                  <a:pt x="531" y="126"/>
                  <a:pt x="531" y="125"/>
                </a:cubicBezTo>
                <a:cubicBezTo>
                  <a:pt x="532" y="124"/>
                  <a:pt x="534" y="124"/>
                  <a:pt x="535" y="123"/>
                </a:cubicBezTo>
                <a:cubicBezTo>
                  <a:pt x="535" y="123"/>
                  <a:pt x="535" y="123"/>
                  <a:pt x="535" y="123"/>
                </a:cubicBezTo>
                <a:cubicBezTo>
                  <a:pt x="538" y="122"/>
                  <a:pt x="534" y="114"/>
                  <a:pt x="541" y="117"/>
                </a:cubicBezTo>
                <a:cubicBezTo>
                  <a:pt x="541" y="117"/>
                  <a:pt x="541" y="118"/>
                  <a:pt x="542" y="118"/>
                </a:cubicBezTo>
                <a:cubicBezTo>
                  <a:pt x="542" y="118"/>
                  <a:pt x="542" y="118"/>
                  <a:pt x="543" y="117"/>
                </a:cubicBezTo>
                <a:cubicBezTo>
                  <a:pt x="543" y="117"/>
                  <a:pt x="543" y="117"/>
                  <a:pt x="543" y="117"/>
                </a:cubicBezTo>
                <a:cubicBezTo>
                  <a:pt x="545" y="116"/>
                  <a:pt x="543" y="113"/>
                  <a:pt x="545" y="112"/>
                </a:cubicBezTo>
                <a:cubicBezTo>
                  <a:pt x="545" y="112"/>
                  <a:pt x="545" y="112"/>
                  <a:pt x="545" y="112"/>
                </a:cubicBezTo>
                <a:cubicBezTo>
                  <a:pt x="546" y="110"/>
                  <a:pt x="546" y="108"/>
                  <a:pt x="545" y="106"/>
                </a:cubicBezTo>
                <a:cubicBezTo>
                  <a:pt x="545" y="106"/>
                  <a:pt x="545" y="106"/>
                  <a:pt x="545" y="106"/>
                </a:cubicBezTo>
                <a:cubicBezTo>
                  <a:pt x="544" y="105"/>
                  <a:pt x="544" y="105"/>
                  <a:pt x="543" y="104"/>
                </a:cubicBezTo>
                <a:cubicBezTo>
                  <a:pt x="543" y="104"/>
                  <a:pt x="543" y="104"/>
                  <a:pt x="543" y="104"/>
                </a:cubicBezTo>
                <a:cubicBezTo>
                  <a:pt x="542" y="103"/>
                  <a:pt x="542" y="103"/>
                  <a:pt x="541" y="102"/>
                </a:cubicBezTo>
                <a:cubicBezTo>
                  <a:pt x="541" y="102"/>
                  <a:pt x="541" y="102"/>
                  <a:pt x="541" y="102"/>
                </a:cubicBezTo>
                <a:cubicBezTo>
                  <a:pt x="538" y="101"/>
                  <a:pt x="536" y="101"/>
                  <a:pt x="533" y="102"/>
                </a:cubicBezTo>
                <a:cubicBezTo>
                  <a:pt x="533" y="102"/>
                  <a:pt x="533" y="102"/>
                  <a:pt x="533" y="102"/>
                </a:cubicBezTo>
                <a:cubicBezTo>
                  <a:pt x="531" y="104"/>
                  <a:pt x="530" y="109"/>
                  <a:pt x="526" y="106"/>
                </a:cubicBezTo>
                <a:cubicBezTo>
                  <a:pt x="526" y="106"/>
                  <a:pt x="526" y="106"/>
                  <a:pt x="526" y="106"/>
                </a:cubicBezTo>
                <a:cubicBezTo>
                  <a:pt x="523" y="104"/>
                  <a:pt x="521" y="105"/>
                  <a:pt x="518" y="106"/>
                </a:cubicBezTo>
                <a:cubicBezTo>
                  <a:pt x="517" y="106"/>
                  <a:pt x="516" y="106"/>
                  <a:pt x="514" y="106"/>
                </a:cubicBezTo>
                <a:cubicBezTo>
                  <a:pt x="513" y="107"/>
                  <a:pt x="512" y="107"/>
                  <a:pt x="510" y="108"/>
                </a:cubicBezTo>
                <a:cubicBezTo>
                  <a:pt x="510" y="108"/>
                  <a:pt x="510" y="109"/>
                  <a:pt x="510" y="109"/>
                </a:cubicBezTo>
                <a:cubicBezTo>
                  <a:pt x="509" y="109"/>
                  <a:pt x="509" y="109"/>
                  <a:pt x="508" y="110"/>
                </a:cubicBezTo>
                <a:cubicBezTo>
                  <a:pt x="508" y="110"/>
                  <a:pt x="508" y="110"/>
                  <a:pt x="508" y="110"/>
                </a:cubicBezTo>
                <a:cubicBezTo>
                  <a:pt x="508" y="110"/>
                  <a:pt x="507" y="111"/>
                  <a:pt x="506" y="112"/>
                </a:cubicBezTo>
                <a:cubicBezTo>
                  <a:pt x="506" y="112"/>
                  <a:pt x="506" y="112"/>
                  <a:pt x="506" y="112"/>
                </a:cubicBezTo>
                <a:cubicBezTo>
                  <a:pt x="505" y="113"/>
                  <a:pt x="504" y="112"/>
                  <a:pt x="503" y="114"/>
                </a:cubicBezTo>
                <a:cubicBezTo>
                  <a:pt x="500" y="116"/>
                  <a:pt x="497" y="116"/>
                  <a:pt x="495" y="118"/>
                </a:cubicBezTo>
                <a:cubicBezTo>
                  <a:pt x="495" y="118"/>
                  <a:pt x="495" y="118"/>
                  <a:pt x="495" y="118"/>
                </a:cubicBezTo>
                <a:cubicBezTo>
                  <a:pt x="494" y="119"/>
                  <a:pt x="492" y="118"/>
                  <a:pt x="491" y="119"/>
                </a:cubicBezTo>
                <a:cubicBezTo>
                  <a:pt x="491" y="124"/>
                  <a:pt x="486" y="124"/>
                  <a:pt x="483" y="125"/>
                </a:cubicBezTo>
                <a:cubicBezTo>
                  <a:pt x="484" y="125"/>
                  <a:pt x="484" y="125"/>
                  <a:pt x="484" y="125"/>
                </a:cubicBezTo>
                <a:cubicBezTo>
                  <a:pt x="482" y="126"/>
                  <a:pt x="481" y="126"/>
                  <a:pt x="480" y="127"/>
                </a:cubicBezTo>
                <a:cubicBezTo>
                  <a:pt x="478" y="128"/>
                  <a:pt x="478" y="130"/>
                  <a:pt x="480" y="131"/>
                </a:cubicBezTo>
                <a:close/>
                <a:moveTo>
                  <a:pt x="491" y="120"/>
                </a:moveTo>
                <a:cubicBezTo>
                  <a:pt x="491" y="120"/>
                  <a:pt x="491" y="120"/>
                  <a:pt x="491" y="119"/>
                </a:cubicBezTo>
                <a:cubicBezTo>
                  <a:pt x="491" y="119"/>
                  <a:pt x="491" y="119"/>
                  <a:pt x="491" y="119"/>
                </a:cubicBezTo>
                <a:lnTo>
                  <a:pt x="491" y="120"/>
                </a:lnTo>
                <a:close/>
                <a:moveTo>
                  <a:pt x="480" y="131"/>
                </a:moveTo>
                <a:cubicBezTo>
                  <a:pt x="480" y="131"/>
                  <a:pt x="480" y="131"/>
                  <a:pt x="480" y="131"/>
                </a:cubicBezTo>
                <a:cubicBezTo>
                  <a:pt x="480" y="131"/>
                  <a:pt x="480" y="131"/>
                  <a:pt x="480" y="131"/>
                </a:cubicBezTo>
                <a:close/>
                <a:moveTo>
                  <a:pt x="2319" y="985"/>
                </a:moveTo>
                <a:cubicBezTo>
                  <a:pt x="2319" y="985"/>
                  <a:pt x="2319" y="985"/>
                  <a:pt x="2319" y="985"/>
                </a:cubicBezTo>
                <a:cubicBezTo>
                  <a:pt x="2319" y="985"/>
                  <a:pt x="2319" y="985"/>
                  <a:pt x="2319" y="985"/>
                </a:cubicBezTo>
                <a:close/>
                <a:moveTo>
                  <a:pt x="2323" y="993"/>
                </a:moveTo>
                <a:cubicBezTo>
                  <a:pt x="2323" y="993"/>
                  <a:pt x="2323" y="993"/>
                  <a:pt x="2323" y="993"/>
                </a:cubicBezTo>
                <a:cubicBezTo>
                  <a:pt x="2323" y="993"/>
                  <a:pt x="2323" y="993"/>
                  <a:pt x="2323" y="993"/>
                </a:cubicBezTo>
                <a:close/>
                <a:moveTo>
                  <a:pt x="1989" y="785"/>
                </a:moveTo>
                <a:cubicBezTo>
                  <a:pt x="1989" y="785"/>
                  <a:pt x="1989" y="785"/>
                  <a:pt x="1989" y="786"/>
                </a:cubicBezTo>
                <a:cubicBezTo>
                  <a:pt x="1989" y="786"/>
                  <a:pt x="1989" y="786"/>
                  <a:pt x="1989" y="786"/>
                </a:cubicBezTo>
                <a:lnTo>
                  <a:pt x="1989" y="785"/>
                </a:lnTo>
                <a:close/>
                <a:moveTo>
                  <a:pt x="875" y="640"/>
                </a:moveTo>
                <a:cubicBezTo>
                  <a:pt x="875" y="640"/>
                  <a:pt x="875" y="640"/>
                  <a:pt x="875" y="640"/>
                </a:cubicBezTo>
                <a:cubicBezTo>
                  <a:pt x="875" y="640"/>
                  <a:pt x="875" y="640"/>
                  <a:pt x="875" y="640"/>
                </a:cubicBezTo>
                <a:close/>
                <a:moveTo>
                  <a:pt x="2680" y="1486"/>
                </a:moveTo>
                <a:cubicBezTo>
                  <a:pt x="2680" y="1486"/>
                  <a:pt x="2680" y="1486"/>
                  <a:pt x="2680" y="1486"/>
                </a:cubicBezTo>
                <a:cubicBezTo>
                  <a:pt x="2680" y="1486"/>
                  <a:pt x="2680" y="1486"/>
                  <a:pt x="2680" y="1486"/>
                </a:cubicBezTo>
                <a:close/>
                <a:moveTo>
                  <a:pt x="2680" y="1479"/>
                </a:moveTo>
                <a:cubicBezTo>
                  <a:pt x="2680" y="1478"/>
                  <a:pt x="2680" y="1478"/>
                  <a:pt x="2680" y="1477"/>
                </a:cubicBezTo>
                <a:cubicBezTo>
                  <a:pt x="2679" y="1472"/>
                  <a:pt x="2676" y="1472"/>
                  <a:pt x="2672" y="1475"/>
                </a:cubicBezTo>
                <a:cubicBezTo>
                  <a:pt x="2672" y="1475"/>
                  <a:pt x="2672" y="1475"/>
                  <a:pt x="2672" y="1475"/>
                </a:cubicBezTo>
                <a:cubicBezTo>
                  <a:pt x="2670" y="1477"/>
                  <a:pt x="2667" y="1476"/>
                  <a:pt x="2664" y="1475"/>
                </a:cubicBezTo>
                <a:cubicBezTo>
                  <a:pt x="2663" y="1475"/>
                  <a:pt x="2663" y="1475"/>
                  <a:pt x="2663" y="1475"/>
                </a:cubicBezTo>
                <a:cubicBezTo>
                  <a:pt x="2662" y="1474"/>
                  <a:pt x="2661" y="1473"/>
                  <a:pt x="2660" y="1473"/>
                </a:cubicBezTo>
                <a:cubicBezTo>
                  <a:pt x="2660" y="1473"/>
                  <a:pt x="2659" y="1473"/>
                  <a:pt x="2659" y="1473"/>
                </a:cubicBezTo>
                <a:cubicBezTo>
                  <a:pt x="2657" y="1471"/>
                  <a:pt x="2655" y="1473"/>
                  <a:pt x="2653" y="1471"/>
                </a:cubicBezTo>
                <a:cubicBezTo>
                  <a:pt x="2652" y="1470"/>
                  <a:pt x="2650" y="1470"/>
                  <a:pt x="2649" y="1471"/>
                </a:cubicBezTo>
                <a:cubicBezTo>
                  <a:pt x="2648" y="1472"/>
                  <a:pt x="2648" y="1474"/>
                  <a:pt x="2649" y="1475"/>
                </a:cubicBezTo>
                <a:cubicBezTo>
                  <a:pt x="2649" y="1476"/>
                  <a:pt x="2649" y="1476"/>
                  <a:pt x="2649" y="1476"/>
                </a:cubicBezTo>
                <a:cubicBezTo>
                  <a:pt x="2649" y="1477"/>
                  <a:pt x="2649" y="1477"/>
                  <a:pt x="2649" y="1477"/>
                </a:cubicBezTo>
                <a:cubicBezTo>
                  <a:pt x="2650" y="1478"/>
                  <a:pt x="2650" y="1480"/>
                  <a:pt x="2651" y="1481"/>
                </a:cubicBezTo>
                <a:cubicBezTo>
                  <a:pt x="2652" y="1482"/>
                  <a:pt x="2652" y="1483"/>
                  <a:pt x="2653" y="1484"/>
                </a:cubicBezTo>
                <a:cubicBezTo>
                  <a:pt x="2654" y="1486"/>
                  <a:pt x="2654" y="1487"/>
                  <a:pt x="2655" y="1488"/>
                </a:cubicBezTo>
                <a:cubicBezTo>
                  <a:pt x="2655" y="1488"/>
                  <a:pt x="2655" y="1488"/>
                  <a:pt x="2655" y="1488"/>
                </a:cubicBezTo>
                <a:cubicBezTo>
                  <a:pt x="2657" y="1490"/>
                  <a:pt x="2655" y="1494"/>
                  <a:pt x="2657" y="1496"/>
                </a:cubicBezTo>
                <a:cubicBezTo>
                  <a:pt x="2657" y="1496"/>
                  <a:pt x="2657" y="1496"/>
                  <a:pt x="2657" y="1496"/>
                </a:cubicBezTo>
                <a:cubicBezTo>
                  <a:pt x="2657" y="1497"/>
                  <a:pt x="2658" y="1497"/>
                  <a:pt x="2659" y="1498"/>
                </a:cubicBezTo>
                <a:cubicBezTo>
                  <a:pt x="2659" y="1498"/>
                  <a:pt x="2659" y="1498"/>
                  <a:pt x="2659" y="1498"/>
                </a:cubicBezTo>
                <a:cubicBezTo>
                  <a:pt x="2660" y="1500"/>
                  <a:pt x="2661" y="1502"/>
                  <a:pt x="2663" y="1504"/>
                </a:cubicBezTo>
                <a:cubicBezTo>
                  <a:pt x="2666" y="1505"/>
                  <a:pt x="2669" y="1505"/>
                  <a:pt x="2672" y="1503"/>
                </a:cubicBezTo>
                <a:cubicBezTo>
                  <a:pt x="2672" y="1504"/>
                  <a:pt x="2672" y="1504"/>
                  <a:pt x="2672" y="1504"/>
                </a:cubicBezTo>
                <a:cubicBezTo>
                  <a:pt x="2677" y="1500"/>
                  <a:pt x="2677" y="1495"/>
                  <a:pt x="2678" y="1490"/>
                </a:cubicBezTo>
                <a:cubicBezTo>
                  <a:pt x="2678" y="1489"/>
                  <a:pt x="2678" y="1489"/>
                  <a:pt x="2678" y="1488"/>
                </a:cubicBezTo>
                <a:cubicBezTo>
                  <a:pt x="2679" y="1488"/>
                  <a:pt x="2679" y="1487"/>
                  <a:pt x="2680" y="1486"/>
                </a:cubicBezTo>
                <a:cubicBezTo>
                  <a:pt x="2681" y="1484"/>
                  <a:pt x="2681" y="1481"/>
                  <a:pt x="2680" y="1479"/>
                </a:cubicBezTo>
                <a:close/>
                <a:moveTo>
                  <a:pt x="2653" y="1471"/>
                </a:moveTo>
                <a:cubicBezTo>
                  <a:pt x="2653" y="1471"/>
                  <a:pt x="2653" y="1471"/>
                  <a:pt x="2653" y="1471"/>
                </a:cubicBezTo>
                <a:cubicBezTo>
                  <a:pt x="2653" y="1471"/>
                  <a:pt x="2653" y="1471"/>
                  <a:pt x="2653" y="1471"/>
                </a:cubicBezTo>
                <a:close/>
                <a:moveTo>
                  <a:pt x="2663" y="1504"/>
                </a:moveTo>
                <a:cubicBezTo>
                  <a:pt x="2663" y="1504"/>
                  <a:pt x="2663" y="1504"/>
                  <a:pt x="2663" y="1504"/>
                </a:cubicBezTo>
                <a:cubicBezTo>
                  <a:pt x="2663" y="1504"/>
                  <a:pt x="2663" y="1503"/>
                  <a:pt x="2663" y="1503"/>
                </a:cubicBezTo>
                <a:lnTo>
                  <a:pt x="2663" y="1504"/>
                </a:lnTo>
                <a:close/>
                <a:moveTo>
                  <a:pt x="2649" y="1471"/>
                </a:moveTo>
                <a:cubicBezTo>
                  <a:pt x="2649" y="1471"/>
                  <a:pt x="2649" y="1471"/>
                  <a:pt x="2649" y="1471"/>
                </a:cubicBezTo>
                <a:cubicBezTo>
                  <a:pt x="2649" y="1471"/>
                  <a:pt x="2649" y="1471"/>
                  <a:pt x="2649" y="1471"/>
                </a:cubicBezTo>
                <a:close/>
                <a:moveTo>
                  <a:pt x="1975" y="137"/>
                </a:moveTo>
                <a:cubicBezTo>
                  <a:pt x="1975" y="137"/>
                  <a:pt x="1975" y="137"/>
                  <a:pt x="1975" y="137"/>
                </a:cubicBezTo>
                <a:cubicBezTo>
                  <a:pt x="1975" y="137"/>
                  <a:pt x="1975" y="137"/>
                  <a:pt x="1975" y="137"/>
                </a:cubicBezTo>
                <a:close/>
                <a:moveTo>
                  <a:pt x="1052" y="505"/>
                </a:moveTo>
                <a:cubicBezTo>
                  <a:pt x="1052" y="505"/>
                  <a:pt x="1052" y="505"/>
                  <a:pt x="1052" y="505"/>
                </a:cubicBezTo>
                <a:cubicBezTo>
                  <a:pt x="1052" y="505"/>
                  <a:pt x="1052" y="505"/>
                  <a:pt x="1052" y="505"/>
                </a:cubicBezTo>
                <a:close/>
                <a:moveTo>
                  <a:pt x="1034" y="500"/>
                </a:moveTo>
                <a:cubicBezTo>
                  <a:pt x="1033" y="500"/>
                  <a:pt x="1033" y="500"/>
                  <a:pt x="1032" y="499"/>
                </a:cubicBezTo>
                <a:cubicBezTo>
                  <a:pt x="1031" y="499"/>
                  <a:pt x="1027" y="500"/>
                  <a:pt x="1028" y="496"/>
                </a:cubicBezTo>
                <a:cubicBezTo>
                  <a:pt x="1028" y="496"/>
                  <a:pt x="1028" y="496"/>
                  <a:pt x="1028" y="495"/>
                </a:cubicBezTo>
                <a:cubicBezTo>
                  <a:pt x="1028" y="495"/>
                  <a:pt x="1028" y="495"/>
                  <a:pt x="1029" y="495"/>
                </a:cubicBezTo>
                <a:cubicBezTo>
                  <a:pt x="1029" y="494"/>
                  <a:pt x="1029" y="493"/>
                  <a:pt x="1029" y="492"/>
                </a:cubicBezTo>
                <a:cubicBezTo>
                  <a:pt x="1029" y="491"/>
                  <a:pt x="1030" y="491"/>
                  <a:pt x="1031" y="490"/>
                </a:cubicBezTo>
                <a:cubicBezTo>
                  <a:pt x="1031" y="490"/>
                  <a:pt x="1031" y="490"/>
                  <a:pt x="1031" y="490"/>
                </a:cubicBezTo>
                <a:cubicBezTo>
                  <a:pt x="1031" y="489"/>
                  <a:pt x="1031" y="489"/>
                  <a:pt x="1031" y="488"/>
                </a:cubicBezTo>
                <a:cubicBezTo>
                  <a:pt x="1031" y="488"/>
                  <a:pt x="1031" y="488"/>
                  <a:pt x="1031" y="488"/>
                </a:cubicBezTo>
                <a:cubicBezTo>
                  <a:pt x="1031" y="488"/>
                  <a:pt x="1031" y="488"/>
                  <a:pt x="1031" y="488"/>
                </a:cubicBezTo>
                <a:cubicBezTo>
                  <a:pt x="1032" y="487"/>
                  <a:pt x="1032" y="487"/>
                  <a:pt x="1031" y="486"/>
                </a:cubicBezTo>
                <a:cubicBezTo>
                  <a:pt x="1031" y="486"/>
                  <a:pt x="1031" y="486"/>
                  <a:pt x="1031" y="485"/>
                </a:cubicBezTo>
                <a:cubicBezTo>
                  <a:pt x="1031" y="485"/>
                  <a:pt x="1031" y="485"/>
                  <a:pt x="1031" y="485"/>
                </a:cubicBezTo>
                <a:cubicBezTo>
                  <a:pt x="1032" y="484"/>
                  <a:pt x="1032" y="482"/>
                  <a:pt x="1030" y="481"/>
                </a:cubicBezTo>
                <a:cubicBezTo>
                  <a:pt x="1030" y="481"/>
                  <a:pt x="1029" y="481"/>
                  <a:pt x="1029" y="480"/>
                </a:cubicBezTo>
                <a:cubicBezTo>
                  <a:pt x="1028" y="481"/>
                  <a:pt x="1028" y="481"/>
                  <a:pt x="1028" y="482"/>
                </a:cubicBezTo>
                <a:cubicBezTo>
                  <a:pt x="1028" y="482"/>
                  <a:pt x="1027" y="482"/>
                  <a:pt x="1027" y="482"/>
                </a:cubicBezTo>
                <a:cubicBezTo>
                  <a:pt x="1027" y="482"/>
                  <a:pt x="1026" y="482"/>
                  <a:pt x="1026" y="482"/>
                </a:cubicBezTo>
                <a:cubicBezTo>
                  <a:pt x="1026" y="482"/>
                  <a:pt x="1025" y="482"/>
                  <a:pt x="1025" y="482"/>
                </a:cubicBezTo>
                <a:cubicBezTo>
                  <a:pt x="1025" y="483"/>
                  <a:pt x="1025" y="483"/>
                  <a:pt x="1025" y="483"/>
                </a:cubicBezTo>
                <a:cubicBezTo>
                  <a:pt x="1025" y="483"/>
                  <a:pt x="1025" y="483"/>
                  <a:pt x="1025" y="483"/>
                </a:cubicBezTo>
                <a:cubicBezTo>
                  <a:pt x="1025" y="484"/>
                  <a:pt x="1024" y="484"/>
                  <a:pt x="1024" y="484"/>
                </a:cubicBezTo>
                <a:cubicBezTo>
                  <a:pt x="1024" y="484"/>
                  <a:pt x="1023" y="484"/>
                  <a:pt x="1023" y="484"/>
                </a:cubicBezTo>
                <a:cubicBezTo>
                  <a:pt x="1023" y="486"/>
                  <a:pt x="1023" y="487"/>
                  <a:pt x="1021" y="488"/>
                </a:cubicBezTo>
                <a:cubicBezTo>
                  <a:pt x="1021" y="488"/>
                  <a:pt x="1021" y="489"/>
                  <a:pt x="1021" y="489"/>
                </a:cubicBezTo>
                <a:cubicBezTo>
                  <a:pt x="1021" y="489"/>
                  <a:pt x="1021" y="490"/>
                  <a:pt x="1021" y="490"/>
                </a:cubicBezTo>
                <a:cubicBezTo>
                  <a:pt x="1021" y="490"/>
                  <a:pt x="1021" y="489"/>
                  <a:pt x="1020" y="489"/>
                </a:cubicBezTo>
                <a:cubicBezTo>
                  <a:pt x="1020" y="489"/>
                  <a:pt x="1019" y="490"/>
                  <a:pt x="1019" y="490"/>
                </a:cubicBezTo>
                <a:cubicBezTo>
                  <a:pt x="1019" y="491"/>
                  <a:pt x="1019" y="491"/>
                  <a:pt x="1019" y="492"/>
                </a:cubicBezTo>
                <a:cubicBezTo>
                  <a:pt x="1019" y="493"/>
                  <a:pt x="1019" y="493"/>
                  <a:pt x="1019" y="494"/>
                </a:cubicBezTo>
                <a:cubicBezTo>
                  <a:pt x="1019" y="495"/>
                  <a:pt x="1018" y="496"/>
                  <a:pt x="1018" y="497"/>
                </a:cubicBezTo>
                <a:cubicBezTo>
                  <a:pt x="1018" y="499"/>
                  <a:pt x="1019" y="501"/>
                  <a:pt x="1017" y="503"/>
                </a:cubicBezTo>
                <a:cubicBezTo>
                  <a:pt x="1017" y="503"/>
                  <a:pt x="1017" y="503"/>
                  <a:pt x="1017" y="503"/>
                </a:cubicBezTo>
                <a:cubicBezTo>
                  <a:pt x="1015" y="506"/>
                  <a:pt x="1017" y="508"/>
                  <a:pt x="1018" y="511"/>
                </a:cubicBezTo>
                <a:cubicBezTo>
                  <a:pt x="1018" y="511"/>
                  <a:pt x="1018" y="511"/>
                  <a:pt x="1018" y="511"/>
                </a:cubicBezTo>
                <a:cubicBezTo>
                  <a:pt x="1018" y="511"/>
                  <a:pt x="1018" y="511"/>
                  <a:pt x="1018" y="511"/>
                </a:cubicBezTo>
                <a:cubicBezTo>
                  <a:pt x="1017" y="510"/>
                  <a:pt x="1015" y="510"/>
                  <a:pt x="1014" y="510"/>
                </a:cubicBezTo>
                <a:cubicBezTo>
                  <a:pt x="1014" y="510"/>
                  <a:pt x="1014" y="511"/>
                  <a:pt x="1013" y="512"/>
                </a:cubicBezTo>
                <a:cubicBezTo>
                  <a:pt x="1013" y="512"/>
                  <a:pt x="1013" y="512"/>
                  <a:pt x="1013" y="512"/>
                </a:cubicBezTo>
                <a:cubicBezTo>
                  <a:pt x="1012" y="512"/>
                  <a:pt x="1010" y="512"/>
                  <a:pt x="1010" y="513"/>
                </a:cubicBezTo>
                <a:cubicBezTo>
                  <a:pt x="1010" y="513"/>
                  <a:pt x="1010" y="513"/>
                  <a:pt x="1010" y="513"/>
                </a:cubicBezTo>
                <a:cubicBezTo>
                  <a:pt x="1008" y="515"/>
                  <a:pt x="1012" y="519"/>
                  <a:pt x="1008" y="521"/>
                </a:cubicBezTo>
                <a:cubicBezTo>
                  <a:pt x="1008" y="521"/>
                  <a:pt x="1008" y="521"/>
                  <a:pt x="1008" y="521"/>
                </a:cubicBezTo>
                <a:cubicBezTo>
                  <a:pt x="1005" y="524"/>
                  <a:pt x="1007" y="526"/>
                  <a:pt x="1010" y="528"/>
                </a:cubicBezTo>
                <a:cubicBezTo>
                  <a:pt x="1010" y="528"/>
                  <a:pt x="1011" y="528"/>
                  <a:pt x="1011" y="528"/>
                </a:cubicBezTo>
                <a:cubicBezTo>
                  <a:pt x="1012" y="528"/>
                  <a:pt x="1013" y="527"/>
                  <a:pt x="1013" y="527"/>
                </a:cubicBezTo>
                <a:cubicBezTo>
                  <a:pt x="1014" y="527"/>
                  <a:pt x="1016" y="526"/>
                  <a:pt x="1017" y="526"/>
                </a:cubicBezTo>
                <a:cubicBezTo>
                  <a:pt x="1018" y="526"/>
                  <a:pt x="1018" y="525"/>
                  <a:pt x="1018" y="525"/>
                </a:cubicBezTo>
                <a:cubicBezTo>
                  <a:pt x="1018" y="525"/>
                  <a:pt x="1018" y="525"/>
                  <a:pt x="1019" y="525"/>
                </a:cubicBezTo>
                <a:cubicBezTo>
                  <a:pt x="1018" y="525"/>
                  <a:pt x="1019" y="526"/>
                  <a:pt x="1019" y="526"/>
                </a:cubicBezTo>
                <a:cubicBezTo>
                  <a:pt x="1021" y="526"/>
                  <a:pt x="1023" y="527"/>
                  <a:pt x="1025" y="527"/>
                </a:cubicBezTo>
                <a:cubicBezTo>
                  <a:pt x="1025" y="526"/>
                  <a:pt x="1026" y="526"/>
                  <a:pt x="1027" y="526"/>
                </a:cubicBezTo>
                <a:cubicBezTo>
                  <a:pt x="1027" y="526"/>
                  <a:pt x="1027" y="527"/>
                  <a:pt x="1027" y="527"/>
                </a:cubicBezTo>
                <a:cubicBezTo>
                  <a:pt x="1031" y="527"/>
                  <a:pt x="1035" y="528"/>
                  <a:pt x="1038" y="526"/>
                </a:cubicBezTo>
                <a:cubicBezTo>
                  <a:pt x="1039" y="526"/>
                  <a:pt x="1039" y="526"/>
                  <a:pt x="1040" y="526"/>
                </a:cubicBezTo>
                <a:cubicBezTo>
                  <a:pt x="1041" y="526"/>
                  <a:pt x="1041" y="525"/>
                  <a:pt x="1041" y="525"/>
                </a:cubicBezTo>
                <a:cubicBezTo>
                  <a:pt x="1043" y="525"/>
                  <a:pt x="1041" y="528"/>
                  <a:pt x="1042" y="528"/>
                </a:cubicBezTo>
                <a:cubicBezTo>
                  <a:pt x="1044" y="530"/>
                  <a:pt x="1043" y="531"/>
                  <a:pt x="1042" y="532"/>
                </a:cubicBezTo>
                <a:cubicBezTo>
                  <a:pt x="1043" y="532"/>
                  <a:pt x="1043" y="532"/>
                  <a:pt x="1043" y="532"/>
                </a:cubicBezTo>
                <a:cubicBezTo>
                  <a:pt x="1042" y="536"/>
                  <a:pt x="1044" y="535"/>
                  <a:pt x="1046" y="534"/>
                </a:cubicBezTo>
                <a:cubicBezTo>
                  <a:pt x="1046" y="534"/>
                  <a:pt x="1046" y="534"/>
                  <a:pt x="1046" y="534"/>
                </a:cubicBezTo>
                <a:cubicBezTo>
                  <a:pt x="1047" y="533"/>
                  <a:pt x="1047" y="533"/>
                  <a:pt x="1048" y="532"/>
                </a:cubicBezTo>
                <a:cubicBezTo>
                  <a:pt x="1048" y="532"/>
                  <a:pt x="1048" y="532"/>
                  <a:pt x="1048" y="532"/>
                </a:cubicBezTo>
                <a:cubicBezTo>
                  <a:pt x="1049" y="530"/>
                  <a:pt x="1050" y="529"/>
                  <a:pt x="1052" y="528"/>
                </a:cubicBezTo>
                <a:cubicBezTo>
                  <a:pt x="1052" y="528"/>
                  <a:pt x="1052" y="528"/>
                  <a:pt x="1052" y="528"/>
                </a:cubicBezTo>
                <a:cubicBezTo>
                  <a:pt x="1052" y="528"/>
                  <a:pt x="1053" y="528"/>
                  <a:pt x="1053" y="527"/>
                </a:cubicBezTo>
                <a:cubicBezTo>
                  <a:pt x="1054" y="527"/>
                  <a:pt x="1055" y="528"/>
                  <a:pt x="1056" y="528"/>
                </a:cubicBezTo>
                <a:cubicBezTo>
                  <a:pt x="1056" y="529"/>
                  <a:pt x="1056" y="530"/>
                  <a:pt x="1056" y="530"/>
                </a:cubicBezTo>
                <a:cubicBezTo>
                  <a:pt x="1056" y="530"/>
                  <a:pt x="1056" y="530"/>
                  <a:pt x="1056" y="530"/>
                </a:cubicBezTo>
                <a:cubicBezTo>
                  <a:pt x="1054" y="532"/>
                  <a:pt x="1054" y="534"/>
                  <a:pt x="1056" y="536"/>
                </a:cubicBezTo>
                <a:cubicBezTo>
                  <a:pt x="1059" y="535"/>
                  <a:pt x="1062" y="538"/>
                  <a:pt x="1065" y="536"/>
                </a:cubicBezTo>
                <a:cubicBezTo>
                  <a:pt x="1066" y="535"/>
                  <a:pt x="1066" y="533"/>
                  <a:pt x="1067" y="532"/>
                </a:cubicBezTo>
                <a:cubicBezTo>
                  <a:pt x="1067" y="531"/>
                  <a:pt x="1067" y="531"/>
                  <a:pt x="1067" y="530"/>
                </a:cubicBezTo>
                <a:cubicBezTo>
                  <a:pt x="1065" y="528"/>
                  <a:pt x="1065" y="528"/>
                  <a:pt x="1060" y="527"/>
                </a:cubicBezTo>
                <a:cubicBezTo>
                  <a:pt x="1059" y="527"/>
                  <a:pt x="1059" y="526"/>
                  <a:pt x="1058" y="525"/>
                </a:cubicBezTo>
                <a:cubicBezTo>
                  <a:pt x="1059" y="525"/>
                  <a:pt x="1059" y="525"/>
                  <a:pt x="1059" y="525"/>
                </a:cubicBezTo>
                <a:cubicBezTo>
                  <a:pt x="1063" y="518"/>
                  <a:pt x="1063" y="517"/>
                  <a:pt x="1058" y="517"/>
                </a:cubicBezTo>
                <a:cubicBezTo>
                  <a:pt x="1057" y="517"/>
                  <a:pt x="1056" y="517"/>
                  <a:pt x="1056" y="517"/>
                </a:cubicBezTo>
                <a:cubicBezTo>
                  <a:pt x="1051" y="514"/>
                  <a:pt x="1054" y="509"/>
                  <a:pt x="1052" y="505"/>
                </a:cubicBezTo>
                <a:cubicBezTo>
                  <a:pt x="1049" y="504"/>
                  <a:pt x="1045" y="504"/>
                  <a:pt x="1042" y="505"/>
                </a:cubicBezTo>
                <a:cubicBezTo>
                  <a:pt x="1042" y="505"/>
                  <a:pt x="1042" y="505"/>
                  <a:pt x="1042" y="505"/>
                </a:cubicBezTo>
                <a:cubicBezTo>
                  <a:pt x="1036" y="509"/>
                  <a:pt x="1036" y="503"/>
                  <a:pt x="1034" y="500"/>
                </a:cubicBezTo>
                <a:close/>
                <a:moveTo>
                  <a:pt x="574" y="786"/>
                </a:moveTo>
                <a:cubicBezTo>
                  <a:pt x="574" y="786"/>
                  <a:pt x="574" y="785"/>
                  <a:pt x="574" y="785"/>
                </a:cubicBezTo>
                <a:cubicBezTo>
                  <a:pt x="574" y="785"/>
                  <a:pt x="574" y="785"/>
                  <a:pt x="574" y="785"/>
                </a:cubicBezTo>
                <a:lnTo>
                  <a:pt x="574" y="786"/>
                </a:lnTo>
                <a:close/>
                <a:moveTo>
                  <a:pt x="2254" y="58"/>
                </a:moveTo>
                <a:cubicBezTo>
                  <a:pt x="2254" y="58"/>
                  <a:pt x="2254" y="58"/>
                  <a:pt x="2254" y="58"/>
                </a:cubicBezTo>
                <a:cubicBezTo>
                  <a:pt x="2254" y="58"/>
                  <a:pt x="2254" y="58"/>
                  <a:pt x="2254" y="58"/>
                </a:cubicBezTo>
                <a:close/>
                <a:moveTo>
                  <a:pt x="2253" y="75"/>
                </a:moveTo>
                <a:cubicBezTo>
                  <a:pt x="2254" y="75"/>
                  <a:pt x="2255" y="75"/>
                  <a:pt x="2256" y="75"/>
                </a:cubicBezTo>
                <a:cubicBezTo>
                  <a:pt x="2256" y="76"/>
                  <a:pt x="2257" y="77"/>
                  <a:pt x="2258" y="77"/>
                </a:cubicBezTo>
                <a:cubicBezTo>
                  <a:pt x="2258" y="77"/>
                  <a:pt x="2258" y="77"/>
                  <a:pt x="2258" y="77"/>
                </a:cubicBezTo>
                <a:cubicBezTo>
                  <a:pt x="2258" y="77"/>
                  <a:pt x="2258" y="77"/>
                  <a:pt x="2258" y="77"/>
                </a:cubicBezTo>
                <a:cubicBezTo>
                  <a:pt x="2257" y="78"/>
                  <a:pt x="2256" y="79"/>
                  <a:pt x="2255" y="80"/>
                </a:cubicBezTo>
                <a:cubicBezTo>
                  <a:pt x="2254" y="81"/>
                  <a:pt x="2251" y="81"/>
                  <a:pt x="2251" y="83"/>
                </a:cubicBezTo>
                <a:cubicBezTo>
                  <a:pt x="2251" y="86"/>
                  <a:pt x="2255" y="84"/>
                  <a:pt x="2256" y="86"/>
                </a:cubicBezTo>
                <a:cubicBezTo>
                  <a:pt x="2258" y="87"/>
                  <a:pt x="2261" y="86"/>
                  <a:pt x="2264" y="88"/>
                </a:cubicBezTo>
                <a:cubicBezTo>
                  <a:pt x="2267" y="88"/>
                  <a:pt x="2270" y="89"/>
                  <a:pt x="2273" y="89"/>
                </a:cubicBezTo>
                <a:cubicBezTo>
                  <a:pt x="2273" y="89"/>
                  <a:pt x="2273" y="89"/>
                  <a:pt x="2273" y="89"/>
                </a:cubicBezTo>
                <a:cubicBezTo>
                  <a:pt x="2273" y="89"/>
                  <a:pt x="2273" y="90"/>
                  <a:pt x="2273" y="90"/>
                </a:cubicBezTo>
                <a:cubicBezTo>
                  <a:pt x="2278" y="90"/>
                  <a:pt x="2283" y="90"/>
                  <a:pt x="2288" y="90"/>
                </a:cubicBezTo>
                <a:cubicBezTo>
                  <a:pt x="2290" y="89"/>
                  <a:pt x="2292" y="89"/>
                  <a:pt x="2294" y="88"/>
                </a:cubicBezTo>
                <a:cubicBezTo>
                  <a:pt x="2294" y="86"/>
                  <a:pt x="2295" y="85"/>
                  <a:pt x="2298" y="84"/>
                </a:cubicBezTo>
                <a:cubicBezTo>
                  <a:pt x="2299" y="81"/>
                  <a:pt x="2296" y="79"/>
                  <a:pt x="2296" y="76"/>
                </a:cubicBezTo>
                <a:cubicBezTo>
                  <a:pt x="2295" y="76"/>
                  <a:pt x="2294" y="76"/>
                  <a:pt x="2293" y="76"/>
                </a:cubicBezTo>
                <a:cubicBezTo>
                  <a:pt x="2292" y="78"/>
                  <a:pt x="2291" y="80"/>
                  <a:pt x="2289" y="81"/>
                </a:cubicBezTo>
                <a:cubicBezTo>
                  <a:pt x="2289" y="79"/>
                  <a:pt x="2288" y="77"/>
                  <a:pt x="2288" y="75"/>
                </a:cubicBezTo>
                <a:cubicBezTo>
                  <a:pt x="2288" y="74"/>
                  <a:pt x="2287" y="73"/>
                  <a:pt x="2286" y="73"/>
                </a:cubicBezTo>
                <a:cubicBezTo>
                  <a:pt x="2286" y="73"/>
                  <a:pt x="2286" y="73"/>
                  <a:pt x="2286" y="73"/>
                </a:cubicBezTo>
                <a:cubicBezTo>
                  <a:pt x="2286" y="73"/>
                  <a:pt x="2286" y="73"/>
                  <a:pt x="2286" y="73"/>
                </a:cubicBezTo>
                <a:cubicBezTo>
                  <a:pt x="2286" y="73"/>
                  <a:pt x="2286" y="73"/>
                  <a:pt x="2286" y="73"/>
                </a:cubicBezTo>
                <a:cubicBezTo>
                  <a:pt x="2286" y="73"/>
                  <a:pt x="2286" y="73"/>
                  <a:pt x="2286" y="73"/>
                </a:cubicBezTo>
                <a:cubicBezTo>
                  <a:pt x="2286" y="73"/>
                  <a:pt x="2286" y="73"/>
                  <a:pt x="2286" y="73"/>
                </a:cubicBezTo>
                <a:cubicBezTo>
                  <a:pt x="2286" y="73"/>
                  <a:pt x="2286" y="73"/>
                  <a:pt x="2286" y="73"/>
                </a:cubicBezTo>
                <a:cubicBezTo>
                  <a:pt x="2286" y="73"/>
                  <a:pt x="2286" y="72"/>
                  <a:pt x="2286" y="71"/>
                </a:cubicBezTo>
                <a:cubicBezTo>
                  <a:pt x="2283" y="70"/>
                  <a:pt x="2285" y="66"/>
                  <a:pt x="2282" y="64"/>
                </a:cubicBezTo>
                <a:cubicBezTo>
                  <a:pt x="2281" y="64"/>
                  <a:pt x="2281" y="64"/>
                  <a:pt x="2281" y="64"/>
                </a:cubicBezTo>
                <a:cubicBezTo>
                  <a:pt x="2280" y="63"/>
                  <a:pt x="2279" y="62"/>
                  <a:pt x="2279" y="62"/>
                </a:cubicBezTo>
                <a:cubicBezTo>
                  <a:pt x="2278" y="61"/>
                  <a:pt x="2277" y="60"/>
                  <a:pt x="2277" y="60"/>
                </a:cubicBezTo>
                <a:cubicBezTo>
                  <a:pt x="2276" y="59"/>
                  <a:pt x="2275" y="59"/>
                  <a:pt x="2275" y="58"/>
                </a:cubicBezTo>
                <a:cubicBezTo>
                  <a:pt x="2274" y="57"/>
                  <a:pt x="2273" y="57"/>
                  <a:pt x="2273" y="56"/>
                </a:cubicBezTo>
                <a:cubicBezTo>
                  <a:pt x="2273" y="56"/>
                  <a:pt x="2273" y="56"/>
                  <a:pt x="2273" y="56"/>
                </a:cubicBezTo>
                <a:cubicBezTo>
                  <a:pt x="2271" y="54"/>
                  <a:pt x="2269" y="54"/>
                  <a:pt x="2267" y="52"/>
                </a:cubicBezTo>
                <a:cubicBezTo>
                  <a:pt x="2267" y="52"/>
                  <a:pt x="2267" y="52"/>
                  <a:pt x="2267" y="52"/>
                </a:cubicBezTo>
                <a:cubicBezTo>
                  <a:pt x="2266" y="51"/>
                  <a:pt x="2265" y="51"/>
                  <a:pt x="2263" y="52"/>
                </a:cubicBezTo>
                <a:cubicBezTo>
                  <a:pt x="2263" y="52"/>
                  <a:pt x="2263" y="52"/>
                  <a:pt x="2263" y="52"/>
                </a:cubicBezTo>
                <a:cubicBezTo>
                  <a:pt x="2263" y="53"/>
                  <a:pt x="2262" y="53"/>
                  <a:pt x="2261" y="54"/>
                </a:cubicBezTo>
                <a:cubicBezTo>
                  <a:pt x="2260" y="55"/>
                  <a:pt x="2259" y="55"/>
                  <a:pt x="2258" y="56"/>
                </a:cubicBezTo>
                <a:cubicBezTo>
                  <a:pt x="2256" y="57"/>
                  <a:pt x="2255" y="57"/>
                  <a:pt x="2254" y="58"/>
                </a:cubicBezTo>
                <a:cubicBezTo>
                  <a:pt x="2253" y="59"/>
                  <a:pt x="2252" y="59"/>
                  <a:pt x="2252" y="60"/>
                </a:cubicBezTo>
                <a:cubicBezTo>
                  <a:pt x="2252" y="60"/>
                  <a:pt x="2252" y="60"/>
                  <a:pt x="2252" y="60"/>
                </a:cubicBezTo>
                <a:cubicBezTo>
                  <a:pt x="2251" y="63"/>
                  <a:pt x="2249" y="65"/>
                  <a:pt x="2246" y="66"/>
                </a:cubicBezTo>
                <a:cubicBezTo>
                  <a:pt x="2246" y="66"/>
                  <a:pt x="2246" y="66"/>
                  <a:pt x="2246" y="66"/>
                </a:cubicBezTo>
                <a:cubicBezTo>
                  <a:pt x="2245" y="67"/>
                  <a:pt x="2243" y="66"/>
                  <a:pt x="2242" y="68"/>
                </a:cubicBezTo>
                <a:cubicBezTo>
                  <a:pt x="2242" y="68"/>
                  <a:pt x="2242" y="68"/>
                  <a:pt x="2242" y="68"/>
                </a:cubicBezTo>
                <a:cubicBezTo>
                  <a:pt x="2243" y="74"/>
                  <a:pt x="2249" y="74"/>
                  <a:pt x="2253" y="75"/>
                </a:cubicBezTo>
                <a:close/>
                <a:moveTo>
                  <a:pt x="2282" y="995"/>
                </a:moveTo>
                <a:cubicBezTo>
                  <a:pt x="2282" y="995"/>
                  <a:pt x="2282" y="995"/>
                  <a:pt x="2282" y="995"/>
                </a:cubicBezTo>
                <a:cubicBezTo>
                  <a:pt x="2282" y="995"/>
                  <a:pt x="2282" y="995"/>
                  <a:pt x="2282" y="995"/>
                </a:cubicBezTo>
                <a:close/>
                <a:moveTo>
                  <a:pt x="649" y="217"/>
                </a:moveTo>
                <a:cubicBezTo>
                  <a:pt x="649" y="217"/>
                  <a:pt x="649" y="217"/>
                  <a:pt x="649" y="217"/>
                </a:cubicBezTo>
                <a:cubicBezTo>
                  <a:pt x="649" y="217"/>
                  <a:pt x="649" y="217"/>
                  <a:pt x="649" y="217"/>
                </a:cubicBezTo>
                <a:close/>
                <a:moveTo>
                  <a:pt x="771" y="33"/>
                </a:moveTo>
                <a:cubicBezTo>
                  <a:pt x="771" y="33"/>
                  <a:pt x="771" y="33"/>
                  <a:pt x="771" y="33"/>
                </a:cubicBezTo>
                <a:cubicBezTo>
                  <a:pt x="771" y="33"/>
                  <a:pt x="771" y="33"/>
                  <a:pt x="771" y="33"/>
                </a:cubicBezTo>
                <a:close/>
                <a:moveTo>
                  <a:pt x="766" y="35"/>
                </a:moveTo>
                <a:cubicBezTo>
                  <a:pt x="766" y="35"/>
                  <a:pt x="766" y="35"/>
                  <a:pt x="766" y="35"/>
                </a:cubicBezTo>
                <a:cubicBezTo>
                  <a:pt x="766" y="35"/>
                  <a:pt x="766" y="35"/>
                  <a:pt x="766" y="35"/>
                </a:cubicBezTo>
                <a:close/>
                <a:moveTo>
                  <a:pt x="756" y="39"/>
                </a:moveTo>
                <a:cubicBezTo>
                  <a:pt x="756" y="39"/>
                  <a:pt x="756" y="39"/>
                  <a:pt x="756" y="39"/>
                </a:cubicBezTo>
                <a:cubicBezTo>
                  <a:pt x="756" y="39"/>
                  <a:pt x="756" y="39"/>
                  <a:pt x="756" y="39"/>
                </a:cubicBezTo>
                <a:close/>
                <a:moveTo>
                  <a:pt x="670" y="146"/>
                </a:moveTo>
                <a:cubicBezTo>
                  <a:pt x="670" y="146"/>
                  <a:pt x="670" y="146"/>
                  <a:pt x="670" y="146"/>
                </a:cubicBezTo>
                <a:cubicBezTo>
                  <a:pt x="670" y="146"/>
                  <a:pt x="670" y="146"/>
                  <a:pt x="670" y="146"/>
                </a:cubicBezTo>
                <a:close/>
                <a:moveTo>
                  <a:pt x="1445" y="528"/>
                </a:moveTo>
                <a:cubicBezTo>
                  <a:pt x="1445" y="528"/>
                  <a:pt x="1445" y="528"/>
                  <a:pt x="1445" y="528"/>
                </a:cubicBezTo>
                <a:cubicBezTo>
                  <a:pt x="1445" y="528"/>
                  <a:pt x="1445" y="528"/>
                  <a:pt x="1445" y="528"/>
                </a:cubicBezTo>
                <a:close/>
                <a:moveTo>
                  <a:pt x="1451" y="532"/>
                </a:moveTo>
                <a:cubicBezTo>
                  <a:pt x="1451" y="532"/>
                  <a:pt x="1451" y="532"/>
                  <a:pt x="1451" y="532"/>
                </a:cubicBezTo>
                <a:cubicBezTo>
                  <a:pt x="1451" y="532"/>
                  <a:pt x="1451" y="532"/>
                  <a:pt x="1451" y="532"/>
                </a:cubicBezTo>
                <a:close/>
                <a:moveTo>
                  <a:pt x="1445" y="523"/>
                </a:moveTo>
                <a:cubicBezTo>
                  <a:pt x="1445" y="523"/>
                  <a:pt x="1445" y="523"/>
                  <a:pt x="1446" y="523"/>
                </a:cubicBezTo>
                <a:cubicBezTo>
                  <a:pt x="1446" y="523"/>
                  <a:pt x="1446" y="523"/>
                  <a:pt x="1446" y="523"/>
                </a:cubicBezTo>
                <a:lnTo>
                  <a:pt x="1445" y="523"/>
                </a:lnTo>
                <a:close/>
                <a:moveTo>
                  <a:pt x="2304" y="104"/>
                </a:moveTo>
                <a:cubicBezTo>
                  <a:pt x="2304" y="104"/>
                  <a:pt x="2304" y="104"/>
                  <a:pt x="2304" y="104"/>
                </a:cubicBezTo>
                <a:cubicBezTo>
                  <a:pt x="2304" y="104"/>
                  <a:pt x="2304" y="104"/>
                  <a:pt x="2303" y="104"/>
                </a:cubicBezTo>
                <a:lnTo>
                  <a:pt x="2304" y="104"/>
                </a:lnTo>
                <a:close/>
                <a:moveTo>
                  <a:pt x="2313" y="79"/>
                </a:moveTo>
                <a:cubicBezTo>
                  <a:pt x="2313" y="79"/>
                  <a:pt x="2313" y="79"/>
                  <a:pt x="2313" y="79"/>
                </a:cubicBezTo>
                <a:cubicBezTo>
                  <a:pt x="2313" y="79"/>
                  <a:pt x="2313" y="79"/>
                  <a:pt x="2313" y="79"/>
                </a:cubicBezTo>
                <a:close/>
                <a:moveTo>
                  <a:pt x="2294" y="106"/>
                </a:moveTo>
                <a:cubicBezTo>
                  <a:pt x="2294" y="106"/>
                  <a:pt x="2294" y="106"/>
                  <a:pt x="2294" y="106"/>
                </a:cubicBezTo>
                <a:cubicBezTo>
                  <a:pt x="2294" y="106"/>
                  <a:pt x="2294" y="106"/>
                  <a:pt x="2294" y="106"/>
                </a:cubicBezTo>
                <a:close/>
                <a:moveTo>
                  <a:pt x="2300" y="106"/>
                </a:moveTo>
                <a:cubicBezTo>
                  <a:pt x="2300" y="106"/>
                  <a:pt x="2300" y="106"/>
                  <a:pt x="2300" y="106"/>
                </a:cubicBezTo>
                <a:cubicBezTo>
                  <a:pt x="2300" y="106"/>
                  <a:pt x="2300" y="106"/>
                  <a:pt x="2300" y="106"/>
                </a:cubicBezTo>
                <a:close/>
                <a:moveTo>
                  <a:pt x="2332" y="98"/>
                </a:moveTo>
                <a:cubicBezTo>
                  <a:pt x="2332" y="98"/>
                  <a:pt x="2332" y="98"/>
                  <a:pt x="2332" y="98"/>
                </a:cubicBezTo>
                <a:cubicBezTo>
                  <a:pt x="2332" y="98"/>
                  <a:pt x="2332" y="98"/>
                  <a:pt x="2332" y="98"/>
                </a:cubicBezTo>
                <a:close/>
                <a:moveTo>
                  <a:pt x="2296" y="102"/>
                </a:moveTo>
                <a:cubicBezTo>
                  <a:pt x="2296" y="102"/>
                  <a:pt x="2296" y="102"/>
                  <a:pt x="2296" y="102"/>
                </a:cubicBezTo>
                <a:cubicBezTo>
                  <a:pt x="2295" y="103"/>
                  <a:pt x="2292" y="104"/>
                  <a:pt x="2294" y="106"/>
                </a:cubicBezTo>
                <a:cubicBezTo>
                  <a:pt x="2296" y="107"/>
                  <a:pt x="2298" y="107"/>
                  <a:pt x="2300" y="106"/>
                </a:cubicBezTo>
                <a:cubicBezTo>
                  <a:pt x="2301" y="105"/>
                  <a:pt x="2303" y="105"/>
                  <a:pt x="2304" y="104"/>
                </a:cubicBezTo>
                <a:cubicBezTo>
                  <a:pt x="2304" y="103"/>
                  <a:pt x="2305" y="103"/>
                  <a:pt x="2306" y="102"/>
                </a:cubicBezTo>
                <a:cubicBezTo>
                  <a:pt x="2306" y="102"/>
                  <a:pt x="2306" y="102"/>
                  <a:pt x="2306" y="102"/>
                </a:cubicBezTo>
                <a:cubicBezTo>
                  <a:pt x="2308" y="100"/>
                  <a:pt x="2311" y="101"/>
                  <a:pt x="2314" y="102"/>
                </a:cubicBezTo>
                <a:cubicBezTo>
                  <a:pt x="2314" y="102"/>
                  <a:pt x="2315" y="102"/>
                  <a:pt x="2315" y="102"/>
                </a:cubicBezTo>
                <a:cubicBezTo>
                  <a:pt x="2317" y="103"/>
                  <a:pt x="2319" y="104"/>
                  <a:pt x="2321" y="102"/>
                </a:cubicBezTo>
                <a:cubicBezTo>
                  <a:pt x="2322" y="101"/>
                  <a:pt x="2324" y="101"/>
                  <a:pt x="2325" y="100"/>
                </a:cubicBezTo>
                <a:cubicBezTo>
                  <a:pt x="2325" y="100"/>
                  <a:pt x="2325" y="100"/>
                  <a:pt x="2325" y="100"/>
                </a:cubicBezTo>
                <a:cubicBezTo>
                  <a:pt x="2327" y="98"/>
                  <a:pt x="2330" y="100"/>
                  <a:pt x="2332" y="98"/>
                </a:cubicBezTo>
                <a:cubicBezTo>
                  <a:pt x="2334" y="96"/>
                  <a:pt x="2334" y="93"/>
                  <a:pt x="2332" y="91"/>
                </a:cubicBezTo>
                <a:cubicBezTo>
                  <a:pt x="2332" y="91"/>
                  <a:pt x="2332" y="91"/>
                  <a:pt x="2332" y="91"/>
                </a:cubicBezTo>
                <a:cubicBezTo>
                  <a:pt x="2332" y="90"/>
                  <a:pt x="2331" y="89"/>
                  <a:pt x="2330" y="89"/>
                </a:cubicBezTo>
                <a:cubicBezTo>
                  <a:pt x="2329" y="87"/>
                  <a:pt x="2326" y="88"/>
                  <a:pt x="2325" y="87"/>
                </a:cubicBezTo>
                <a:cubicBezTo>
                  <a:pt x="2325" y="87"/>
                  <a:pt x="2325" y="87"/>
                  <a:pt x="2325" y="87"/>
                </a:cubicBezTo>
                <a:cubicBezTo>
                  <a:pt x="2324" y="86"/>
                  <a:pt x="2322" y="86"/>
                  <a:pt x="2321" y="85"/>
                </a:cubicBezTo>
                <a:cubicBezTo>
                  <a:pt x="2321" y="85"/>
                  <a:pt x="2321" y="85"/>
                  <a:pt x="2321" y="85"/>
                </a:cubicBezTo>
                <a:cubicBezTo>
                  <a:pt x="2320" y="84"/>
                  <a:pt x="2320" y="83"/>
                  <a:pt x="2319" y="83"/>
                </a:cubicBezTo>
                <a:cubicBezTo>
                  <a:pt x="2319" y="83"/>
                  <a:pt x="2319" y="83"/>
                  <a:pt x="2319" y="83"/>
                </a:cubicBezTo>
                <a:cubicBezTo>
                  <a:pt x="2316" y="83"/>
                  <a:pt x="2314" y="82"/>
                  <a:pt x="2313" y="79"/>
                </a:cubicBezTo>
                <a:cubicBezTo>
                  <a:pt x="2308" y="78"/>
                  <a:pt x="2307" y="82"/>
                  <a:pt x="2306" y="85"/>
                </a:cubicBezTo>
                <a:cubicBezTo>
                  <a:pt x="2306" y="86"/>
                  <a:pt x="2306" y="86"/>
                  <a:pt x="2305" y="87"/>
                </a:cubicBezTo>
                <a:cubicBezTo>
                  <a:pt x="2305" y="87"/>
                  <a:pt x="2304" y="88"/>
                  <a:pt x="2304" y="89"/>
                </a:cubicBezTo>
                <a:cubicBezTo>
                  <a:pt x="2304" y="89"/>
                  <a:pt x="2304" y="89"/>
                  <a:pt x="2304" y="89"/>
                </a:cubicBezTo>
                <a:cubicBezTo>
                  <a:pt x="2302" y="90"/>
                  <a:pt x="2303" y="91"/>
                  <a:pt x="2302" y="93"/>
                </a:cubicBezTo>
                <a:cubicBezTo>
                  <a:pt x="2301" y="94"/>
                  <a:pt x="2301" y="95"/>
                  <a:pt x="2300" y="97"/>
                </a:cubicBezTo>
                <a:cubicBezTo>
                  <a:pt x="2300" y="96"/>
                  <a:pt x="2300" y="96"/>
                  <a:pt x="2300" y="96"/>
                </a:cubicBezTo>
                <a:cubicBezTo>
                  <a:pt x="2298" y="98"/>
                  <a:pt x="2298" y="100"/>
                  <a:pt x="2296" y="102"/>
                </a:cubicBezTo>
                <a:close/>
                <a:moveTo>
                  <a:pt x="1875" y="1260"/>
                </a:moveTo>
                <a:cubicBezTo>
                  <a:pt x="1875" y="1260"/>
                  <a:pt x="1875" y="1260"/>
                  <a:pt x="1875" y="1260"/>
                </a:cubicBezTo>
                <a:cubicBezTo>
                  <a:pt x="1875" y="1260"/>
                  <a:pt x="1875" y="1260"/>
                  <a:pt x="1875" y="1260"/>
                </a:cubicBezTo>
                <a:close/>
                <a:moveTo>
                  <a:pt x="1121" y="1056"/>
                </a:moveTo>
                <a:cubicBezTo>
                  <a:pt x="1121" y="1056"/>
                  <a:pt x="1121" y="1056"/>
                  <a:pt x="1121" y="1056"/>
                </a:cubicBezTo>
                <a:cubicBezTo>
                  <a:pt x="1121" y="1056"/>
                  <a:pt x="1121" y="1056"/>
                  <a:pt x="1121" y="1056"/>
                </a:cubicBezTo>
                <a:close/>
                <a:moveTo>
                  <a:pt x="883" y="853"/>
                </a:moveTo>
                <a:cubicBezTo>
                  <a:pt x="883" y="853"/>
                  <a:pt x="883" y="853"/>
                  <a:pt x="883" y="853"/>
                </a:cubicBezTo>
                <a:cubicBezTo>
                  <a:pt x="883" y="853"/>
                  <a:pt x="883" y="853"/>
                  <a:pt x="883" y="853"/>
                </a:cubicBezTo>
                <a:close/>
                <a:moveTo>
                  <a:pt x="908" y="857"/>
                </a:moveTo>
                <a:cubicBezTo>
                  <a:pt x="908" y="857"/>
                  <a:pt x="908" y="857"/>
                  <a:pt x="908" y="857"/>
                </a:cubicBezTo>
                <a:cubicBezTo>
                  <a:pt x="908" y="857"/>
                  <a:pt x="908" y="857"/>
                  <a:pt x="908" y="857"/>
                </a:cubicBezTo>
                <a:close/>
                <a:moveTo>
                  <a:pt x="931" y="851"/>
                </a:moveTo>
                <a:cubicBezTo>
                  <a:pt x="931" y="851"/>
                  <a:pt x="931" y="851"/>
                  <a:pt x="931" y="851"/>
                </a:cubicBezTo>
                <a:cubicBezTo>
                  <a:pt x="931" y="851"/>
                  <a:pt x="931" y="851"/>
                  <a:pt x="931" y="851"/>
                </a:cubicBezTo>
                <a:close/>
                <a:moveTo>
                  <a:pt x="930" y="845"/>
                </a:moveTo>
                <a:cubicBezTo>
                  <a:pt x="931" y="845"/>
                  <a:pt x="931" y="845"/>
                  <a:pt x="931" y="845"/>
                </a:cubicBezTo>
                <a:cubicBezTo>
                  <a:pt x="930" y="844"/>
                  <a:pt x="930" y="844"/>
                  <a:pt x="929" y="843"/>
                </a:cubicBezTo>
                <a:cubicBezTo>
                  <a:pt x="928" y="843"/>
                  <a:pt x="928" y="843"/>
                  <a:pt x="928" y="843"/>
                </a:cubicBezTo>
                <a:cubicBezTo>
                  <a:pt x="928" y="843"/>
                  <a:pt x="927" y="843"/>
                  <a:pt x="927" y="843"/>
                </a:cubicBezTo>
                <a:cubicBezTo>
                  <a:pt x="926" y="843"/>
                  <a:pt x="924" y="843"/>
                  <a:pt x="923" y="843"/>
                </a:cubicBezTo>
                <a:cubicBezTo>
                  <a:pt x="922" y="842"/>
                  <a:pt x="920" y="843"/>
                  <a:pt x="919" y="841"/>
                </a:cubicBezTo>
                <a:cubicBezTo>
                  <a:pt x="919" y="841"/>
                  <a:pt x="919" y="841"/>
                  <a:pt x="919" y="841"/>
                </a:cubicBezTo>
                <a:cubicBezTo>
                  <a:pt x="919" y="841"/>
                  <a:pt x="918" y="840"/>
                  <a:pt x="917" y="839"/>
                </a:cubicBezTo>
                <a:cubicBezTo>
                  <a:pt x="917" y="839"/>
                  <a:pt x="917" y="839"/>
                  <a:pt x="917" y="839"/>
                </a:cubicBezTo>
                <a:cubicBezTo>
                  <a:pt x="916" y="838"/>
                  <a:pt x="915" y="838"/>
                  <a:pt x="913" y="838"/>
                </a:cubicBezTo>
                <a:cubicBezTo>
                  <a:pt x="910" y="836"/>
                  <a:pt x="907" y="836"/>
                  <a:pt x="904" y="838"/>
                </a:cubicBezTo>
                <a:cubicBezTo>
                  <a:pt x="904" y="838"/>
                  <a:pt x="904" y="838"/>
                  <a:pt x="904" y="838"/>
                </a:cubicBezTo>
                <a:cubicBezTo>
                  <a:pt x="903" y="839"/>
                  <a:pt x="901" y="839"/>
                  <a:pt x="900" y="838"/>
                </a:cubicBezTo>
                <a:cubicBezTo>
                  <a:pt x="900" y="838"/>
                  <a:pt x="900" y="838"/>
                  <a:pt x="900" y="838"/>
                </a:cubicBezTo>
                <a:cubicBezTo>
                  <a:pt x="898" y="837"/>
                  <a:pt x="895" y="834"/>
                  <a:pt x="895" y="839"/>
                </a:cubicBezTo>
                <a:cubicBezTo>
                  <a:pt x="894" y="839"/>
                  <a:pt x="894" y="839"/>
                  <a:pt x="894" y="839"/>
                </a:cubicBezTo>
                <a:cubicBezTo>
                  <a:pt x="896" y="841"/>
                  <a:pt x="895" y="843"/>
                  <a:pt x="896" y="845"/>
                </a:cubicBezTo>
                <a:cubicBezTo>
                  <a:pt x="896" y="845"/>
                  <a:pt x="896" y="845"/>
                  <a:pt x="896" y="845"/>
                </a:cubicBezTo>
                <a:cubicBezTo>
                  <a:pt x="893" y="851"/>
                  <a:pt x="888" y="847"/>
                  <a:pt x="884" y="847"/>
                </a:cubicBezTo>
                <a:cubicBezTo>
                  <a:pt x="883" y="847"/>
                  <a:pt x="883" y="847"/>
                  <a:pt x="883" y="847"/>
                </a:cubicBezTo>
                <a:cubicBezTo>
                  <a:pt x="882" y="848"/>
                  <a:pt x="882" y="848"/>
                  <a:pt x="881" y="849"/>
                </a:cubicBezTo>
                <a:cubicBezTo>
                  <a:pt x="881" y="849"/>
                  <a:pt x="881" y="849"/>
                  <a:pt x="881" y="849"/>
                </a:cubicBezTo>
                <a:cubicBezTo>
                  <a:pt x="880" y="850"/>
                  <a:pt x="880" y="850"/>
                  <a:pt x="881" y="851"/>
                </a:cubicBezTo>
                <a:cubicBezTo>
                  <a:pt x="881" y="851"/>
                  <a:pt x="881" y="851"/>
                  <a:pt x="881" y="851"/>
                </a:cubicBezTo>
                <a:cubicBezTo>
                  <a:pt x="881" y="851"/>
                  <a:pt x="882" y="852"/>
                  <a:pt x="883" y="853"/>
                </a:cubicBezTo>
                <a:cubicBezTo>
                  <a:pt x="890" y="855"/>
                  <a:pt x="897" y="852"/>
                  <a:pt x="904" y="855"/>
                </a:cubicBezTo>
                <a:cubicBezTo>
                  <a:pt x="904" y="855"/>
                  <a:pt x="904" y="855"/>
                  <a:pt x="904" y="855"/>
                </a:cubicBezTo>
                <a:cubicBezTo>
                  <a:pt x="905" y="856"/>
                  <a:pt x="905" y="858"/>
                  <a:pt x="908" y="857"/>
                </a:cubicBezTo>
                <a:cubicBezTo>
                  <a:pt x="908" y="856"/>
                  <a:pt x="909" y="855"/>
                  <a:pt x="910" y="855"/>
                </a:cubicBezTo>
                <a:cubicBezTo>
                  <a:pt x="910" y="855"/>
                  <a:pt x="910" y="855"/>
                  <a:pt x="910" y="855"/>
                </a:cubicBezTo>
                <a:cubicBezTo>
                  <a:pt x="910" y="854"/>
                  <a:pt x="910" y="853"/>
                  <a:pt x="912" y="852"/>
                </a:cubicBezTo>
                <a:cubicBezTo>
                  <a:pt x="912" y="853"/>
                  <a:pt x="913" y="853"/>
                  <a:pt x="914" y="853"/>
                </a:cubicBezTo>
                <a:cubicBezTo>
                  <a:pt x="916" y="854"/>
                  <a:pt x="917" y="854"/>
                  <a:pt x="919" y="853"/>
                </a:cubicBezTo>
                <a:cubicBezTo>
                  <a:pt x="919" y="853"/>
                  <a:pt x="919" y="853"/>
                  <a:pt x="919" y="853"/>
                </a:cubicBezTo>
                <a:cubicBezTo>
                  <a:pt x="920" y="852"/>
                  <a:pt x="920" y="852"/>
                  <a:pt x="921" y="851"/>
                </a:cubicBezTo>
                <a:cubicBezTo>
                  <a:pt x="922" y="851"/>
                  <a:pt x="922" y="851"/>
                  <a:pt x="923" y="851"/>
                </a:cubicBezTo>
                <a:cubicBezTo>
                  <a:pt x="926" y="852"/>
                  <a:pt x="928" y="852"/>
                  <a:pt x="931" y="851"/>
                </a:cubicBezTo>
                <a:cubicBezTo>
                  <a:pt x="932" y="849"/>
                  <a:pt x="932" y="847"/>
                  <a:pt x="930" y="845"/>
                </a:cubicBezTo>
                <a:close/>
                <a:moveTo>
                  <a:pt x="913" y="838"/>
                </a:moveTo>
                <a:cubicBezTo>
                  <a:pt x="913" y="838"/>
                  <a:pt x="913" y="838"/>
                  <a:pt x="913" y="838"/>
                </a:cubicBezTo>
                <a:cubicBezTo>
                  <a:pt x="913" y="838"/>
                  <a:pt x="913" y="838"/>
                  <a:pt x="913" y="838"/>
                </a:cubicBezTo>
                <a:close/>
                <a:moveTo>
                  <a:pt x="128" y="302"/>
                </a:moveTo>
                <a:cubicBezTo>
                  <a:pt x="128" y="302"/>
                  <a:pt x="128" y="302"/>
                  <a:pt x="128" y="302"/>
                </a:cubicBezTo>
                <a:cubicBezTo>
                  <a:pt x="128" y="302"/>
                  <a:pt x="128" y="302"/>
                  <a:pt x="128" y="302"/>
                </a:cubicBezTo>
                <a:close/>
                <a:moveTo>
                  <a:pt x="121" y="294"/>
                </a:moveTo>
                <a:cubicBezTo>
                  <a:pt x="121" y="294"/>
                  <a:pt x="121" y="294"/>
                  <a:pt x="121" y="294"/>
                </a:cubicBezTo>
                <a:cubicBezTo>
                  <a:pt x="121" y="294"/>
                  <a:pt x="121" y="294"/>
                  <a:pt x="121" y="294"/>
                </a:cubicBezTo>
                <a:close/>
                <a:moveTo>
                  <a:pt x="1887" y="1173"/>
                </a:moveTo>
                <a:cubicBezTo>
                  <a:pt x="1887" y="1173"/>
                  <a:pt x="1887" y="1173"/>
                  <a:pt x="1887" y="1173"/>
                </a:cubicBezTo>
                <a:cubicBezTo>
                  <a:pt x="1887" y="1173"/>
                  <a:pt x="1887" y="1173"/>
                  <a:pt x="1887" y="1173"/>
                </a:cubicBezTo>
                <a:close/>
                <a:moveTo>
                  <a:pt x="1874" y="1183"/>
                </a:moveTo>
                <a:cubicBezTo>
                  <a:pt x="1874" y="1183"/>
                  <a:pt x="1874" y="1183"/>
                  <a:pt x="1874" y="1183"/>
                </a:cubicBezTo>
                <a:cubicBezTo>
                  <a:pt x="1874" y="1183"/>
                  <a:pt x="1874" y="1183"/>
                  <a:pt x="1874" y="1183"/>
                </a:cubicBezTo>
                <a:close/>
                <a:moveTo>
                  <a:pt x="1893" y="1193"/>
                </a:moveTo>
                <a:cubicBezTo>
                  <a:pt x="1892" y="1192"/>
                  <a:pt x="1892" y="1190"/>
                  <a:pt x="1891" y="1189"/>
                </a:cubicBezTo>
                <a:cubicBezTo>
                  <a:pt x="1891" y="1189"/>
                  <a:pt x="1891" y="1189"/>
                  <a:pt x="1891" y="1189"/>
                </a:cubicBezTo>
                <a:cubicBezTo>
                  <a:pt x="1890" y="1188"/>
                  <a:pt x="1890" y="1187"/>
                  <a:pt x="1891" y="1187"/>
                </a:cubicBezTo>
                <a:cubicBezTo>
                  <a:pt x="1890" y="1186"/>
                  <a:pt x="1890" y="1186"/>
                  <a:pt x="1891" y="1185"/>
                </a:cubicBezTo>
                <a:cubicBezTo>
                  <a:pt x="1889" y="1183"/>
                  <a:pt x="1891" y="1180"/>
                  <a:pt x="1889" y="1177"/>
                </a:cubicBezTo>
                <a:cubicBezTo>
                  <a:pt x="1889" y="1177"/>
                  <a:pt x="1889" y="1177"/>
                  <a:pt x="1889" y="1177"/>
                </a:cubicBezTo>
                <a:cubicBezTo>
                  <a:pt x="1888" y="1176"/>
                  <a:pt x="1888" y="1175"/>
                  <a:pt x="1887" y="1173"/>
                </a:cubicBezTo>
                <a:cubicBezTo>
                  <a:pt x="1884" y="1172"/>
                  <a:pt x="1883" y="1170"/>
                  <a:pt x="1881" y="1168"/>
                </a:cubicBezTo>
                <a:cubicBezTo>
                  <a:pt x="1880" y="1168"/>
                  <a:pt x="1880" y="1168"/>
                  <a:pt x="1880" y="1168"/>
                </a:cubicBezTo>
                <a:cubicBezTo>
                  <a:pt x="1878" y="1169"/>
                  <a:pt x="1878" y="1171"/>
                  <a:pt x="1877" y="1172"/>
                </a:cubicBezTo>
                <a:cubicBezTo>
                  <a:pt x="1877" y="1173"/>
                  <a:pt x="1877" y="1174"/>
                  <a:pt x="1877" y="1175"/>
                </a:cubicBezTo>
                <a:cubicBezTo>
                  <a:pt x="1876" y="1178"/>
                  <a:pt x="1877" y="1182"/>
                  <a:pt x="1874" y="1183"/>
                </a:cubicBezTo>
                <a:cubicBezTo>
                  <a:pt x="1870" y="1186"/>
                  <a:pt x="1869" y="1190"/>
                  <a:pt x="1869" y="1194"/>
                </a:cubicBezTo>
                <a:cubicBezTo>
                  <a:pt x="1869" y="1194"/>
                  <a:pt x="1869" y="1194"/>
                  <a:pt x="1869" y="1194"/>
                </a:cubicBezTo>
                <a:cubicBezTo>
                  <a:pt x="1867" y="1194"/>
                  <a:pt x="1866" y="1193"/>
                  <a:pt x="1864" y="1195"/>
                </a:cubicBezTo>
                <a:cubicBezTo>
                  <a:pt x="1863" y="1197"/>
                  <a:pt x="1863" y="1199"/>
                  <a:pt x="1860" y="1200"/>
                </a:cubicBezTo>
                <a:cubicBezTo>
                  <a:pt x="1860" y="1200"/>
                  <a:pt x="1860" y="1200"/>
                  <a:pt x="1860" y="1200"/>
                </a:cubicBezTo>
                <a:cubicBezTo>
                  <a:pt x="1859" y="1201"/>
                  <a:pt x="1859" y="1202"/>
                  <a:pt x="1858" y="1202"/>
                </a:cubicBezTo>
                <a:cubicBezTo>
                  <a:pt x="1858" y="1202"/>
                  <a:pt x="1858" y="1202"/>
                  <a:pt x="1858" y="1202"/>
                </a:cubicBezTo>
                <a:cubicBezTo>
                  <a:pt x="1856" y="1204"/>
                  <a:pt x="1853" y="1202"/>
                  <a:pt x="1850" y="1204"/>
                </a:cubicBezTo>
                <a:cubicBezTo>
                  <a:pt x="1851" y="1204"/>
                  <a:pt x="1851" y="1204"/>
                  <a:pt x="1851" y="1204"/>
                </a:cubicBezTo>
                <a:cubicBezTo>
                  <a:pt x="1849" y="1205"/>
                  <a:pt x="1848" y="1205"/>
                  <a:pt x="1847" y="1206"/>
                </a:cubicBezTo>
                <a:cubicBezTo>
                  <a:pt x="1847" y="1206"/>
                  <a:pt x="1847" y="1206"/>
                  <a:pt x="1847" y="1206"/>
                </a:cubicBezTo>
                <a:cubicBezTo>
                  <a:pt x="1845" y="1207"/>
                  <a:pt x="1844" y="1208"/>
                  <a:pt x="1843" y="1210"/>
                </a:cubicBezTo>
                <a:cubicBezTo>
                  <a:pt x="1842" y="1210"/>
                  <a:pt x="1842" y="1210"/>
                  <a:pt x="1842" y="1210"/>
                </a:cubicBezTo>
                <a:cubicBezTo>
                  <a:pt x="1841" y="1211"/>
                  <a:pt x="1840" y="1212"/>
                  <a:pt x="1839" y="1214"/>
                </a:cubicBezTo>
                <a:cubicBezTo>
                  <a:pt x="1839" y="1214"/>
                  <a:pt x="1839" y="1214"/>
                  <a:pt x="1839" y="1214"/>
                </a:cubicBezTo>
                <a:cubicBezTo>
                  <a:pt x="1838" y="1214"/>
                  <a:pt x="1838" y="1215"/>
                  <a:pt x="1837" y="1216"/>
                </a:cubicBezTo>
                <a:cubicBezTo>
                  <a:pt x="1837" y="1216"/>
                  <a:pt x="1837" y="1216"/>
                  <a:pt x="1837" y="1216"/>
                </a:cubicBezTo>
                <a:cubicBezTo>
                  <a:pt x="1835" y="1219"/>
                  <a:pt x="1836" y="1222"/>
                  <a:pt x="1837" y="1225"/>
                </a:cubicBezTo>
                <a:cubicBezTo>
                  <a:pt x="1837" y="1226"/>
                  <a:pt x="1837" y="1226"/>
                  <a:pt x="1837" y="1226"/>
                </a:cubicBezTo>
                <a:cubicBezTo>
                  <a:pt x="1837" y="1227"/>
                  <a:pt x="1837" y="1227"/>
                  <a:pt x="1837" y="1227"/>
                </a:cubicBezTo>
                <a:cubicBezTo>
                  <a:pt x="1838" y="1227"/>
                  <a:pt x="1838" y="1227"/>
                  <a:pt x="1839" y="1228"/>
                </a:cubicBezTo>
                <a:cubicBezTo>
                  <a:pt x="1839" y="1228"/>
                  <a:pt x="1839" y="1228"/>
                  <a:pt x="1839" y="1228"/>
                </a:cubicBezTo>
                <a:cubicBezTo>
                  <a:pt x="1839" y="1229"/>
                  <a:pt x="1839" y="1230"/>
                  <a:pt x="1839" y="1231"/>
                </a:cubicBezTo>
                <a:cubicBezTo>
                  <a:pt x="1839" y="1232"/>
                  <a:pt x="1839" y="1233"/>
                  <a:pt x="1839" y="1235"/>
                </a:cubicBezTo>
                <a:cubicBezTo>
                  <a:pt x="1839" y="1235"/>
                  <a:pt x="1840" y="1235"/>
                  <a:pt x="1840" y="1235"/>
                </a:cubicBezTo>
                <a:cubicBezTo>
                  <a:pt x="1840" y="1235"/>
                  <a:pt x="1840" y="1235"/>
                  <a:pt x="1840" y="1235"/>
                </a:cubicBezTo>
                <a:cubicBezTo>
                  <a:pt x="1840" y="1237"/>
                  <a:pt x="1840" y="1238"/>
                  <a:pt x="1841" y="1239"/>
                </a:cubicBezTo>
                <a:cubicBezTo>
                  <a:pt x="1841" y="1241"/>
                  <a:pt x="1841" y="1243"/>
                  <a:pt x="1841" y="1245"/>
                </a:cubicBezTo>
                <a:cubicBezTo>
                  <a:pt x="1840" y="1245"/>
                  <a:pt x="1840" y="1246"/>
                  <a:pt x="1840" y="1246"/>
                </a:cubicBezTo>
                <a:cubicBezTo>
                  <a:pt x="1840" y="1246"/>
                  <a:pt x="1840" y="1247"/>
                  <a:pt x="1839" y="1247"/>
                </a:cubicBezTo>
                <a:cubicBezTo>
                  <a:pt x="1839" y="1249"/>
                  <a:pt x="1838" y="1250"/>
                  <a:pt x="1836" y="1251"/>
                </a:cubicBezTo>
                <a:cubicBezTo>
                  <a:pt x="1835" y="1253"/>
                  <a:pt x="1835" y="1256"/>
                  <a:pt x="1833" y="1259"/>
                </a:cubicBezTo>
                <a:cubicBezTo>
                  <a:pt x="1831" y="1260"/>
                  <a:pt x="1831" y="1263"/>
                  <a:pt x="1831" y="1266"/>
                </a:cubicBezTo>
                <a:cubicBezTo>
                  <a:pt x="1831" y="1269"/>
                  <a:pt x="1831" y="1272"/>
                  <a:pt x="1831" y="1275"/>
                </a:cubicBezTo>
                <a:cubicBezTo>
                  <a:pt x="1831" y="1275"/>
                  <a:pt x="1831" y="1275"/>
                  <a:pt x="1831" y="1275"/>
                </a:cubicBezTo>
                <a:cubicBezTo>
                  <a:pt x="1831" y="1276"/>
                  <a:pt x="1831" y="1276"/>
                  <a:pt x="1831" y="1277"/>
                </a:cubicBezTo>
                <a:cubicBezTo>
                  <a:pt x="1831" y="1278"/>
                  <a:pt x="1831" y="1278"/>
                  <a:pt x="1831" y="1279"/>
                </a:cubicBezTo>
                <a:cubicBezTo>
                  <a:pt x="1831" y="1279"/>
                  <a:pt x="1832" y="1279"/>
                  <a:pt x="1832" y="1279"/>
                </a:cubicBezTo>
                <a:cubicBezTo>
                  <a:pt x="1833" y="1279"/>
                  <a:pt x="1833" y="1279"/>
                  <a:pt x="1833" y="1279"/>
                </a:cubicBezTo>
                <a:cubicBezTo>
                  <a:pt x="1833" y="1279"/>
                  <a:pt x="1833" y="1279"/>
                  <a:pt x="1833" y="1279"/>
                </a:cubicBezTo>
                <a:cubicBezTo>
                  <a:pt x="1833" y="1279"/>
                  <a:pt x="1833" y="1279"/>
                  <a:pt x="1833" y="1279"/>
                </a:cubicBezTo>
                <a:cubicBezTo>
                  <a:pt x="1833" y="1279"/>
                  <a:pt x="1833" y="1279"/>
                  <a:pt x="1833" y="1279"/>
                </a:cubicBezTo>
                <a:cubicBezTo>
                  <a:pt x="1833" y="1280"/>
                  <a:pt x="1833" y="1280"/>
                  <a:pt x="1833" y="1281"/>
                </a:cubicBezTo>
                <a:cubicBezTo>
                  <a:pt x="1834" y="1281"/>
                  <a:pt x="1834" y="1281"/>
                  <a:pt x="1835" y="1281"/>
                </a:cubicBezTo>
                <a:cubicBezTo>
                  <a:pt x="1835" y="1281"/>
                  <a:pt x="1835" y="1281"/>
                  <a:pt x="1835" y="1281"/>
                </a:cubicBezTo>
                <a:cubicBezTo>
                  <a:pt x="1835" y="1281"/>
                  <a:pt x="1835" y="1281"/>
                  <a:pt x="1835" y="1281"/>
                </a:cubicBezTo>
                <a:cubicBezTo>
                  <a:pt x="1835" y="1281"/>
                  <a:pt x="1835" y="1281"/>
                  <a:pt x="1835" y="1281"/>
                </a:cubicBezTo>
                <a:cubicBezTo>
                  <a:pt x="1835" y="1281"/>
                  <a:pt x="1835" y="1281"/>
                  <a:pt x="1835" y="1281"/>
                </a:cubicBezTo>
                <a:cubicBezTo>
                  <a:pt x="1835" y="1281"/>
                  <a:pt x="1835" y="1281"/>
                  <a:pt x="1835" y="1281"/>
                </a:cubicBezTo>
                <a:cubicBezTo>
                  <a:pt x="1835" y="1281"/>
                  <a:pt x="1835" y="1282"/>
                  <a:pt x="1834" y="1282"/>
                </a:cubicBezTo>
                <a:cubicBezTo>
                  <a:pt x="1834" y="1284"/>
                  <a:pt x="1834" y="1287"/>
                  <a:pt x="1835" y="1289"/>
                </a:cubicBezTo>
                <a:cubicBezTo>
                  <a:pt x="1836" y="1290"/>
                  <a:pt x="1836" y="1291"/>
                  <a:pt x="1837" y="1292"/>
                </a:cubicBezTo>
                <a:cubicBezTo>
                  <a:pt x="1837" y="1293"/>
                  <a:pt x="1837" y="1293"/>
                  <a:pt x="1837" y="1294"/>
                </a:cubicBezTo>
                <a:cubicBezTo>
                  <a:pt x="1838" y="1296"/>
                  <a:pt x="1839" y="1297"/>
                  <a:pt x="1841" y="1298"/>
                </a:cubicBezTo>
                <a:cubicBezTo>
                  <a:pt x="1841" y="1298"/>
                  <a:pt x="1841" y="1298"/>
                  <a:pt x="1841" y="1298"/>
                </a:cubicBezTo>
                <a:cubicBezTo>
                  <a:pt x="1842" y="1299"/>
                  <a:pt x="1842" y="1300"/>
                  <a:pt x="1843" y="1300"/>
                </a:cubicBezTo>
                <a:cubicBezTo>
                  <a:pt x="1843" y="1300"/>
                  <a:pt x="1843" y="1300"/>
                  <a:pt x="1843" y="1300"/>
                </a:cubicBezTo>
                <a:cubicBezTo>
                  <a:pt x="1844" y="1301"/>
                  <a:pt x="1846" y="1301"/>
                  <a:pt x="1846" y="1302"/>
                </a:cubicBezTo>
                <a:cubicBezTo>
                  <a:pt x="1847" y="1302"/>
                  <a:pt x="1847" y="1302"/>
                  <a:pt x="1847" y="1302"/>
                </a:cubicBezTo>
                <a:cubicBezTo>
                  <a:pt x="1847" y="1303"/>
                  <a:pt x="1848" y="1303"/>
                  <a:pt x="1849" y="1304"/>
                </a:cubicBezTo>
                <a:cubicBezTo>
                  <a:pt x="1849" y="1304"/>
                  <a:pt x="1850" y="1304"/>
                  <a:pt x="1850" y="1304"/>
                </a:cubicBezTo>
                <a:cubicBezTo>
                  <a:pt x="1851" y="1303"/>
                  <a:pt x="1853" y="1303"/>
                  <a:pt x="1854" y="1302"/>
                </a:cubicBezTo>
                <a:cubicBezTo>
                  <a:pt x="1854" y="1302"/>
                  <a:pt x="1854" y="1302"/>
                  <a:pt x="1854" y="1302"/>
                </a:cubicBezTo>
                <a:cubicBezTo>
                  <a:pt x="1856" y="1300"/>
                  <a:pt x="1859" y="1302"/>
                  <a:pt x="1860" y="1300"/>
                </a:cubicBezTo>
                <a:cubicBezTo>
                  <a:pt x="1860" y="1300"/>
                  <a:pt x="1860" y="1300"/>
                  <a:pt x="1860" y="1300"/>
                </a:cubicBezTo>
                <a:cubicBezTo>
                  <a:pt x="1861" y="1300"/>
                  <a:pt x="1861" y="1299"/>
                  <a:pt x="1862" y="1298"/>
                </a:cubicBezTo>
                <a:cubicBezTo>
                  <a:pt x="1862" y="1298"/>
                  <a:pt x="1862" y="1298"/>
                  <a:pt x="1862" y="1298"/>
                </a:cubicBezTo>
                <a:cubicBezTo>
                  <a:pt x="1863" y="1297"/>
                  <a:pt x="1863" y="1295"/>
                  <a:pt x="1864" y="1294"/>
                </a:cubicBezTo>
                <a:cubicBezTo>
                  <a:pt x="1864" y="1294"/>
                  <a:pt x="1864" y="1294"/>
                  <a:pt x="1864" y="1294"/>
                </a:cubicBezTo>
                <a:cubicBezTo>
                  <a:pt x="1865" y="1293"/>
                  <a:pt x="1865" y="1292"/>
                  <a:pt x="1865" y="1291"/>
                </a:cubicBezTo>
                <a:cubicBezTo>
                  <a:pt x="1865" y="1291"/>
                  <a:pt x="1865" y="1291"/>
                  <a:pt x="1865" y="1291"/>
                </a:cubicBezTo>
                <a:cubicBezTo>
                  <a:pt x="1865" y="1291"/>
                  <a:pt x="1865" y="1291"/>
                  <a:pt x="1866" y="1290"/>
                </a:cubicBezTo>
                <a:cubicBezTo>
                  <a:pt x="1866" y="1290"/>
                  <a:pt x="1866" y="1289"/>
                  <a:pt x="1866" y="1289"/>
                </a:cubicBezTo>
                <a:cubicBezTo>
                  <a:pt x="1867" y="1287"/>
                  <a:pt x="1866" y="1284"/>
                  <a:pt x="1868" y="1283"/>
                </a:cubicBezTo>
                <a:cubicBezTo>
                  <a:pt x="1868" y="1282"/>
                  <a:pt x="1868" y="1281"/>
                  <a:pt x="1868" y="1281"/>
                </a:cubicBezTo>
                <a:cubicBezTo>
                  <a:pt x="1868" y="1280"/>
                  <a:pt x="1868" y="1280"/>
                  <a:pt x="1868" y="1279"/>
                </a:cubicBezTo>
                <a:cubicBezTo>
                  <a:pt x="1869" y="1279"/>
                  <a:pt x="1869" y="1278"/>
                  <a:pt x="1869" y="1277"/>
                </a:cubicBezTo>
                <a:cubicBezTo>
                  <a:pt x="1869" y="1277"/>
                  <a:pt x="1869" y="1277"/>
                  <a:pt x="1869" y="1277"/>
                </a:cubicBezTo>
                <a:cubicBezTo>
                  <a:pt x="1871" y="1276"/>
                  <a:pt x="1870" y="1273"/>
                  <a:pt x="1871" y="1271"/>
                </a:cubicBezTo>
                <a:cubicBezTo>
                  <a:pt x="1871" y="1270"/>
                  <a:pt x="1871" y="1270"/>
                  <a:pt x="1872" y="1269"/>
                </a:cubicBezTo>
                <a:cubicBezTo>
                  <a:pt x="1873" y="1268"/>
                  <a:pt x="1873" y="1267"/>
                  <a:pt x="1872" y="1266"/>
                </a:cubicBezTo>
                <a:cubicBezTo>
                  <a:pt x="1872" y="1266"/>
                  <a:pt x="1872" y="1266"/>
                  <a:pt x="1872" y="1266"/>
                </a:cubicBezTo>
                <a:cubicBezTo>
                  <a:pt x="1872" y="1266"/>
                  <a:pt x="1873" y="1266"/>
                  <a:pt x="1873" y="1265"/>
                </a:cubicBezTo>
                <a:cubicBezTo>
                  <a:pt x="1874" y="1264"/>
                  <a:pt x="1874" y="1263"/>
                  <a:pt x="1874" y="1262"/>
                </a:cubicBezTo>
                <a:cubicBezTo>
                  <a:pt x="1874" y="1261"/>
                  <a:pt x="1875" y="1260"/>
                  <a:pt x="1875" y="1260"/>
                </a:cubicBezTo>
                <a:cubicBezTo>
                  <a:pt x="1877" y="1257"/>
                  <a:pt x="1877" y="1254"/>
                  <a:pt x="1876" y="1250"/>
                </a:cubicBezTo>
                <a:cubicBezTo>
                  <a:pt x="1876" y="1250"/>
                  <a:pt x="1877" y="1249"/>
                  <a:pt x="1877" y="1248"/>
                </a:cubicBezTo>
                <a:cubicBezTo>
                  <a:pt x="1877" y="1247"/>
                  <a:pt x="1877" y="1246"/>
                  <a:pt x="1877" y="1245"/>
                </a:cubicBezTo>
                <a:cubicBezTo>
                  <a:pt x="1879" y="1243"/>
                  <a:pt x="1878" y="1242"/>
                  <a:pt x="1879" y="1240"/>
                </a:cubicBezTo>
                <a:cubicBezTo>
                  <a:pt x="1879" y="1240"/>
                  <a:pt x="1879" y="1239"/>
                  <a:pt x="1879" y="1239"/>
                </a:cubicBezTo>
                <a:cubicBezTo>
                  <a:pt x="1880" y="1238"/>
                  <a:pt x="1880" y="1236"/>
                  <a:pt x="1881" y="1235"/>
                </a:cubicBezTo>
                <a:cubicBezTo>
                  <a:pt x="1882" y="1234"/>
                  <a:pt x="1882" y="1232"/>
                  <a:pt x="1883" y="1231"/>
                </a:cubicBezTo>
                <a:cubicBezTo>
                  <a:pt x="1883" y="1231"/>
                  <a:pt x="1883" y="1231"/>
                  <a:pt x="1883" y="1231"/>
                </a:cubicBezTo>
                <a:cubicBezTo>
                  <a:pt x="1884" y="1229"/>
                  <a:pt x="1884" y="1228"/>
                  <a:pt x="1884" y="1226"/>
                </a:cubicBezTo>
                <a:cubicBezTo>
                  <a:pt x="1884" y="1226"/>
                  <a:pt x="1883" y="1225"/>
                  <a:pt x="1883" y="1225"/>
                </a:cubicBezTo>
                <a:cubicBezTo>
                  <a:pt x="1884" y="1223"/>
                  <a:pt x="1883" y="1221"/>
                  <a:pt x="1885" y="1219"/>
                </a:cubicBezTo>
                <a:cubicBezTo>
                  <a:pt x="1887" y="1216"/>
                  <a:pt x="1887" y="1212"/>
                  <a:pt x="1887" y="1208"/>
                </a:cubicBezTo>
                <a:cubicBezTo>
                  <a:pt x="1886" y="1207"/>
                  <a:pt x="1886" y="1207"/>
                  <a:pt x="1885" y="1206"/>
                </a:cubicBezTo>
                <a:cubicBezTo>
                  <a:pt x="1885" y="1206"/>
                  <a:pt x="1886" y="1206"/>
                  <a:pt x="1886" y="1206"/>
                </a:cubicBezTo>
                <a:cubicBezTo>
                  <a:pt x="1887" y="1204"/>
                  <a:pt x="1887" y="1203"/>
                  <a:pt x="1886" y="1201"/>
                </a:cubicBezTo>
                <a:cubicBezTo>
                  <a:pt x="1885" y="1201"/>
                  <a:pt x="1885" y="1201"/>
                  <a:pt x="1885" y="1201"/>
                </a:cubicBezTo>
                <a:cubicBezTo>
                  <a:pt x="1885" y="1201"/>
                  <a:pt x="1885" y="1201"/>
                  <a:pt x="1885" y="1200"/>
                </a:cubicBezTo>
                <a:cubicBezTo>
                  <a:pt x="1887" y="1202"/>
                  <a:pt x="1889" y="1203"/>
                  <a:pt x="1891" y="1204"/>
                </a:cubicBezTo>
                <a:cubicBezTo>
                  <a:pt x="1891" y="1203"/>
                  <a:pt x="1891" y="1201"/>
                  <a:pt x="1891" y="1200"/>
                </a:cubicBezTo>
                <a:cubicBezTo>
                  <a:pt x="1892" y="1199"/>
                  <a:pt x="1892" y="1199"/>
                  <a:pt x="1893" y="1198"/>
                </a:cubicBezTo>
                <a:cubicBezTo>
                  <a:pt x="1892" y="1198"/>
                  <a:pt x="1893" y="1197"/>
                  <a:pt x="1893" y="1196"/>
                </a:cubicBezTo>
                <a:cubicBezTo>
                  <a:pt x="1894" y="1195"/>
                  <a:pt x="1894" y="1194"/>
                  <a:pt x="1893" y="1193"/>
                </a:cubicBezTo>
                <a:close/>
                <a:moveTo>
                  <a:pt x="1900" y="202"/>
                </a:moveTo>
                <a:cubicBezTo>
                  <a:pt x="1901" y="202"/>
                  <a:pt x="1901" y="202"/>
                  <a:pt x="1901" y="202"/>
                </a:cubicBezTo>
                <a:cubicBezTo>
                  <a:pt x="1899" y="203"/>
                  <a:pt x="1899" y="204"/>
                  <a:pt x="1900" y="206"/>
                </a:cubicBezTo>
                <a:cubicBezTo>
                  <a:pt x="1900" y="206"/>
                  <a:pt x="1900" y="206"/>
                  <a:pt x="1900" y="206"/>
                </a:cubicBezTo>
                <a:cubicBezTo>
                  <a:pt x="1902" y="207"/>
                  <a:pt x="1900" y="210"/>
                  <a:pt x="1902" y="211"/>
                </a:cubicBezTo>
                <a:cubicBezTo>
                  <a:pt x="1902" y="211"/>
                  <a:pt x="1902" y="211"/>
                  <a:pt x="1902" y="211"/>
                </a:cubicBezTo>
                <a:cubicBezTo>
                  <a:pt x="1904" y="213"/>
                  <a:pt x="1905" y="213"/>
                  <a:pt x="1906" y="211"/>
                </a:cubicBezTo>
                <a:cubicBezTo>
                  <a:pt x="1908" y="210"/>
                  <a:pt x="1909" y="210"/>
                  <a:pt x="1911" y="209"/>
                </a:cubicBezTo>
                <a:cubicBezTo>
                  <a:pt x="1912" y="209"/>
                  <a:pt x="1913" y="209"/>
                  <a:pt x="1914" y="208"/>
                </a:cubicBezTo>
                <a:cubicBezTo>
                  <a:pt x="1914" y="208"/>
                  <a:pt x="1914" y="208"/>
                  <a:pt x="1914" y="208"/>
                </a:cubicBezTo>
                <a:cubicBezTo>
                  <a:pt x="1916" y="208"/>
                  <a:pt x="1916" y="210"/>
                  <a:pt x="1916" y="211"/>
                </a:cubicBezTo>
                <a:cubicBezTo>
                  <a:pt x="1916" y="212"/>
                  <a:pt x="1917" y="212"/>
                  <a:pt x="1917" y="212"/>
                </a:cubicBezTo>
                <a:cubicBezTo>
                  <a:pt x="1917" y="214"/>
                  <a:pt x="1920" y="215"/>
                  <a:pt x="1918" y="217"/>
                </a:cubicBezTo>
                <a:cubicBezTo>
                  <a:pt x="1917" y="226"/>
                  <a:pt x="1917" y="226"/>
                  <a:pt x="1923" y="225"/>
                </a:cubicBezTo>
                <a:cubicBezTo>
                  <a:pt x="1924" y="225"/>
                  <a:pt x="1925" y="225"/>
                  <a:pt x="1925" y="225"/>
                </a:cubicBezTo>
                <a:cubicBezTo>
                  <a:pt x="1925" y="225"/>
                  <a:pt x="1926" y="225"/>
                  <a:pt x="1926" y="226"/>
                </a:cubicBezTo>
                <a:cubicBezTo>
                  <a:pt x="1926" y="226"/>
                  <a:pt x="1926" y="226"/>
                  <a:pt x="1927" y="225"/>
                </a:cubicBezTo>
                <a:cubicBezTo>
                  <a:pt x="1927" y="226"/>
                  <a:pt x="1927" y="226"/>
                  <a:pt x="1927" y="227"/>
                </a:cubicBezTo>
                <a:cubicBezTo>
                  <a:pt x="1927" y="227"/>
                  <a:pt x="1927" y="227"/>
                  <a:pt x="1927" y="227"/>
                </a:cubicBezTo>
                <a:cubicBezTo>
                  <a:pt x="1929" y="228"/>
                  <a:pt x="1930" y="228"/>
                  <a:pt x="1931" y="227"/>
                </a:cubicBezTo>
                <a:cubicBezTo>
                  <a:pt x="1931" y="227"/>
                  <a:pt x="1931" y="227"/>
                  <a:pt x="1931" y="227"/>
                </a:cubicBezTo>
                <a:cubicBezTo>
                  <a:pt x="1932" y="226"/>
                  <a:pt x="1933" y="224"/>
                  <a:pt x="1935" y="225"/>
                </a:cubicBezTo>
                <a:cubicBezTo>
                  <a:pt x="1935" y="225"/>
                  <a:pt x="1935" y="225"/>
                  <a:pt x="1935" y="225"/>
                </a:cubicBezTo>
                <a:cubicBezTo>
                  <a:pt x="1936" y="226"/>
                  <a:pt x="1938" y="226"/>
                  <a:pt x="1940" y="226"/>
                </a:cubicBezTo>
                <a:cubicBezTo>
                  <a:pt x="1941" y="226"/>
                  <a:pt x="1942" y="224"/>
                  <a:pt x="1943" y="223"/>
                </a:cubicBezTo>
                <a:cubicBezTo>
                  <a:pt x="1943" y="223"/>
                  <a:pt x="1943" y="223"/>
                  <a:pt x="1943" y="222"/>
                </a:cubicBezTo>
                <a:cubicBezTo>
                  <a:pt x="1944" y="223"/>
                  <a:pt x="1946" y="224"/>
                  <a:pt x="1947" y="225"/>
                </a:cubicBezTo>
                <a:cubicBezTo>
                  <a:pt x="1947" y="225"/>
                  <a:pt x="1947" y="225"/>
                  <a:pt x="1947" y="225"/>
                </a:cubicBezTo>
                <a:cubicBezTo>
                  <a:pt x="1947" y="225"/>
                  <a:pt x="1947" y="225"/>
                  <a:pt x="1947" y="225"/>
                </a:cubicBezTo>
                <a:cubicBezTo>
                  <a:pt x="1948" y="225"/>
                  <a:pt x="1948" y="225"/>
                  <a:pt x="1948" y="225"/>
                </a:cubicBezTo>
                <a:cubicBezTo>
                  <a:pt x="1948" y="225"/>
                  <a:pt x="1948" y="225"/>
                  <a:pt x="1948" y="225"/>
                </a:cubicBezTo>
                <a:cubicBezTo>
                  <a:pt x="1949" y="224"/>
                  <a:pt x="1951" y="224"/>
                  <a:pt x="1952" y="223"/>
                </a:cubicBezTo>
                <a:cubicBezTo>
                  <a:pt x="1952" y="223"/>
                  <a:pt x="1952" y="223"/>
                  <a:pt x="1952" y="223"/>
                </a:cubicBezTo>
                <a:cubicBezTo>
                  <a:pt x="1953" y="222"/>
                  <a:pt x="1955" y="222"/>
                  <a:pt x="1954" y="219"/>
                </a:cubicBezTo>
                <a:cubicBezTo>
                  <a:pt x="1954" y="219"/>
                  <a:pt x="1954" y="219"/>
                  <a:pt x="1954" y="219"/>
                </a:cubicBezTo>
                <a:cubicBezTo>
                  <a:pt x="1953" y="217"/>
                  <a:pt x="1950" y="219"/>
                  <a:pt x="1948" y="217"/>
                </a:cubicBezTo>
                <a:cubicBezTo>
                  <a:pt x="1948" y="217"/>
                  <a:pt x="1947" y="217"/>
                  <a:pt x="1946" y="217"/>
                </a:cubicBezTo>
                <a:cubicBezTo>
                  <a:pt x="1946" y="217"/>
                  <a:pt x="1946" y="217"/>
                  <a:pt x="1945" y="217"/>
                </a:cubicBezTo>
                <a:cubicBezTo>
                  <a:pt x="1945" y="216"/>
                  <a:pt x="1945" y="216"/>
                  <a:pt x="1944" y="215"/>
                </a:cubicBezTo>
                <a:cubicBezTo>
                  <a:pt x="1943" y="214"/>
                  <a:pt x="1941" y="213"/>
                  <a:pt x="1939" y="212"/>
                </a:cubicBezTo>
                <a:cubicBezTo>
                  <a:pt x="1939" y="211"/>
                  <a:pt x="1939" y="211"/>
                  <a:pt x="1939" y="210"/>
                </a:cubicBezTo>
                <a:cubicBezTo>
                  <a:pt x="1938" y="209"/>
                  <a:pt x="1938" y="207"/>
                  <a:pt x="1937" y="206"/>
                </a:cubicBezTo>
                <a:cubicBezTo>
                  <a:pt x="1936" y="205"/>
                  <a:pt x="1936" y="203"/>
                  <a:pt x="1935" y="201"/>
                </a:cubicBezTo>
                <a:cubicBezTo>
                  <a:pt x="1936" y="200"/>
                  <a:pt x="1936" y="199"/>
                  <a:pt x="1937" y="198"/>
                </a:cubicBezTo>
                <a:cubicBezTo>
                  <a:pt x="1937" y="198"/>
                  <a:pt x="1937" y="198"/>
                  <a:pt x="1937" y="198"/>
                </a:cubicBezTo>
                <a:cubicBezTo>
                  <a:pt x="1939" y="196"/>
                  <a:pt x="1937" y="192"/>
                  <a:pt x="1939" y="190"/>
                </a:cubicBezTo>
                <a:cubicBezTo>
                  <a:pt x="1938" y="189"/>
                  <a:pt x="1938" y="189"/>
                  <a:pt x="1939" y="188"/>
                </a:cubicBezTo>
                <a:cubicBezTo>
                  <a:pt x="1940" y="187"/>
                  <a:pt x="1940" y="186"/>
                  <a:pt x="1941" y="185"/>
                </a:cubicBezTo>
                <a:cubicBezTo>
                  <a:pt x="1941" y="185"/>
                  <a:pt x="1941" y="185"/>
                  <a:pt x="1941" y="185"/>
                </a:cubicBezTo>
                <a:cubicBezTo>
                  <a:pt x="1941" y="184"/>
                  <a:pt x="1941" y="183"/>
                  <a:pt x="1941" y="183"/>
                </a:cubicBezTo>
                <a:cubicBezTo>
                  <a:pt x="1940" y="183"/>
                  <a:pt x="1940" y="183"/>
                  <a:pt x="1940" y="183"/>
                </a:cubicBezTo>
                <a:cubicBezTo>
                  <a:pt x="1940" y="182"/>
                  <a:pt x="1941" y="182"/>
                  <a:pt x="1941" y="181"/>
                </a:cubicBezTo>
                <a:cubicBezTo>
                  <a:pt x="1941" y="180"/>
                  <a:pt x="1941" y="180"/>
                  <a:pt x="1941" y="179"/>
                </a:cubicBezTo>
                <a:cubicBezTo>
                  <a:pt x="1943" y="178"/>
                  <a:pt x="1943" y="176"/>
                  <a:pt x="1943" y="174"/>
                </a:cubicBezTo>
                <a:cubicBezTo>
                  <a:pt x="1943" y="175"/>
                  <a:pt x="1944" y="175"/>
                  <a:pt x="1945" y="175"/>
                </a:cubicBezTo>
                <a:cubicBezTo>
                  <a:pt x="1945" y="175"/>
                  <a:pt x="1946" y="175"/>
                  <a:pt x="1946" y="175"/>
                </a:cubicBezTo>
                <a:cubicBezTo>
                  <a:pt x="1950" y="174"/>
                  <a:pt x="1951" y="169"/>
                  <a:pt x="1954" y="167"/>
                </a:cubicBezTo>
                <a:cubicBezTo>
                  <a:pt x="1954" y="167"/>
                  <a:pt x="1954" y="167"/>
                  <a:pt x="1954" y="167"/>
                </a:cubicBezTo>
                <a:cubicBezTo>
                  <a:pt x="1955" y="167"/>
                  <a:pt x="1955" y="166"/>
                  <a:pt x="1956" y="165"/>
                </a:cubicBezTo>
                <a:cubicBezTo>
                  <a:pt x="1956" y="165"/>
                  <a:pt x="1956" y="165"/>
                  <a:pt x="1956" y="165"/>
                </a:cubicBezTo>
                <a:cubicBezTo>
                  <a:pt x="1957" y="165"/>
                  <a:pt x="1957" y="164"/>
                  <a:pt x="1958" y="163"/>
                </a:cubicBezTo>
                <a:cubicBezTo>
                  <a:pt x="1958" y="163"/>
                  <a:pt x="1958" y="163"/>
                  <a:pt x="1958" y="163"/>
                </a:cubicBezTo>
                <a:cubicBezTo>
                  <a:pt x="1959" y="163"/>
                  <a:pt x="1959" y="161"/>
                  <a:pt x="1960" y="160"/>
                </a:cubicBezTo>
                <a:cubicBezTo>
                  <a:pt x="1961" y="159"/>
                  <a:pt x="1961" y="158"/>
                  <a:pt x="1962" y="158"/>
                </a:cubicBezTo>
                <a:cubicBezTo>
                  <a:pt x="1962" y="158"/>
                  <a:pt x="1962" y="158"/>
                  <a:pt x="1962" y="158"/>
                </a:cubicBezTo>
                <a:cubicBezTo>
                  <a:pt x="1964" y="156"/>
                  <a:pt x="1967" y="157"/>
                  <a:pt x="1970" y="156"/>
                </a:cubicBezTo>
                <a:cubicBezTo>
                  <a:pt x="1971" y="156"/>
                  <a:pt x="1972" y="156"/>
                  <a:pt x="1973" y="156"/>
                </a:cubicBezTo>
                <a:cubicBezTo>
                  <a:pt x="1974" y="155"/>
                  <a:pt x="1975" y="154"/>
                  <a:pt x="1976" y="153"/>
                </a:cubicBezTo>
                <a:cubicBezTo>
                  <a:pt x="1976" y="152"/>
                  <a:pt x="1976" y="152"/>
                  <a:pt x="1976" y="152"/>
                </a:cubicBezTo>
                <a:cubicBezTo>
                  <a:pt x="1976" y="152"/>
                  <a:pt x="1977" y="152"/>
                  <a:pt x="1977" y="152"/>
                </a:cubicBezTo>
                <a:cubicBezTo>
                  <a:pt x="1977" y="151"/>
                  <a:pt x="1977" y="151"/>
                  <a:pt x="1977" y="150"/>
                </a:cubicBezTo>
                <a:cubicBezTo>
                  <a:pt x="1977" y="150"/>
                  <a:pt x="1977" y="150"/>
                  <a:pt x="1977" y="150"/>
                </a:cubicBezTo>
                <a:cubicBezTo>
                  <a:pt x="1978" y="150"/>
                  <a:pt x="1978" y="150"/>
                  <a:pt x="1979" y="150"/>
                </a:cubicBezTo>
                <a:cubicBezTo>
                  <a:pt x="1980" y="150"/>
                  <a:pt x="1980" y="150"/>
                  <a:pt x="1981" y="150"/>
                </a:cubicBezTo>
                <a:cubicBezTo>
                  <a:pt x="1981" y="150"/>
                  <a:pt x="1982" y="149"/>
                  <a:pt x="1983" y="148"/>
                </a:cubicBezTo>
                <a:cubicBezTo>
                  <a:pt x="1983" y="148"/>
                  <a:pt x="1984" y="148"/>
                  <a:pt x="1985" y="148"/>
                </a:cubicBezTo>
                <a:cubicBezTo>
                  <a:pt x="1986" y="147"/>
                  <a:pt x="1988" y="147"/>
                  <a:pt x="1989" y="146"/>
                </a:cubicBezTo>
                <a:cubicBezTo>
                  <a:pt x="1989" y="146"/>
                  <a:pt x="1990" y="146"/>
                  <a:pt x="1991" y="146"/>
                </a:cubicBezTo>
                <a:cubicBezTo>
                  <a:pt x="1992" y="147"/>
                  <a:pt x="1993" y="147"/>
                  <a:pt x="1994" y="146"/>
                </a:cubicBezTo>
                <a:cubicBezTo>
                  <a:pt x="1994" y="146"/>
                  <a:pt x="1994" y="146"/>
                  <a:pt x="1994" y="146"/>
                </a:cubicBezTo>
                <a:cubicBezTo>
                  <a:pt x="1995" y="145"/>
                  <a:pt x="1997" y="145"/>
                  <a:pt x="1998" y="144"/>
                </a:cubicBezTo>
                <a:cubicBezTo>
                  <a:pt x="1998" y="144"/>
                  <a:pt x="1998" y="144"/>
                  <a:pt x="1998" y="144"/>
                </a:cubicBezTo>
                <a:cubicBezTo>
                  <a:pt x="2001" y="142"/>
                  <a:pt x="2005" y="145"/>
                  <a:pt x="2008" y="142"/>
                </a:cubicBezTo>
                <a:cubicBezTo>
                  <a:pt x="2008" y="142"/>
                  <a:pt x="2008" y="142"/>
                  <a:pt x="2008" y="142"/>
                </a:cubicBezTo>
                <a:cubicBezTo>
                  <a:pt x="2009" y="141"/>
                  <a:pt x="2012" y="142"/>
                  <a:pt x="2014" y="140"/>
                </a:cubicBezTo>
                <a:cubicBezTo>
                  <a:pt x="2014" y="140"/>
                  <a:pt x="2015" y="140"/>
                  <a:pt x="2015" y="140"/>
                </a:cubicBezTo>
                <a:cubicBezTo>
                  <a:pt x="2016" y="140"/>
                  <a:pt x="2017" y="139"/>
                  <a:pt x="2017" y="139"/>
                </a:cubicBezTo>
                <a:cubicBezTo>
                  <a:pt x="2018" y="139"/>
                  <a:pt x="2018" y="139"/>
                  <a:pt x="2019" y="139"/>
                </a:cubicBezTo>
                <a:cubicBezTo>
                  <a:pt x="2020" y="139"/>
                  <a:pt x="2022" y="139"/>
                  <a:pt x="2023" y="138"/>
                </a:cubicBezTo>
                <a:cubicBezTo>
                  <a:pt x="2023" y="138"/>
                  <a:pt x="2023" y="138"/>
                  <a:pt x="2023" y="137"/>
                </a:cubicBezTo>
                <a:cubicBezTo>
                  <a:pt x="2023" y="137"/>
                  <a:pt x="2024" y="137"/>
                  <a:pt x="2024" y="137"/>
                </a:cubicBezTo>
                <a:cubicBezTo>
                  <a:pt x="2026" y="138"/>
                  <a:pt x="2027" y="138"/>
                  <a:pt x="2029" y="137"/>
                </a:cubicBezTo>
                <a:cubicBezTo>
                  <a:pt x="2030" y="135"/>
                  <a:pt x="2032" y="136"/>
                  <a:pt x="2033" y="135"/>
                </a:cubicBezTo>
                <a:cubicBezTo>
                  <a:pt x="2033" y="135"/>
                  <a:pt x="2033" y="135"/>
                  <a:pt x="2033" y="135"/>
                </a:cubicBezTo>
                <a:cubicBezTo>
                  <a:pt x="2033" y="134"/>
                  <a:pt x="2034" y="133"/>
                  <a:pt x="2035" y="133"/>
                </a:cubicBezTo>
                <a:cubicBezTo>
                  <a:pt x="2035" y="132"/>
                  <a:pt x="2036" y="131"/>
                  <a:pt x="2037" y="131"/>
                </a:cubicBezTo>
                <a:cubicBezTo>
                  <a:pt x="2037" y="130"/>
                  <a:pt x="2037" y="130"/>
                  <a:pt x="2037" y="129"/>
                </a:cubicBezTo>
                <a:cubicBezTo>
                  <a:pt x="2036" y="128"/>
                  <a:pt x="2036" y="126"/>
                  <a:pt x="2035" y="125"/>
                </a:cubicBezTo>
                <a:cubicBezTo>
                  <a:pt x="2035" y="125"/>
                  <a:pt x="2035" y="125"/>
                  <a:pt x="2035" y="125"/>
                </a:cubicBezTo>
                <a:cubicBezTo>
                  <a:pt x="2034" y="124"/>
                  <a:pt x="2034" y="122"/>
                  <a:pt x="2033" y="121"/>
                </a:cubicBezTo>
                <a:cubicBezTo>
                  <a:pt x="2031" y="121"/>
                  <a:pt x="2029" y="121"/>
                  <a:pt x="2027" y="121"/>
                </a:cubicBezTo>
                <a:cubicBezTo>
                  <a:pt x="2027" y="122"/>
                  <a:pt x="2026" y="123"/>
                  <a:pt x="2025" y="123"/>
                </a:cubicBezTo>
                <a:cubicBezTo>
                  <a:pt x="2025" y="123"/>
                  <a:pt x="2025" y="123"/>
                  <a:pt x="2025" y="123"/>
                </a:cubicBezTo>
                <a:cubicBezTo>
                  <a:pt x="2025" y="124"/>
                  <a:pt x="2024" y="124"/>
                  <a:pt x="2025" y="124"/>
                </a:cubicBezTo>
                <a:cubicBezTo>
                  <a:pt x="2024" y="124"/>
                  <a:pt x="2024" y="124"/>
                  <a:pt x="2023" y="124"/>
                </a:cubicBezTo>
                <a:cubicBezTo>
                  <a:pt x="2023" y="125"/>
                  <a:pt x="2023" y="125"/>
                  <a:pt x="2022" y="125"/>
                </a:cubicBezTo>
                <a:cubicBezTo>
                  <a:pt x="2022" y="125"/>
                  <a:pt x="2022" y="125"/>
                  <a:pt x="2021" y="125"/>
                </a:cubicBezTo>
                <a:cubicBezTo>
                  <a:pt x="2021" y="125"/>
                  <a:pt x="2021" y="125"/>
                  <a:pt x="2021" y="126"/>
                </a:cubicBezTo>
                <a:cubicBezTo>
                  <a:pt x="2021" y="126"/>
                  <a:pt x="2021" y="126"/>
                  <a:pt x="2020" y="126"/>
                </a:cubicBezTo>
                <a:cubicBezTo>
                  <a:pt x="2019" y="126"/>
                  <a:pt x="2017" y="126"/>
                  <a:pt x="2016" y="127"/>
                </a:cubicBezTo>
                <a:cubicBezTo>
                  <a:pt x="2016" y="127"/>
                  <a:pt x="2016" y="127"/>
                  <a:pt x="2016" y="127"/>
                </a:cubicBezTo>
                <a:cubicBezTo>
                  <a:pt x="2015" y="128"/>
                  <a:pt x="2014" y="128"/>
                  <a:pt x="2014" y="129"/>
                </a:cubicBezTo>
                <a:cubicBezTo>
                  <a:pt x="2013" y="129"/>
                  <a:pt x="2013" y="129"/>
                  <a:pt x="2012" y="129"/>
                </a:cubicBezTo>
                <a:cubicBezTo>
                  <a:pt x="2011" y="130"/>
                  <a:pt x="2009" y="130"/>
                  <a:pt x="2008" y="131"/>
                </a:cubicBezTo>
                <a:cubicBezTo>
                  <a:pt x="2005" y="133"/>
                  <a:pt x="2001" y="130"/>
                  <a:pt x="1998" y="133"/>
                </a:cubicBezTo>
                <a:cubicBezTo>
                  <a:pt x="1996" y="134"/>
                  <a:pt x="1993" y="134"/>
                  <a:pt x="1991" y="133"/>
                </a:cubicBezTo>
                <a:cubicBezTo>
                  <a:pt x="1991" y="133"/>
                  <a:pt x="1991" y="133"/>
                  <a:pt x="1991" y="133"/>
                </a:cubicBezTo>
                <a:cubicBezTo>
                  <a:pt x="1990" y="132"/>
                  <a:pt x="1988" y="132"/>
                  <a:pt x="1987" y="131"/>
                </a:cubicBezTo>
                <a:cubicBezTo>
                  <a:pt x="1986" y="131"/>
                  <a:pt x="1986" y="131"/>
                  <a:pt x="1985" y="131"/>
                </a:cubicBezTo>
                <a:cubicBezTo>
                  <a:pt x="1984" y="132"/>
                  <a:pt x="1982" y="132"/>
                  <a:pt x="1981" y="133"/>
                </a:cubicBezTo>
                <a:cubicBezTo>
                  <a:pt x="1981" y="134"/>
                  <a:pt x="1981" y="134"/>
                  <a:pt x="1981" y="134"/>
                </a:cubicBezTo>
                <a:cubicBezTo>
                  <a:pt x="1981" y="134"/>
                  <a:pt x="1981" y="134"/>
                  <a:pt x="1981" y="134"/>
                </a:cubicBezTo>
                <a:cubicBezTo>
                  <a:pt x="1982" y="135"/>
                  <a:pt x="1982" y="136"/>
                  <a:pt x="1981" y="136"/>
                </a:cubicBezTo>
                <a:cubicBezTo>
                  <a:pt x="1980" y="137"/>
                  <a:pt x="1980" y="137"/>
                  <a:pt x="1979" y="137"/>
                </a:cubicBezTo>
                <a:cubicBezTo>
                  <a:pt x="1979" y="137"/>
                  <a:pt x="1979" y="137"/>
                  <a:pt x="1979" y="137"/>
                </a:cubicBezTo>
                <a:cubicBezTo>
                  <a:pt x="1978" y="137"/>
                  <a:pt x="1978" y="137"/>
                  <a:pt x="1977" y="137"/>
                </a:cubicBezTo>
                <a:cubicBezTo>
                  <a:pt x="1977" y="137"/>
                  <a:pt x="1977" y="136"/>
                  <a:pt x="1977" y="136"/>
                </a:cubicBezTo>
                <a:cubicBezTo>
                  <a:pt x="1976" y="136"/>
                  <a:pt x="1976" y="136"/>
                  <a:pt x="1975" y="137"/>
                </a:cubicBezTo>
                <a:cubicBezTo>
                  <a:pt x="1974" y="138"/>
                  <a:pt x="1971" y="137"/>
                  <a:pt x="1970" y="138"/>
                </a:cubicBezTo>
                <a:cubicBezTo>
                  <a:pt x="1969" y="139"/>
                  <a:pt x="1968" y="139"/>
                  <a:pt x="1968" y="139"/>
                </a:cubicBezTo>
                <a:cubicBezTo>
                  <a:pt x="1967" y="140"/>
                  <a:pt x="1965" y="139"/>
                  <a:pt x="1964" y="141"/>
                </a:cubicBezTo>
                <a:cubicBezTo>
                  <a:pt x="1964" y="140"/>
                  <a:pt x="1964" y="140"/>
                  <a:pt x="1964" y="140"/>
                </a:cubicBezTo>
                <a:cubicBezTo>
                  <a:pt x="1963" y="141"/>
                  <a:pt x="1963" y="142"/>
                  <a:pt x="1963" y="142"/>
                </a:cubicBezTo>
                <a:cubicBezTo>
                  <a:pt x="1962" y="141"/>
                  <a:pt x="1961" y="141"/>
                  <a:pt x="1960" y="143"/>
                </a:cubicBezTo>
                <a:cubicBezTo>
                  <a:pt x="1959" y="143"/>
                  <a:pt x="1957" y="143"/>
                  <a:pt x="1956" y="144"/>
                </a:cubicBezTo>
                <a:cubicBezTo>
                  <a:pt x="1954" y="145"/>
                  <a:pt x="1953" y="148"/>
                  <a:pt x="1950" y="146"/>
                </a:cubicBezTo>
                <a:cubicBezTo>
                  <a:pt x="1950" y="146"/>
                  <a:pt x="1950" y="146"/>
                  <a:pt x="1950" y="146"/>
                </a:cubicBezTo>
                <a:cubicBezTo>
                  <a:pt x="1949" y="145"/>
                  <a:pt x="1948" y="145"/>
                  <a:pt x="1946" y="146"/>
                </a:cubicBezTo>
                <a:cubicBezTo>
                  <a:pt x="1947" y="146"/>
                  <a:pt x="1947" y="146"/>
                  <a:pt x="1947" y="146"/>
                </a:cubicBezTo>
                <a:cubicBezTo>
                  <a:pt x="1945" y="148"/>
                  <a:pt x="1942" y="147"/>
                  <a:pt x="1942" y="150"/>
                </a:cubicBezTo>
                <a:cubicBezTo>
                  <a:pt x="1941" y="150"/>
                  <a:pt x="1939" y="150"/>
                  <a:pt x="1938" y="150"/>
                </a:cubicBezTo>
                <a:cubicBezTo>
                  <a:pt x="1936" y="150"/>
                  <a:pt x="1935" y="152"/>
                  <a:pt x="1935" y="154"/>
                </a:cubicBezTo>
                <a:cubicBezTo>
                  <a:pt x="1935" y="154"/>
                  <a:pt x="1935" y="154"/>
                  <a:pt x="1935" y="154"/>
                </a:cubicBezTo>
                <a:cubicBezTo>
                  <a:pt x="1935" y="154"/>
                  <a:pt x="1935" y="154"/>
                  <a:pt x="1935" y="154"/>
                </a:cubicBezTo>
                <a:cubicBezTo>
                  <a:pt x="1935" y="154"/>
                  <a:pt x="1935" y="154"/>
                  <a:pt x="1935" y="154"/>
                </a:cubicBezTo>
                <a:cubicBezTo>
                  <a:pt x="1934" y="154"/>
                  <a:pt x="1934" y="154"/>
                  <a:pt x="1933" y="154"/>
                </a:cubicBezTo>
                <a:cubicBezTo>
                  <a:pt x="1932" y="156"/>
                  <a:pt x="1931" y="156"/>
                  <a:pt x="1929" y="156"/>
                </a:cubicBezTo>
                <a:cubicBezTo>
                  <a:pt x="1929" y="156"/>
                  <a:pt x="1929" y="157"/>
                  <a:pt x="1929" y="157"/>
                </a:cubicBezTo>
                <a:cubicBezTo>
                  <a:pt x="1929" y="157"/>
                  <a:pt x="1930" y="158"/>
                  <a:pt x="1930" y="158"/>
                </a:cubicBezTo>
                <a:cubicBezTo>
                  <a:pt x="1930" y="158"/>
                  <a:pt x="1930" y="158"/>
                  <a:pt x="1930" y="158"/>
                </a:cubicBezTo>
                <a:cubicBezTo>
                  <a:pt x="1928" y="161"/>
                  <a:pt x="1926" y="163"/>
                  <a:pt x="1922" y="164"/>
                </a:cubicBezTo>
                <a:cubicBezTo>
                  <a:pt x="1921" y="164"/>
                  <a:pt x="1920" y="165"/>
                  <a:pt x="1920" y="166"/>
                </a:cubicBezTo>
                <a:cubicBezTo>
                  <a:pt x="1919" y="166"/>
                  <a:pt x="1918" y="167"/>
                  <a:pt x="1918" y="167"/>
                </a:cubicBezTo>
                <a:cubicBezTo>
                  <a:pt x="1917" y="169"/>
                  <a:pt x="1914" y="169"/>
                  <a:pt x="1914" y="171"/>
                </a:cubicBezTo>
                <a:cubicBezTo>
                  <a:pt x="1916" y="172"/>
                  <a:pt x="1919" y="171"/>
                  <a:pt x="1919" y="174"/>
                </a:cubicBezTo>
                <a:cubicBezTo>
                  <a:pt x="1919" y="174"/>
                  <a:pt x="1919" y="174"/>
                  <a:pt x="1919" y="175"/>
                </a:cubicBezTo>
                <a:cubicBezTo>
                  <a:pt x="1919" y="175"/>
                  <a:pt x="1919" y="175"/>
                  <a:pt x="1919" y="175"/>
                </a:cubicBezTo>
                <a:cubicBezTo>
                  <a:pt x="1919" y="175"/>
                  <a:pt x="1918" y="175"/>
                  <a:pt x="1918" y="175"/>
                </a:cubicBezTo>
                <a:cubicBezTo>
                  <a:pt x="1918" y="176"/>
                  <a:pt x="1918" y="177"/>
                  <a:pt x="1918" y="179"/>
                </a:cubicBezTo>
                <a:cubicBezTo>
                  <a:pt x="1918" y="179"/>
                  <a:pt x="1918" y="179"/>
                  <a:pt x="1919" y="179"/>
                </a:cubicBezTo>
                <a:cubicBezTo>
                  <a:pt x="1918" y="180"/>
                  <a:pt x="1918" y="180"/>
                  <a:pt x="1918" y="181"/>
                </a:cubicBezTo>
                <a:cubicBezTo>
                  <a:pt x="1915" y="183"/>
                  <a:pt x="1909" y="180"/>
                  <a:pt x="1910" y="187"/>
                </a:cubicBezTo>
                <a:cubicBezTo>
                  <a:pt x="1910" y="187"/>
                  <a:pt x="1910" y="187"/>
                  <a:pt x="1910" y="187"/>
                </a:cubicBezTo>
                <a:cubicBezTo>
                  <a:pt x="1910" y="188"/>
                  <a:pt x="1910" y="188"/>
                  <a:pt x="1910" y="188"/>
                </a:cubicBezTo>
                <a:cubicBezTo>
                  <a:pt x="1911" y="189"/>
                  <a:pt x="1911" y="190"/>
                  <a:pt x="1910" y="190"/>
                </a:cubicBezTo>
                <a:cubicBezTo>
                  <a:pt x="1910" y="190"/>
                  <a:pt x="1910" y="190"/>
                  <a:pt x="1910" y="190"/>
                </a:cubicBezTo>
                <a:cubicBezTo>
                  <a:pt x="1909" y="191"/>
                  <a:pt x="1909" y="193"/>
                  <a:pt x="1908" y="194"/>
                </a:cubicBezTo>
                <a:cubicBezTo>
                  <a:pt x="1908" y="194"/>
                  <a:pt x="1908" y="194"/>
                  <a:pt x="1908" y="194"/>
                </a:cubicBezTo>
                <a:cubicBezTo>
                  <a:pt x="1908" y="199"/>
                  <a:pt x="1902" y="199"/>
                  <a:pt x="1900" y="202"/>
                </a:cubicBezTo>
                <a:close/>
                <a:moveTo>
                  <a:pt x="599" y="259"/>
                </a:moveTo>
                <a:cubicBezTo>
                  <a:pt x="599" y="259"/>
                  <a:pt x="599" y="259"/>
                  <a:pt x="599" y="259"/>
                </a:cubicBezTo>
                <a:cubicBezTo>
                  <a:pt x="599" y="259"/>
                  <a:pt x="599" y="259"/>
                  <a:pt x="599" y="259"/>
                </a:cubicBezTo>
                <a:close/>
                <a:moveTo>
                  <a:pt x="1553" y="440"/>
                </a:moveTo>
                <a:cubicBezTo>
                  <a:pt x="1553" y="440"/>
                  <a:pt x="1553" y="440"/>
                  <a:pt x="1553" y="440"/>
                </a:cubicBezTo>
                <a:cubicBezTo>
                  <a:pt x="1553" y="440"/>
                  <a:pt x="1553" y="440"/>
                  <a:pt x="1553" y="440"/>
                </a:cubicBezTo>
                <a:close/>
                <a:moveTo>
                  <a:pt x="510" y="108"/>
                </a:moveTo>
                <a:cubicBezTo>
                  <a:pt x="510" y="108"/>
                  <a:pt x="510" y="108"/>
                  <a:pt x="510" y="108"/>
                </a:cubicBezTo>
                <a:cubicBezTo>
                  <a:pt x="510" y="108"/>
                  <a:pt x="510" y="108"/>
                  <a:pt x="510" y="108"/>
                </a:cubicBezTo>
                <a:close/>
                <a:moveTo>
                  <a:pt x="871" y="822"/>
                </a:moveTo>
                <a:cubicBezTo>
                  <a:pt x="871" y="822"/>
                  <a:pt x="871" y="822"/>
                  <a:pt x="871" y="822"/>
                </a:cubicBezTo>
                <a:cubicBezTo>
                  <a:pt x="871" y="822"/>
                  <a:pt x="871" y="822"/>
                  <a:pt x="871" y="822"/>
                </a:cubicBezTo>
                <a:close/>
                <a:moveTo>
                  <a:pt x="879" y="828"/>
                </a:moveTo>
                <a:cubicBezTo>
                  <a:pt x="879" y="828"/>
                  <a:pt x="879" y="828"/>
                  <a:pt x="879" y="828"/>
                </a:cubicBezTo>
                <a:cubicBezTo>
                  <a:pt x="879" y="828"/>
                  <a:pt x="879" y="828"/>
                  <a:pt x="879" y="828"/>
                </a:cubicBezTo>
                <a:close/>
                <a:moveTo>
                  <a:pt x="873" y="836"/>
                </a:moveTo>
                <a:cubicBezTo>
                  <a:pt x="875" y="837"/>
                  <a:pt x="877" y="837"/>
                  <a:pt x="879" y="835"/>
                </a:cubicBezTo>
                <a:cubicBezTo>
                  <a:pt x="880" y="834"/>
                  <a:pt x="882" y="834"/>
                  <a:pt x="883" y="832"/>
                </a:cubicBezTo>
                <a:cubicBezTo>
                  <a:pt x="882" y="831"/>
                  <a:pt x="882" y="831"/>
                  <a:pt x="883" y="831"/>
                </a:cubicBezTo>
                <a:cubicBezTo>
                  <a:pt x="882" y="829"/>
                  <a:pt x="880" y="829"/>
                  <a:pt x="879" y="828"/>
                </a:cubicBezTo>
                <a:cubicBezTo>
                  <a:pt x="876" y="827"/>
                  <a:pt x="872" y="827"/>
                  <a:pt x="871" y="822"/>
                </a:cubicBezTo>
                <a:cubicBezTo>
                  <a:pt x="870" y="821"/>
                  <a:pt x="869" y="821"/>
                  <a:pt x="867" y="822"/>
                </a:cubicBezTo>
                <a:cubicBezTo>
                  <a:pt x="868" y="822"/>
                  <a:pt x="868" y="822"/>
                  <a:pt x="868" y="822"/>
                </a:cubicBezTo>
                <a:cubicBezTo>
                  <a:pt x="868" y="822"/>
                  <a:pt x="867" y="822"/>
                  <a:pt x="867" y="823"/>
                </a:cubicBezTo>
                <a:cubicBezTo>
                  <a:pt x="866" y="823"/>
                  <a:pt x="866" y="823"/>
                  <a:pt x="865" y="822"/>
                </a:cubicBezTo>
                <a:cubicBezTo>
                  <a:pt x="865" y="822"/>
                  <a:pt x="865" y="822"/>
                  <a:pt x="865" y="822"/>
                </a:cubicBezTo>
                <a:cubicBezTo>
                  <a:pt x="865" y="821"/>
                  <a:pt x="864" y="821"/>
                  <a:pt x="863" y="820"/>
                </a:cubicBezTo>
                <a:cubicBezTo>
                  <a:pt x="863" y="820"/>
                  <a:pt x="862" y="819"/>
                  <a:pt x="861" y="818"/>
                </a:cubicBezTo>
                <a:cubicBezTo>
                  <a:pt x="861" y="818"/>
                  <a:pt x="860" y="817"/>
                  <a:pt x="859" y="816"/>
                </a:cubicBezTo>
                <a:cubicBezTo>
                  <a:pt x="860" y="817"/>
                  <a:pt x="860" y="817"/>
                  <a:pt x="860" y="817"/>
                </a:cubicBezTo>
                <a:cubicBezTo>
                  <a:pt x="859" y="816"/>
                  <a:pt x="859" y="816"/>
                  <a:pt x="858" y="815"/>
                </a:cubicBezTo>
                <a:cubicBezTo>
                  <a:pt x="858" y="815"/>
                  <a:pt x="858" y="815"/>
                  <a:pt x="858" y="815"/>
                </a:cubicBezTo>
                <a:cubicBezTo>
                  <a:pt x="858" y="815"/>
                  <a:pt x="858" y="815"/>
                  <a:pt x="858" y="815"/>
                </a:cubicBezTo>
                <a:cubicBezTo>
                  <a:pt x="857" y="815"/>
                  <a:pt x="857" y="815"/>
                  <a:pt x="857" y="815"/>
                </a:cubicBezTo>
                <a:cubicBezTo>
                  <a:pt x="856" y="814"/>
                  <a:pt x="855" y="814"/>
                  <a:pt x="854" y="814"/>
                </a:cubicBezTo>
                <a:cubicBezTo>
                  <a:pt x="853" y="814"/>
                  <a:pt x="853" y="813"/>
                  <a:pt x="852" y="813"/>
                </a:cubicBezTo>
                <a:cubicBezTo>
                  <a:pt x="852" y="813"/>
                  <a:pt x="852" y="813"/>
                  <a:pt x="852" y="813"/>
                </a:cubicBezTo>
                <a:cubicBezTo>
                  <a:pt x="851" y="813"/>
                  <a:pt x="851" y="813"/>
                  <a:pt x="850" y="812"/>
                </a:cubicBezTo>
                <a:cubicBezTo>
                  <a:pt x="849" y="812"/>
                  <a:pt x="848" y="812"/>
                  <a:pt x="848" y="812"/>
                </a:cubicBezTo>
                <a:cubicBezTo>
                  <a:pt x="847" y="812"/>
                  <a:pt x="847" y="811"/>
                  <a:pt x="846" y="811"/>
                </a:cubicBezTo>
                <a:cubicBezTo>
                  <a:pt x="846" y="811"/>
                  <a:pt x="846" y="811"/>
                  <a:pt x="846" y="811"/>
                </a:cubicBezTo>
                <a:cubicBezTo>
                  <a:pt x="845" y="811"/>
                  <a:pt x="843" y="810"/>
                  <a:pt x="842" y="809"/>
                </a:cubicBezTo>
                <a:cubicBezTo>
                  <a:pt x="842" y="809"/>
                  <a:pt x="842" y="809"/>
                  <a:pt x="842" y="809"/>
                </a:cubicBezTo>
                <a:cubicBezTo>
                  <a:pt x="842" y="808"/>
                  <a:pt x="841" y="808"/>
                  <a:pt x="841" y="807"/>
                </a:cubicBezTo>
                <a:cubicBezTo>
                  <a:pt x="841" y="807"/>
                  <a:pt x="841" y="807"/>
                  <a:pt x="841" y="806"/>
                </a:cubicBezTo>
                <a:cubicBezTo>
                  <a:pt x="841" y="806"/>
                  <a:pt x="841" y="806"/>
                  <a:pt x="840" y="805"/>
                </a:cubicBezTo>
                <a:cubicBezTo>
                  <a:pt x="840" y="805"/>
                  <a:pt x="840" y="805"/>
                  <a:pt x="840" y="805"/>
                </a:cubicBezTo>
                <a:cubicBezTo>
                  <a:pt x="839" y="803"/>
                  <a:pt x="836" y="805"/>
                  <a:pt x="835" y="803"/>
                </a:cubicBezTo>
                <a:cubicBezTo>
                  <a:pt x="832" y="801"/>
                  <a:pt x="829" y="802"/>
                  <a:pt x="826" y="802"/>
                </a:cubicBezTo>
                <a:cubicBezTo>
                  <a:pt x="826" y="802"/>
                  <a:pt x="825" y="802"/>
                  <a:pt x="825" y="802"/>
                </a:cubicBezTo>
                <a:cubicBezTo>
                  <a:pt x="825" y="802"/>
                  <a:pt x="824" y="802"/>
                  <a:pt x="823" y="801"/>
                </a:cubicBezTo>
                <a:cubicBezTo>
                  <a:pt x="821" y="799"/>
                  <a:pt x="820" y="800"/>
                  <a:pt x="818" y="801"/>
                </a:cubicBezTo>
                <a:cubicBezTo>
                  <a:pt x="817" y="801"/>
                  <a:pt x="816" y="801"/>
                  <a:pt x="816" y="801"/>
                </a:cubicBezTo>
                <a:cubicBezTo>
                  <a:pt x="816" y="801"/>
                  <a:pt x="815" y="801"/>
                  <a:pt x="815" y="800"/>
                </a:cubicBezTo>
                <a:cubicBezTo>
                  <a:pt x="815" y="800"/>
                  <a:pt x="814" y="800"/>
                  <a:pt x="814" y="801"/>
                </a:cubicBezTo>
                <a:cubicBezTo>
                  <a:pt x="813" y="801"/>
                  <a:pt x="813" y="801"/>
                  <a:pt x="812" y="801"/>
                </a:cubicBezTo>
                <a:cubicBezTo>
                  <a:pt x="811" y="802"/>
                  <a:pt x="809" y="802"/>
                  <a:pt x="808" y="803"/>
                </a:cubicBezTo>
                <a:cubicBezTo>
                  <a:pt x="808" y="803"/>
                  <a:pt x="808" y="803"/>
                  <a:pt x="808" y="803"/>
                </a:cubicBezTo>
                <a:cubicBezTo>
                  <a:pt x="804" y="805"/>
                  <a:pt x="801" y="808"/>
                  <a:pt x="800" y="813"/>
                </a:cubicBezTo>
                <a:cubicBezTo>
                  <a:pt x="800" y="813"/>
                  <a:pt x="800" y="813"/>
                  <a:pt x="800" y="813"/>
                </a:cubicBezTo>
                <a:cubicBezTo>
                  <a:pt x="800" y="813"/>
                  <a:pt x="800" y="814"/>
                  <a:pt x="800" y="814"/>
                </a:cubicBezTo>
                <a:cubicBezTo>
                  <a:pt x="802" y="815"/>
                  <a:pt x="803" y="815"/>
                  <a:pt x="804" y="814"/>
                </a:cubicBezTo>
                <a:cubicBezTo>
                  <a:pt x="804" y="814"/>
                  <a:pt x="805" y="814"/>
                  <a:pt x="805" y="814"/>
                </a:cubicBezTo>
                <a:cubicBezTo>
                  <a:pt x="806" y="814"/>
                  <a:pt x="807" y="813"/>
                  <a:pt x="808" y="812"/>
                </a:cubicBezTo>
                <a:cubicBezTo>
                  <a:pt x="809" y="812"/>
                  <a:pt x="809" y="811"/>
                  <a:pt x="810" y="810"/>
                </a:cubicBezTo>
                <a:cubicBezTo>
                  <a:pt x="810" y="811"/>
                  <a:pt x="810" y="811"/>
                  <a:pt x="810" y="811"/>
                </a:cubicBezTo>
                <a:cubicBezTo>
                  <a:pt x="811" y="810"/>
                  <a:pt x="811" y="809"/>
                  <a:pt x="812" y="809"/>
                </a:cubicBezTo>
                <a:cubicBezTo>
                  <a:pt x="812" y="809"/>
                  <a:pt x="812" y="809"/>
                  <a:pt x="812" y="809"/>
                </a:cubicBezTo>
                <a:cubicBezTo>
                  <a:pt x="814" y="808"/>
                  <a:pt x="815" y="805"/>
                  <a:pt x="818" y="806"/>
                </a:cubicBezTo>
                <a:cubicBezTo>
                  <a:pt x="819" y="807"/>
                  <a:pt x="820" y="807"/>
                  <a:pt x="821" y="807"/>
                </a:cubicBezTo>
                <a:cubicBezTo>
                  <a:pt x="822" y="808"/>
                  <a:pt x="822" y="808"/>
                  <a:pt x="822" y="808"/>
                </a:cubicBezTo>
                <a:cubicBezTo>
                  <a:pt x="823" y="808"/>
                  <a:pt x="823" y="808"/>
                  <a:pt x="823" y="808"/>
                </a:cubicBezTo>
                <a:cubicBezTo>
                  <a:pt x="823" y="809"/>
                  <a:pt x="824" y="810"/>
                  <a:pt x="825" y="810"/>
                </a:cubicBezTo>
                <a:cubicBezTo>
                  <a:pt x="825" y="810"/>
                  <a:pt x="825" y="810"/>
                  <a:pt x="825" y="810"/>
                </a:cubicBezTo>
                <a:cubicBezTo>
                  <a:pt x="827" y="812"/>
                  <a:pt x="830" y="811"/>
                  <a:pt x="831" y="812"/>
                </a:cubicBezTo>
                <a:cubicBezTo>
                  <a:pt x="832" y="812"/>
                  <a:pt x="832" y="813"/>
                  <a:pt x="833" y="813"/>
                </a:cubicBezTo>
                <a:cubicBezTo>
                  <a:pt x="834" y="814"/>
                  <a:pt x="834" y="815"/>
                  <a:pt x="835" y="816"/>
                </a:cubicBezTo>
                <a:cubicBezTo>
                  <a:pt x="836" y="817"/>
                  <a:pt x="838" y="817"/>
                  <a:pt x="839" y="818"/>
                </a:cubicBezTo>
                <a:cubicBezTo>
                  <a:pt x="839" y="818"/>
                  <a:pt x="839" y="818"/>
                  <a:pt x="839" y="818"/>
                </a:cubicBezTo>
                <a:cubicBezTo>
                  <a:pt x="841" y="820"/>
                  <a:pt x="844" y="820"/>
                  <a:pt x="846" y="819"/>
                </a:cubicBezTo>
                <a:cubicBezTo>
                  <a:pt x="846" y="819"/>
                  <a:pt x="847" y="819"/>
                  <a:pt x="847" y="820"/>
                </a:cubicBezTo>
                <a:cubicBezTo>
                  <a:pt x="848" y="820"/>
                  <a:pt x="848" y="821"/>
                  <a:pt x="848" y="822"/>
                </a:cubicBezTo>
                <a:cubicBezTo>
                  <a:pt x="848" y="823"/>
                  <a:pt x="849" y="823"/>
                  <a:pt x="849" y="824"/>
                </a:cubicBezTo>
                <a:cubicBezTo>
                  <a:pt x="849" y="824"/>
                  <a:pt x="849" y="824"/>
                  <a:pt x="849" y="824"/>
                </a:cubicBezTo>
                <a:cubicBezTo>
                  <a:pt x="849" y="824"/>
                  <a:pt x="849" y="824"/>
                  <a:pt x="849" y="824"/>
                </a:cubicBezTo>
                <a:cubicBezTo>
                  <a:pt x="849" y="825"/>
                  <a:pt x="850" y="825"/>
                  <a:pt x="850" y="826"/>
                </a:cubicBezTo>
                <a:cubicBezTo>
                  <a:pt x="850" y="826"/>
                  <a:pt x="850" y="826"/>
                  <a:pt x="850" y="826"/>
                </a:cubicBezTo>
                <a:cubicBezTo>
                  <a:pt x="851" y="827"/>
                  <a:pt x="851" y="827"/>
                  <a:pt x="852" y="828"/>
                </a:cubicBezTo>
                <a:cubicBezTo>
                  <a:pt x="852" y="828"/>
                  <a:pt x="852" y="828"/>
                  <a:pt x="852" y="828"/>
                </a:cubicBezTo>
                <a:cubicBezTo>
                  <a:pt x="853" y="829"/>
                  <a:pt x="855" y="829"/>
                  <a:pt x="856" y="830"/>
                </a:cubicBezTo>
                <a:cubicBezTo>
                  <a:pt x="856" y="830"/>
                  <a:pt x="856" y="830"/>
                  <a:pt x="856" y="830"/>
                </a:cubicBezTo>
                <a:cubicBezTo>
                  <a:pt x="857" y="831"/>
                  <a:pt x="857" y="832"/>
                  <a:pt x="856" y="834"/>
                </a:cubicBezTo>
                <a:cubicBezTo>
                  <a:pt x="856" y="834"/>
                  <a:pt x="856" y="834"/>
                  <a:pt x="856" y="834"/>
                </a:cubicBezTo>
                <a:cubicBezTo>
                  <a:pt x="855" y="835"/>
                  <a:pt x="855" y="836"/>
                  <a:pt x="856" y="837"/>
                </a:cubicBezTo>
                <a:cubicBezTo>
                  <a:pt x="857" y="837"/>
                  <a:pt x="858" y="837"/>
                  <a:pt x="859" y="837"/>
                </a:cubicBezTo>
                <a:cubicBezTo>
                  <a:pt x="862" y="836"/>
                  <a:pt x="865" y="837"/>
                  <a:pt x="867" y="836"/>
                </a:cubicBezTo>
                <a:cubicBezTo>
                  <a:pt x="869" y="835"/>
                  <a:pt x="871" y="835"/>
                  <a:pt x="873" y="836"/>
                </a:cubicBezTo>
                <a:close/>
                <a:moveTo>
                  <a:pt x="1835" y="1289"/>
                </a:moveTo>
                <a:cubicBezTo>
                  <a:pt x="1835" y="1289"/>
                  <a:pt x="1835" y="1289"/>
                  <a:pt x="1835" y="1289"/>
                </a:cubicBezTo>
                <a:cubicBezTo>
                  <a:pt x="1835" y="1289"/>
                  <a:pt x="1835" y="1289"/>
                  <a:pt x="1835" y="1289"/>
                </a:cubicBezTo>
                <a:close/>
                <a:moveTo>
                  <a:pt x="2142" y="198"/>
                </a:moveTo>
                <a:cubicBezTo>
                  <a:pt x="2142" y="198"/>
                  <a:pt x="2142" y="198"/>
                  <a:pt x="2142" y="198"/>
                </a:cubicBezTo>
                <a:cubicBezTo>
                  <a:pt x="2142" y="198"/>
                  <a:pt x="2142" y="198"/>
                  <a:pt x="2142" y="198"/>
                </a:cubicBezTo>
                <a:close/>
                <a:moveTo>
                  <a:pt x="2722" y="1333"/>
                </a:moveTo>
                <a:cubicBezTo>
                  <a:pt x="2722" y="1333"/>
                  <a:pt x="2722" y="1333"/>
                  <a:pt x="2722" y="1333"/>
                </a:cubicBezTo>
                <a:cubicBezTo>
                  <a:pt x="2722" y="1333"/>
                  <a:pt x="2722" y="1333"/>
                  <a:pt x="2722" y="1333"/>
                </a:cubicBezTo>
                <a:close/>
                <a:moveTo>
                  <a:pt x="2722" y="1333"/>
                </a:moveTo>
                <a:cubicBezTo>
                  <a:pt x="2722" y="1332"/>
                  <a:pt x="2721" y="1332"/>
                  <a:pt x="2720" y="1331"/>
                </a:cubicBezTo>
                <a:cubicBezTo>
                  <a:pt x="2720" y="1330"/>
                  <a:pt x="2720" y="1330"/>
                  <a:pt x="2720" y="1329"/>
                </a:cubicBezTo>
                <a:cubicBezTo>
                  <a:pt x="2720" y="1329"/>
                  <a:pt x="2719" y="1328"/>
                  <a:pt x="2719" y="1329"/>
                </a:cubicBezTo>
                <a:cubicBezTo>
                  <a:pt x="2719" y="1329"/>
                  <a:pt x="2718" y="1329"/>
                  <a:pt x="2718" y="1329"/>
                </a:cubicBezTo>
                <a:cubicBezTo>
                  <a:pt x="2719" y="1328"/>
                  <a:pt x="2719" y="1328"/>
                  <a:pt x="2719" y="1327"/>
                </a:cubicBezTo>
                <a:cubicBezTo>
                  <a:pt x="2719" y="1325"/>
                  <a:pt x="2720" y="1322"/>
                  <a:pt x="2718" y="1319"/>
                </a:cubicBezTo>
                <a:cubicBezTo>
                  <a:pt x="2718" y="1319"/>
                  <a:pt x="2718" y="1318"/>
                  <a:pt x="2718" y="1318"/>
                </a:cubicBezTo>
                <a:cubicBezTo>
                  <a:pt x="2718" y="1317"/>
                  <a:pt x="2718" y="1317"/>
                  <a:pt x="2717" y="1317"/>
                </a:cubicBezTo>
                <a:cubicBezTo>
                  <a:pt x="2718" y="1316"/>
                  <a:pt x="2718" y="1316"/>
                  <a:pt x="2718" y="1315"/>
                </a:cubicBezTo>
                <a:cubicBezTo>
                  <a:pt x="2718" y="1315"/>
                  <a:pt x="2718" y="1314"/>
                  <a:pt x="2719" y="1314"/>
                </a:cubicBezTo>
                <a:cubicBezTo>
                  <a:pt x="2719" y="1312"/>
                  <a:pt x="2720" y="1310"/>
                  <a:pt x="2718" y="1308"/>
                </a:cubicBezTo>
                <a:cubicBezTo>
                  <a:pt x="2718" y="1308"/>
                  <a:pt x="2718" y="1308"/>
                  <a:pt x="2718" y="1308"/>
                </a:cubicBezTo>
                <a:cubicBezTo>
                  <a:pt x="2717" y="1304"/>
                  <a:pt x="2715" y="1301"/>
                  <a:pt x="2712" y="1298"/>
                </a:cubicBezTo>
                <a:cubicBezTo>
                  <a:pt x="2712" y="1298"/>
                  <a:pt x="2712" y="1298"/>
                  <a:pt x="2712" y="1298"/>
                </a:cubicBezTo>
                <a:cubicBezTo>
                  <a:pt x="2712" y="1298"/>
                  <a:pt x="2711" y="1297"/>
                  <a:pt x="2711" y="1296"/>
                </a:cubicBezTo>
                <a:cubicBezTo>
                  <a:pt x="2710" y="1296"/>
                  <a:pt x="2710" y="1295"/>
                  <a:pt x="2711" y="1295"/>
                </a:cubicBezTo>
                <a:cubicBezTo>
                  <a:pt x="2710" y="1294"/>
                  <a:pt x="2709" y="1293"/>
                  <a:pt x="2709" y="1292"/>
                </a:cubicBezTo>
                <a:cubicBezTo>
                  <a:pt x="2709" y="1292"/>
                  <a:pt x="2709" y="1292"/>
                  <a:pt x="2709" y="1292"/>
                </a:cubicBezTo>
                <a:cubicBezTo>
                  <a:pt x="2708" y="1292"/>
                  <a:pt x="2708" y="1292"/>
                  <a:pt x="2707" y="1292"/>
                </a:cubicBezTo>
                <a:cubicBezTo>
                  <a:pt x="2707" y="1292"/>
                  <a:pt x="2707" y="1291"/>
                  <a:pt x="2707" y="1291"/>
                </a:cubicBezTo>
                <a:cubicBezTo>
                  <a:pt x="2707" y="1290"/>
                  <a:pt x="2707" y="1290"/>
                  <a:pt x="2707" y="1290"/>
                </a:cubicBezTo>
                <a:cubicBezTo>
                  <a:pt x="2706" y="1290"/>
                  <a:pt x="2705" y="1289"/>
                  <a:pt x="2705" y="1289"/>
                </a:cubicBezTo>
                <a:cubicBezTo>
                  <a:pt x="2705" y="1289"/>
                  <a:pt x="2705" y="1289"/>
                  <a:pt x="2705" y="1289"/>
                </a:cubicBezTo>
                <a:cubicBezTo>
                  <a:pt x="2704" y="1288"/>
                  <a:pt x="2704" y="1287"/>
                  <a:pt x="2703" y="1287"/>
                </a:cubicBezTo>
                <a:cubicBezTo>
                  <a:pt x="2703" y="1287"/>
                  <a:pt x="2703" y="1287"/>
                  <a:pt x="2703" y="1287"/>
                </a:cubicBezTo>
                <a:cubicBezTo>
                  <a:pt x="2700" y="1283"/>
                  <a:pt x="2704" y="1279"/>
                  <a:pt x="2701" y="1275"/>
                </a:cubicBezTo>
                <a:cubicBezTo>
                  <a:pt x="2698" y="1272"/>
                  <a:pt x="2691" y="1273"/>
                  <a:pt x="2692" y="1266"/>
                </a:cubicBezTo>
                <a:cubicBezTo>
                  <a:pt x="2692" y="1266"/>
                  <a:pt x="2692" y="1266"/>
                  <a:pt x="2692" y="1265"/>
                </a:cubicBezTo>
                <a:cubicBezTo>
                  <a:pt x="2691" y="1265"/>
                  <a:pt x="2691" y="1264"/>
                  <a:pt x="2691" y="1264"/>
                </a:cubicBezTo>
                <a:cubicBezTo>
                  <a:pt x="2691" y="1264"/>
                  <a:pt x="2692" y="1264"/>
                  <a:pt x="2692" y="1264"/>
                </a:cubicBezTo>
                <a:cubicBezTo>
                  <a:pt x="2692" y="1262"/>
                  <a:pt x="2693" y="1261"/>
                  <a:pt x="2691" y="1260"/>
                </a:cubicBezTo>
                <a:cubicBezTo>
                  <a:pt x="2691" y="1259"/>
                  <a:pt x="2690" y="1259"/>
                  <a:pt x="2689" y="1258"/>
                </a:cubicBezTo>
                <a:cubicBezTo>
                  <a:pt x="2689" y="1258"/>
                  <a:pt x="2689" y="1258"/>
                  <a:pt x="2689" y="1258"/>
                </a:cubicBezTo>
                <a:cubicBezTo>
                  <a:pt x="2689" y="1257"/>
                  <a:pt x="2688" y="1257"/>
                  <a:pt x="2687" y="1256"/>
                </a:cubicBezTo>
                <a:cubicBezTo>
                  <a:pt x="2687" y="1256"/>
                  <a:pt x="2687" y="1256"/>
                  <a:pt x="2687" y="1256"/>
                </a:cubicBezTo>
                <a:cubicBezTo>
                  <a:pt x="2686" y="1255"/>
                  <a:pt x="2687" y="1253"/>
                  <a:pt x="2687" y="1252"/>
                </a:cubicBezTo>
                <a:cubicBezTo>
                  <a:pt x="2687" y="1251"/>
                  <a:pt x="2687" y="1251"/>
                  <a:pt x="2687" y="1251"/>
                </a:cubicBezTo>
                <a:cubicBezTo>
                  <a:pt x="2687" y="1250"/>
                  <a:pt x="2686" y="1249"/>
                  <a:pt x="2685" y="1248"/>
                </a:cubicBezTo>
                <a:cubicBezTo>
                  <a:pt x="2686" y="1249"/>
                  <a:pt x="2686" y="1249"/>
                  <a:pt x="2686" y="1249"/>
                </a:cubicBezTo>
                <a:cubicBezTo>
                  <a:pt x="2685" y="1247"/>
                  <a:pt x="2683" y="1247"/>
                  <a:pt x="2682" y="1248"/>
                </a:cubicBezTo>
                <a:cubicBezTo>
                  <a:pt x="2682" y="1247"/>
                  <a:pt x="2682" y="1247"/>
                  <a:pt x="2682" y="1246"/>
                </a:cubicBezTo>
                <a:cubicBezTo>
                  <a:pt x="2682" y="1246"/>
                  <a:pt x="2682" y="1245"/>
                  <a:pt x="2682" y="1245"/>
                </a:cubicBezTo>
                <a:cubicBezTo>
                  <a:pt x="2680" y="1245"/>
                  <a:pt x="2678" y="1245"/>
                  <a:pt x="2676" y="1245"/>
                </a:cubicBezTo>
                <a:cubicBezTo>
                  <a:pt x="2676" y="1244"/>
                  <a:pt x="2675" y="1244"/>
                  <a:pt x="2675" y="1243"/>
                </a:cubicBezTo>
                <a:cubicBezTo>
                  <a:pt x="2675" y="1243"/>
                  <a:pt x="2675" y="1243"/>
                  <a:pt x="2675" y="1243"/>
                </a:cubicBezTo>
                <a:cubicBezTo>
                  <a:pt x="2675" y="1242"/>
                  <a:pt x="2675" y="1241"/>
                  <a:pt x="2674" y="1241"/>
                </a:cubicBezTo>
                <a:cubicBezTo>
                  <a:pt x="2674" y="1241"/>
                  <a:pt x="2674" y="1241"/>
                  <a:pt x="2674" y="1241"/>
                </a:cubicBezTo>
                <a:cubicBezTo>
                  <a:pt x="2673" y="1239"/>
                  <a:pt x="2670" y="1241"/>
                  <a:pt x="2668" y="1239"/>
                </a:cubicBezTo>
                <a:cubicBezTo>
                  <a:pt x="2668" y="1239"/>
                  <a:pt x="2668" y="1239"/>
                  <a:pt x="2668" y="1239"/>
                </a:cubicBezTo>
                <a:cubicBezTo>
                  <a:pt x="2668" y="1238"/>
                  <a:pt x="2667" y="1237"/>
                  <a:pt x="2667" y="1237"/>
                </a:cubicBezTo>
                <a:cubicBezTo>
                  <a:pt x="2667" y="1236"/>
                  <a:pt x="2666" y="1236"/>
                  <a:pt x="2666" y="1235"/>
                </a:cubicBezTo>
                <a:cubicBezTo>
                  <a:pt x="2668" y="1234"/>
                  <a:pt x="2668" y="1232"/>
                  <a:pt x="2667" y="1231"/>
                </a:cubicBezTo>
                <a:cubicBezTo>
                  <a:pt x="2666" y="1231"/>
                  <a:pt x="2666" y="1230"/>
                  <a:pt x="2666" y="1230"/>
                </a:cubicBezTo>
                <a:cubicBezTo>
                  <a:pt x="2666" y="1229"/>
                  <a:pt x="2666" y="1229"/>
                  <a:pt x="2666" y="1229"/>
                </a:cubicBezTo>
                <a:cubicBezTo>
                  <a:pt x="2666" y="1228"/>
                  <a:pt x="2666" y="1228"/>
                  <a:pt x="2665" y="1228"/>
                </a:cubicBezTo>
                <a:cubicBezTo>
                  <a:pt x="2665" y="1225"/>
                  <a:pt x="2666" y="1222"/>
                  <a:pt x="2665" y="1220"/>
                </a:cubicBezTo>
                <a:cubicBezTo>
                  <a:pt x="2664" y="1219"/>
                  <a:pt x="2664" y="1219"/>
                  <a:pt x="2664" y="1218"/>
                </a:cubicBezTo>
                <a:cubicBezTo>
                  <a:pt x="2664" y="1217"/>
                  <a:pt x="2664" y="1215"/>
                  <a:pt x="2662" y="1214"/>
                </a:cubicBezTo>
                <a:cubicBezTo>
                  <a:pt x="2663" y="1214"/>
                  <a:pt x="2663" y="1214"/>
                  <a:pt x="2663" y="1214"/>
                </a:cubicBezTo>
                <a:cubicBezTo>
                  <a:pt x="2662" y="1213"/>
                  <a:pt x="2661" y="1213"/>
                  <a:pt x="2661" y="1212"/>
                </a:cubicBezTo>
                <a:cubicBezTo>
                  <a:pt x="2657" y="1207"/>
                  <a:pt x="2663" y="1199"/>
                  <a:pt x="2657" y="1195"/>
                </a:cubicBezTo>
                <a:cubicBezTo>
                  <a:pt x="2657" y="1195"/>
                  <a:pt x="2657" y="1195"/>
                  <a:pt x="2657" y="1195"/>
                </a:cubicBezTo>
                <a:cubicBezTo>
                  <a:pt x="2656" y="1194"/>
                  <a:pt x="2656" y="1193"/>
                  <a:pt x="2655" y="1193"/>
                </a:cubicBezTo>
                <a:cubicBezTo>
                  <a:pt x="2655" y="1193"/>
                  <a:pt x="2655" y="1193"/>
                  <a:pt x="2655" y="1193"/>
                </a:cubicBezTo>
                <a:cubicBezTo>
                  <a:pt x="2654" y="1191"/>
                  <a:pt x="2652" y="1189"/>
                  <a:pt x="2649" y="1191"/>
                </a:cubicBezTo>
                <a:cubicBezTo>
                  <a:pt x="2649" y="1191"/>
                  <a:pt x="2649" y="1191"/>
                  <a:pt x="2649" y="1191"/>
                </a:cubicBezTo>
                <a:cubicBezTo>
                  <a:pt x="2648" y="1192"/>
                  <a:pt x="2647" y="1192"/>
                  <a:pt x="2645" y="1191"/>
                </a:cubicBezTo>
                <a:cubicBezTo>
                  <a:pt x="2645" y="1187"/>
                  <a:pt x="2645" y="1187"/>
                  <a:pt x="2645" y="1187"/>
                </a:cubicBezTo>
                <a:cubicBezTo>
                  <a:pt x="2647" y="1184"/>
                  <a:pt x="2647" y="1181"/>
                  <a:pt x="2645" y="1177"/>
                </a:cubicBezTo>
                <a:cubicBezTo>
                  <a:pt x="2645" y="1177"/>
                  <a:pt x="2645" y="1177"/>
                  <a:pt x="2645" y="1177"/>
                </a:cubicBezTo>
                <a:cubicBezTo>
                  <a:pt x="2644" y="1176"/>
                  <a:pt x="2645" y="1174"/>
                  <a:pt x="2643" y="1173"/>
                </a:cubicBezTo>
                <a:cubicBezTo>
                  <a:pt x="2643" y="1174"/>
                  <a:pt x="2643" y="1174"/>
                  <a:pt x="2643" y="1174"/>
                </a:cubicBezTo>
                <a:cubicBezTo>
                  <a:pt x="2643" y="1173"/>
                  <a:pt x="2642" y="1172"/>
                  <a:pt x="2642" y="1172"/>
                </a:cubicBezTo>
                <a:cubicBezTo>
                  <a:pt x="2641" y="1168"/>
                  <a:pt x="2641" y="1168"/>
                  <a:pt x="2641" y="1168"/>
                </a:cubicBezTo>
                <a:cubicBezTo>
                  <a:pt x="2639" y="1167"/>
                  <a:pt x="2639" y="1164"/>
                  <a:pt x="2637" y="1162"/>
                </a:cubicBezTo>
                <a:cubicBezTo>
                  <a:pt x="2638" y="1162"/>
                  <a:pt x="2638" y="1162"/>
                  <a:pt x="2638" y="1162"/>
                </a:cubicBezTo>
                <a:cubicBezTo>
                  <a:pt x="2637" y="1161"/>
                  <a:pt x="2636" y="1161"/>
                  <a:pt x="2636" y="1160"/>
                </a:cubicBezTo>
                <a:cubicBezTo>
                  <a:pt x="2635" y="1160"/>
                  <a:pt x="2635" y="1159"/>
                  <a:pt x="2636" y="1159"/>
                </a:cubicBezTo>
                <a:cubicBezTo>
                  <a:pt x="2629" y="1155"/>
                  <a:pt x="2632" y="1163"/>
                  <a:pt x="2630" y="1164"/>
                </a:cubicBezTo>
                <a:cubicBezTo>
                  <a:pt x="2630" y="1165"/>
                  <a:pt x="2630" y="1165"/>
                  <a:pt x="2630" y="1165"/>
                </a:cubicBezTo>
                <a:cubicBezTo>
                  <a:pt x="2630" y="1166"/>
                  <a:pt x="2630" y="1166"/>
                  <a:pt x="2630" y="1166"/>
                </a:cubicBezTo>
                <a:cubicBezTo>
                  <a:pt x="2629" y="1167"/>
                  <a:pt x="2629" y="1169"/>
                  <a:pt x="2628" y="1170"/>
                </a:cubicBezTo>
                <a:cubicBezTo>
                  <a:pt x="2628" y="1171"/>
                  <a:pt x="2628" y="1171"/>
                  <a:pt x="2628" y="1171"/>
                </a:cubicBezTo>
                <a:cubicBezTo>
                  <a:pt x="2628" y="1171"/>
                  <a:pt x="2628" y="1171"/>
                  <a:pt x="2628" y="1171"/>
                </a:cubicBezTo>
                <a:cubicBezTo>
                  <a:pt x="2629" y="1175"/>
                  <a:pt x="2630" y="1178"/>
                  <a:pt x="2628" y="1181"/>
                </a:cubicBezTo>
                <a:cubicBezTo>
                  <a:pt x="2628" y="1181"/>
                  <a:pt x="2628" y="1181"/>
                  <a:pt x="2628" y="1181"/>
                </a:cubicBezTo>
                <a:cubicBezTo>
                  <a:pt x="2626" y="1187"/>
                  <a:pt x="2627" y="1193"/>
                  <a:pt x="2628" y="1198"/>
                </a:cubicBezTo>
                <a:cubicBezTo>
                  <a:pt x="2629" y="1199"/>
                  <a:pt x="2629" y="1200"/>
                  <a:pt x="2628" y="1200"/>
                </a:cubicBezTo>
                <a:cubicBezTo>
                  <a:pt x="2628" y="1200"/>
                  <a:pt x="2628" y="1200"/>
                  <a:pt x="2628" y="1200"/>
                </a:cubicBezTo>
                <a:cubicBezTo>
                  <a:pt x="2626" y="1203"/>
                  <a:pt x="2628" y="1206"/>
                  <a:pt x="2626" y="1208"/>
                </a:cubicBezTo>
                <a:cubicBezTo>
                  <a:pt x="2626" y="1208"/>
                  <a:pt x="2626" y="1208"/>
                  <a:pt x="2626" y="1208"/>
                </a:cubicBezTo>
                <a:cubicBezTo>
                  <a:pt x="2625" y="1210"/>
                  <a:pt x="2623" y="1211"/>
                  <a:pt x="2624" y="1214"/>
                </a:cubicBezTo>
                <a:cubicBezTo>
                  <a:pt x="2625" y="1214"/>
                  <a:pt x="2625" y="1215"/>
                  <a:pt x="2624" y="1216"/>
                </a:cubicBezTo>
                <a:cubicBezTo>
                  <a:pt x="2624" y="1216"/>
                  <a:pt x="2624" y="1216"/>
                  <a:pt x="2624" y="1216"/>
                </a:cubicBezTo>
                <a:cubicBezTo>
                  <a:pt x="2624" y="1216"/>
                  <a:pt x="2623" y="1217"/>
                  <a:pt x="2622" y="1218"/>
                </a:cubicBezTo>
                <a:cubicBezTo>
                  <a:pt x="2622" y="1219"/>
                  <a:pt x="2622" y="1219"/>
                  <a:pt x="2622" y="1219"/>
                </a:cubicBezTo>
                <a:cubicBezTo>
                  <a:pt x="2622" y="1220"/>
                  <a:pt x="2622" y="1220"/>
                  <a:pt x="2622" y="1220"/>
                </a:cubicBezTo>
                <a:cubicBezTo>
                  <a:pt x="2620" y="1226"/>
                  <a:pt x="2617" y="1226"/>
                  <a:pt x="2612" y="1222"/>
                </a:cubicBezTo>
                <a:cubicBezTo>
                  <a:pt x="2613" y="1222"/>
                  <a:pt x="2613" y="1222"/>
                  <a:pt x="2613" y="1222"/>
                </a:cubicBezTo>
                <a:cubicBezTo>
                  <a:pt x="2612" y="1221"/>
                  <a:pt x="2611" y="1220"/>
                  <a:pt x="2611" y="1220"/>
                </a:cubicBezTo>
                <a:cubicBezTo>
                  <a:pt x="2611" y="1220"/>
                  <a:pt x="2611" y="1220"/>
                  <a:pt x="2611" y="1220"/>
                </a:cubicBezTo>
                <a:cubicBezTo>
                  <a:pt x="2610" y="1218"/>
                  <a:pt x="2609" y="1217"/>
                  <a:pt x="2607" y="1217"/>
                </a:cubicBezTo>
                <a:cubicBezTo>
                  <a:pt x="2608" y="1216"/>
                  <a:pt x="2607" y="1216"/>
                  <a:pt x="2607" y="1216"/>
                </a:cubicBezTo>
                <a:cubicBezTo>
                  <a:pt x="2607" y="1216"/>
                  <a:pt x="2607" y="1216"/>
                  <a:pt x="2607" y="1216"/>
                </a:cubicBezTo>
                <a:cubicBezTo>
                  <a:pt x="2605" y="1214"/>
                  <a:pt x="2603" y="1214"/>
                  <a:pt x="2601" y="1212"/>
                </a:cubicBezTo>
                <a:cubicBezTo>
                  <a:pt x="2601" y="1212"/>
                  <a:pt x="2601" y="1212"/>
                  <a:pt x="2601" y="1212"/>
                </a:cubicBezTo>
                <a:cubicBezTo>
                  <a:pt x="2600" y="1210"/>
                  <a:pt x="2599" y="1209"/>
                  <a:pt x="2597" y="1208"/>
                </a:cubicBezTo>
                <a:cubicBezTo>
                  <a:pt x="2597" y="1208"/>
                  <a:pt x="2596" y="1208"/>
                  <a:pt x="2595" y="1208"/>
                </a:cubicBezTo>
                <a:cubicBezTo>
                  <a:pt x="2595" y="1207"/>
                  <a:pt x="2594" y="1207"/>
                  <a:pt x="2593" y="1206"/>
                </a:cubicBezTo>
                <a:cubicBezTo>
                  <a:pt x="2593" y="1206"/>
                  <a:pt x="2593" y="1206"/>
                  <a:pt x="2593" y="1206"/>
                </a:cubicBezTo>
                <a:cubicBezTo>
                  <a:pt x="2591" y="1205"/>
                  <a:pt x="2589" y="1205"/>
                  <a:pt x="2588" y="1202"/>
                </a:cubicBezTo>
                <a:cubicBezTo>
                  <a:pt x="2588" y="1202"/>
                  <a:pt x="2588" y="1202"/>
                  <a:pt x="2588" y="1202"/>
                </a:cubicBezTo>
                <a:cubicBezTo>
                  <a:pt x="2587" y="1201"/>
                  <a:pt x="2585" y="1201"/>
                  <a:pt x="2584" y="1200"/>
                </a:cubicBezTo>
                <a:cubicBezTo>
                  <a:pt x="2584" y="1200"/>
                  <a:pt x="2584" y="1200"/>
                  <a:pt x="2584" y="1200"/>
                </a:cubicBezTo>
                <a:cubicBezTo>
                  <a:pt x="2583" y="1200"/>
                  <a:pt x="2583" y="1199"/>
                  <a:pt x="2582" y="1198"/>
                </a:cubicBezTo>
                <a:cubicBezTo>
                  <a:pt x="2580" y="1192"/>
                  <a:pt x="2582" y="1186"/>
                  <a:pt x="2587" y="1182"/>
                </a:cubicBezTo>
                <a:cubicBezTo>
                  <a:pt x="2589" y="1181"/>
                  <a:pt x="2589" y="1179"/>
                  <a:pt x="2588" y="1177"/>
                </a:cubicBezTo>
                <a:cubicBezTo>
                  <a:pt x="2588" y="1177"/>
                  <a:pt x="2588" y="1177"/>
                  <a:pt x="2588" y="1177"/>
                </a:cubicBezTo>
                <a:cubicBezTo>
                  <a:pt x="2587" y="1177"/>
                  <a:pt x="2587" y="1176"/>
                  <a:pt x="2588" y="1176"/>
                </a:cubicBezTo>
                <a:cubicBezTo>
                  <a:pt x="2588" y="1175"/>
                  <a:pt x="2589" y="1175"/>
                  <a:pt x="2589" y="1175"/>
                </a:cubicBezTo>
                <a:cubicBezTo>
                  <a:pt x="2590" y="1175"/>
                  <a:pt x="2591" y="1174"/>
                  <a:pt x="2592" y="1173"/>
                </a:cubicBezTo>
                <a:cubicBezTo>
                  <a:pt x="2591" y="1173"/>
                  <a:pt x="2591" y="1173"/>
                  <a:pt x="2591" y="1173"/>
                </a:cubicBezTo>
                <a:cubicBezTo>
                  <a:pt x="2591" y="1170"/>
                  <a:pt x="2592" y="1166"/>
                  <a:pt x="2586" y="1168"/>
                </a:cubicBezTo>
                <a:cubicBezTo>
                  <a:pt x="2586" y="1168"/>
                  <a:pt x="2586" y="1168"/>
                  <a:pt x="2586" y="1168"/>
                </a:cubicBezTo>
                <a:cubicBezTo>
                  <a:pt x="2585" y="1169"/>
                  <a:pt x="2583" y="1169"/>
                  <a:pt x="2582" y="1168"/>
                </a:cubicBezTo>
                <a:cubicBezTo>
                  <a:pt x="2578" y="1165"/>
                  <a:pt x="2573" y="1168"/>
                  <a:pt x="2568" y="1166"/>
                </a:cubicBezTo>
                <a:cubicBezTo>
                  <a:pt x="2569" y="1166"/>
                  <a:pt x="2569" y="1166"/>
                  <a:pt x="2569" y="1166"/>
                </a:cubicBezTo>
                <a:cubicBezTo>
                  <a:pt x="2567" y="1164"/>
                  <a:pt x="2565" y="1165"/>
                  <a:pt x="2563" y="1165"/>
                </a:cubicBezTo>
                <a:cubicBezTo>
                  <a:pt x="2563" y="1165"/>
                  <a:pt x="2563" y="1165"/>
                  <a:pt x="2563" y="1166"/>
                </a:cubicBezTo>
                <a:cubicBezTo>
                  <a:pt x="2563" y="1166"/>
                  <a:pt x="2563" y="1165"/>
                  <a:pt x="2563" y="1165"/>
                </a:cubicBezTo>
                <a:cubicBezTo>
                  <a:pt x="2563" y="1164"/>
                  <a:pt x="2563" y="1163"/>
                  <a:pt x="2561" y="1164"/>
                </a:cubicBezTo>
                <a:cubicBezTo>
                  <a:pt x="2561" y="1164"/>
                  <a:pt x="2561" y="1164"/>
                  <a:pt x="2561" y="1164"/>
                </a:cubicBezTo>
                <a:cubicBezTo>
                  <a:pt x="2560" y="1164"/>
                  <a:pt x="2560" y="1164"/>
                  <a:pt x="2559" y="1164"/>
                </a:cubicBezTo>
                <a:cubicBezTo>
                  <a:pt x="2558" y="1163"/>
                  <a:pt x="2558" y="1163"/>
                  <a:pt x="2557" y="1162"/>
                </a:cubicBezTo>
                <a:cubicBezTo>
                  <a:pt x="2557" y="1162"/>
                  <a:pt x="2557" y="1162"/>
                  <a:pt x="2557" y="1162"/>
                </a:cubicBezTo>
                <a:cubicBezTo>
                  <a:pt x="2556" y="1161"/>
                  <a:pt x="2554" y="1161"/>
                  <a:pt x="2553" y="1160"/>
                </a:cubicBezTo>
                <a:cubicBezTo>
                  <a:pt x="2549" y="1161"/>
                  <a:pt x="2549" y="1161"/>
                  <a:pt x="2551" y="1164"/>
                </a:cubicBezTo>
                <a:cubicBezTo>
                  <a:pt x="2552" y="1165"/>
                  <a:pt x="2553" y="1165"/>
                  <a:pt x="2553" y="1166"/>
                </a:cubicBezTo>
                <a:cubicBezTo>
                  <a:pt x="2554" y="1166"/>
                  <a:pt x="2555" y="1166"/>
                  <a:pt x="2555" y="1166"/>
                </a:cubicBezTo>
                <a:cubicBezTo>
                  <a:pt x="2555" y="1166"/>
                  <a:pt x="2555" y="1166"/>
                  <a:pt x="2556" y="1166"/>
                </a:cubicBezTo>
                <a:cubicBezTo>
                  <a:pt x="2556" y="1166"/>
                  <a:pt x="2556" y="1166"/>
                  <a:pt x="2556" y="1166"/>
                </a:cubicBezTo>
                <a:cubicBezTo>
                  <a:pt x="2556" y="1167"/>
                  <a:pt x="2556" y="1167"/>
                  <a:pt x="2557" y="1168"/>
                </a:cubicBezTo>
                <a:cubicBezTo>
                  <a:pt x="2557" y="1168"/>
                  <a:pt x="2557" y="1169"/>
                  <a:pt x="2557" y="1170"/>
                </a:cubicBezTo>
                <a:cubicBezTo>
                  <a:pt x="2553" y="1172"/>
                  <a:pt x="2548" y="1169"/>
                  <a:pt x="2544" y="1170"/>
                </a:cubicBezTo>
                <a:cubicBezTo>
                  <a:pt x="2544" y="1170"/>
                  <a:pt x="2544" y="1170"/>
                  <a:pt x="2544" y="1170"/>
                </a:cubicBezTo>
                <a:cubicBezTo>
                  <a:pt x="2542" y="1171"/>
                  <a:pt x="2539" y="1171"/>
                  <a:pt x="2538" y="1174"/>
                </a:cubicBezTo>
                <a:cubicBezTo>
                  <a:pt x="2537" y="1174"/>
                  <a:pt x="2537" y="1175"/>
                  <a:pt x="2536" y="1175"/>
                </a:cubicBezTo>
                <a:cubicBezTo>
                  <a:pt x="2536" y="1175"/>
                  <a:pt x="2536" y="1175"/>
                  <a:pt x="2536" y="1175"/>
                </a:cubicBezTo>
                <a:cubicBezTo>
                  <a:pt x="2534" y="1177"/>
                  <a:pt x="2537" y="1180"/>
                  <a:pt x="2534" y="1181"/>
                </a:cubicBezTo>
                <a:cubicBezTo>
                  <a:pt x="2534" y="1181"/>
                  <a:pt x="2534" y="1181"/>
                  <a:pt x="2534" y="1181"/>
                </a:cubicBezTo>
                <a:cubicBezTo>
                  <a:pt x="2532" y="1183"/>
                  <a:pt x="2534" y="1185"/>
                  <a:pt x="2532" y="1187"/>
                </a:cubicBezTo>
                <a:cubicBezTo>
                  <a:pt x="2532" y="1187"/>
                  <a:pt x="2532" y="1187"/>
                  <a:pt x="2532" y="1187"/>
                </a:cubicBezTo>
                <a:cubicBezTo>
                  <a:pt x="2532" y="1187"/>
                  <a:pt x="2531" y="1188"/>
                  <a:pt x="2531" y="1189"/>
                </a:cubicBezTo>
                <a:cubicBezTo>
                  <a:pt x="2531" y="1189"/>
                  <a:pt x="2530" y="1190"/>
                  <a:pt x="2530" y="1191"/>
                </a:cubicBezTo>
                <a:cubicBezTo>
                  <a:pt x="2530" y="1191"/>
                  <a:pt x="2530" y="1192"/>
                  <a:pt x="2531" y="1193"/>
                </a:cubicBezTo>
                <a:cubicBezTo>
                  <a:pt x="2531" y="1193"/>
                  <a:pt x="2531" y="1193"/>
                  <a:pt x="2531" y="1193"/>
                </a:cubicBezTo>
                <a:cubicBezTo>
                  <a:pt x="2531" y="1194"/>
                  <a:pt x="2531" y="1194"/>
                  <a:pt x="2531" y="1195"/>
                </a:cubicBezTo>
                <a:cubicBezTo>
                  <a:pt x="2531" y="1195"/>
                  <a:pt x="2532" y="1196"/>
                  <a:pt x="2532" y="1196"/>
                </a:cubicBezTo>
                <a:cubicBezTo>
                  <a:pt x="2529" y="1196"/>
                  <a:pt x="2527" y="1196"/>
                  <a:pt x="2524" y="1195"/>
                </a:cubicBezTo>
                <a:cubicBezTo>
                  <a:pt x="2524" y="1195"/>
                  <a:pt x="2524" y="1194"/>
                  <a:pt x="2524" y="1194"/>
                </a:cubicBezTo>
                <a:cubicBezTo>
                  <a:pt x="2523" y="1194"/>
                  <a:pt x="2523" y="1194"/>
                  <a:pt x="2523" y="1195"/>
                </a:cubicBezTo>
                <a:cubicBezTo>
                  <a:pt x="2523" y="1195"/>
                  <a:pt x="2523" y="1195"/>
                  <a:pt x="2523" y="1195"/>
                </a:cubicBezTo>
                <a:cubicBezTo>
                  <a:pt x="2517" y="1198"/>
                  <a:pt x="2521" y="1191"/>
                  <a:pt x="2518" y="1191"/>
                </a:cubicBezTo>
                <a:cubicBezTo>
                  <a:pt x="2518" y="1190"/>
                  <a:pt x="2517" y="1189"/>
                  <a:pt x="2517" y="1189"/>
                </a:cubicBezTo>
                <a:cubicBezTo>
                  <a:pt x="2516" y="1188"/>
                  <a:pt x="2515" y="1188"/>
                  <a:pt x="2515" y="1187"/>
                </a:cubicBezTo>
                <a:cubicBezTo>
                  <a:pt x="2515" y="1187"/>
                  <a:pt x="2515" y="1187"/>
                  <a:pt x="2515" y="1187"/>
                </a:cubicBezTo>
                <a:cubicBezTo>
                  <a:pt x="2514" y="1186"/>
                  <a:pt x="2513" y="1186"/>
                  <a:pt x="2513" y="1185"/>
                </a:cubicBezTo>
                <a:cubicBezTo>
                  <a:pt x="2512" y="1184"/>
                  <a:pt x="2510" y="1184"/>
                  <a:pt x="2509" y="1185"/>
                </a:cubicBezTo>
                <a:cubicBezTo>
                  <a:pt x="2509" y="1185"/>
                  <a:pt x="2509" y="1185"/>
                  <a:pt x="2509" y="1185"/>
                </a:cubicBezTo>
                <a:cubicBezTo>
                  <a:pt x="2507" y="1186"/>
                  <a:pt x="2504" y="1186"/>
                  <a:pt x="2503" y="1189"/>
                </a:cubicBezTo>
                <a:cubicBezTo>
                  <a:pt x="2501" y="1190"/>
                  <a:pt x="2499" y="1191"/>
                  <a:pt x="2498" y="1193"/>
                </a:cubicBezTo>
                <a:cubicBezTo>
                  <a:pt x="2498" y="1193"/>
                  <a:pt x="2498" y="1193"/>
                  <a:pt x="2498" y="1193"/>
                </a:cubicBezTo>
                <a:cubicBezTo>
                  <a:pt x="2497" y="1193"/>
                  <a:pt x="2497" y="1194"/>
                  <a:pt x="2498" y="1194"/>
                </a:cubicBezTo>
                <a:cubicBezTo>
                  <a:pt x="2498" y="1194"/>
                  <a:pt x="2498" y="1194"/>
                  <a:pt x="2498" y="1194"/>
                </a:cubicBezTo>
                <a:cubicBezTo>
                  <a:pt x="2498" y="1195"/>
                  <a:pt x="2498" y="1196"/>
                  <a:pt x="2498" y="1197"/>
                </a:cubicBezTo>
                <a:cubicBezTo>
                  <a:pt x="2497" y="1198"/>
                  <a:pt x="2495" y="1199"/>
                  <a:pt x="2494" y="1200"/>
                </a:cubicBezTo>
                <a:cubicBezTo>
                  <a:pt x="2493" y="1200"/>
                  <a:pt x="2493" y="1200"/>
                  <a:pt x="2492" y="1200"/>
                </a:cubicBezTo>
                <a:cubicBezTo>
                  <a:pt x="2490" y="1202"/>
                  <a:pt x="2491" y="1205"/>
                  <a:pt x="2491" y="1207"/>
                </a:cubicBezTo>
                <a:cubicBezTo>
                  <a:pt x="2491" y="1207"/>
                  <a:pt x="2490" y="1208"/>
                  <a:pt x="2490" y="1208"/>
                </a:cubicBezTo>
                <a:cubicBezTo>
                  <a:pt x="2490" y="1208"/>
                  <a:pt x="2490" y="1208"/>
                  <a:pt x="2490" y="1208"/>
                </a:cubicBezTo>
                <a:cubicBezTo>
                  <a:pt x="2489" y="1209"/>
                  <a:pt x="2489" y="1209"/>
                  <a:pt x="2488" y="1208"/>
                </a:cubicBezTo>
                <a:cubicBezTo>
                  <a:pt x="2485" y="1208"/>
                  <a:pt x="2484" y="1209"/>
                  <a:pt x="2484" y="1212"/>
                </a:cubicBezTo>
                <a:cubicBezTo>
                  <a:pt x="2484" y="1214"/>
                  <a:pt x="2486" y="1217"/>
                  <a:pt x="2484" y="1219"/>
                </a:cubicBezTo>
                <a:cubicBezTo>
                  <a:pt x="2484" y="1219"/>
                  <a:pt x="2484" y="1219"/>
                  <a:pt x="2484" y="1219"/>
                </a:cubicBezTo>
                <a:cubicBezTo>
                  <a:pt x="2480" y="1218"/>
                  <a:pt x="2480" y="1215"/>
                  <a:pt x="2480" y="1212"/>
                </a:cubicBezTo>
                <a:cubicBezTo>
                  <a:pt x="2478" y="1213"/>
                  <a:pt x="2477" y="1213"/>
                  <a:pt x="2475" y="1214"/>
                </a:cubicBezTo>
                <a:cubicBezTo>
                  <a:pt x="2474" y="1216"/>
                  <a:pt x="2474" y="1217"/>
                  <a:pt x="2473" y="1218"/>
                </a:cubicBezTo>
                <a:cubicBezTo>
                  <a:pt x="2473" y="1222"/>
                  <a:pt x="2472" y="1226"/>
                  <a:pt x="2472" y="1230"/>
                </a:cubicBezTo>
                <a:cubicBezTo>
                  <a:pt x="2472" y="1230"/>
                  <a:pt x="2471" y="1231"/>
                  <a:pt x="2471" y="1231"/>
                </a:cubicBezTo>
                <a:cubicBezTo>
                  <a:pt x="2471" y="1231"/>
                  <a:pt x="2471" y="1231"/>
                  <a:pt x="2471" y="1231"/>
                </a:cubicBezTo>
                <a:cubicBezTo>
                  <a:pt x="2469" y="1232"/>
                  <a:pt x="2468" y="1233"/>
                  <a:pt x="2467" y="1235"/>
                </a:cubicBezTo>
                <a:cubicBezTo>
                  <a:pt x="2467" y="1235"/>
                  <a:pt x="2467" y="1235"/>
                  <a:pt x="2467" y="1235"/>
                </a:cubicBezTo>
                <a:cubicBezTo>
                  <a:pt x="2466" y="1236"/>
                  <a:pt x="2466" y="1238"/>
                  <a:pt x="2465" y="1239"/>
                </a:cubicBezTo>
                <a:cubicBezTo>
                  <a:pt x="2465" y="1239"/>
                  <a:pt x="2465" y="1239"/>
                  <a:pt x="2465" y="1239"/>
                </a:cubicBezTo>
                <a:cubicBezTo>
                  <a:pt x="2464" y="1239"/>
                  <a:pt x="2464" y="1240"/>
                  <a:pt x="2463" y="1241"/>
                </a:cubicBezTo>
                <a:cubicBezTo>
                  <a:pt x="2463" y="1241"/>
                  <a:pt x="2463" y="1241"/>
                  <a:pt x="2463" y="1241"/>
                </a:cubicBezTo>
                <a:cubicBezTo>
                  <a:pt x="2461" y="1243"/>
                  <a:pt x="2459" y="1241"/>
                  <a:pt x="2457" y="1243"/>
                </a:cubicBezTo>
                <a:cubicBezTo>
                  <a:pt x="2457" y="1243"/>
                  <a:pt x="2457" y="1243"/>
                  <a:pt x="2457" y="1243"/>
                </a:cubicBezTo>
                <a:cubicBezTo>
                  <a:pt x="2455" y="1245"/>
                  <a:pt x="2452" y="1242"/>
                  <a:pt x="2450" y="1245"/>
                </a:cubicBezTo>
                <a:cubicBezTo>
                  <a:pt x="2450" y="1245"/>
                  <a:pt x="2450" y="1245"/>
                  <a:pt x="2450" y="1245"/>
                </a:cubicBezTo>
                <a:cubicBezTo>
                  <a:pt x="2448" y="1246"/>
                  <a:pt x="2445" y="1245"/>
                  <a:pt x="2444" y="1247"/>
                </a:cubicBezTo>
                <a:cubicBezTo>
                  <a:pt x="2444" y="1246"/>
                  <a:pt x="2444" y="1246"/>
                  <a:pt x="2444" y="1246"/>
                </a:cubicBezTo>
                <a:cubicBezTo>
                  <a:pt x="2443" y="1247"/>
                  <a:pt x="2443" y="1249"/>
                  <a:pt x="2442" y="1250"/>
                </a:cubicBezTo>
                <a:cubicBezTo>
                  <a:pt x="2442" y="1250"/>
                  <a:pt x="2442" y="1250"/>
                  <a:pt x="2442" y="1250"/>
                </a:cubicBezTo>
                <a:cubicBezTo>
                  <a:pt x="2436" y="1254"/>
                  <a:pt x="2428" y="1252"/>
                  <a:pt x="2423" y="1256"/>
                </a:cubicBezTo>
                <a:cubicBezTo>
                  <a:pt x="2422" y="1257"/>
                  <a:pt x="2421" y="1257"/>
                  <a:pt x="2421" y="1258"/>
                </a:cubicBezTo>
                <a:cubicBezTo>
                  <a:pt x="2421" y="1258"/>
                  <a:pt x="2421" y="1258"/>
                  <a:pt x="2421" y="1258"/>
                </a:cubicBezTo>
                <a:cubicBezTo>
                  <a:pt x="2420" y="1259"/>
                  <a:pt x="2419" y="1259"/>
                  <a:pt x="2419" y="1260"/>
                </a:cubicBezTo>
                <a:cubicBezTo>
                  <a:pt x="2418" y="1261"/>
                  <a:pt x="2417" y="1261"/>
                  <a:pt x="2417" y="1262"/>
                </a:cubicBezTo>
                <a:cubicBezTo>
                  <a:pt x="2417" y="1262"/>
                  <a:pt x="2417" y="1262"/>
                  <a:pt x="2417" y="1262"/>
                </a:cubicBezTo>
                <a:cubicBezTo>
                  <a:pt x="2416" y="1262"/>
                  <a:pt x="2416" y="1263"/>
                  <a:pt x="2415" y="1264"/>
                </a:cubicBezTo>
                <a:cubicBezTo>
                  <a:pt x="2415" y="1264"/>
                  <a:pt x="2415" y="1264"/>
                  <a:pt x="2415" y="1264"/>
                </a:cubicBezTo>
                <a:cubicBezTo>
                  <a:pt x="2414" y="1264"/>
                  <a:pt x="2414" y="1265"/>
                  <a:pt x="2413" y="1266"/>
                </a:cubicBezTo>
                <a:cubicBezTo>
                  <a:pt x="2412" y="1266"/>
                  <a:pt x="2412" y="1267"/>
                  <a:pt x="2411" y="1268"/>
                </a:cubicBezTo>
                <a:cubicBezTo>
                  <a:pt x="2410" y="1268"/>
                  <a:pt x="2410" y="1269"/>
                  <a:pt x="2409" y="1270"/>
                </a:cubicBezTo>
                <a:cubicBezTo>
                  <a:pt x="2409" y="1270"/>
                  <a:pt x="2409" y="1270"/>
                  <a:pt x="2409" y="1270"/>
                </a:cubicBezTo>
                <a:cubicBezTo>
                  <a:pt x="2407" y="1271"/>
                  <a:pt x="2405" y="1268"/>
                  <a:pt x="2403" y="1270"/>
                </a:cubicBezTo>
                <a:cubicBezTo>
                  <a:pt x="2404" y="1269"/>
                  <a:pt x="2404" y="1269"/>
                  <a:pt x="2404" y="1269"/>
                </a:cubicBezTo>
                <a:cubicBezTo>
                  <a:pt x="2402" y="1271"/>
                  <a:pt x="2403" y="1272"/>
                  <a:pt x="2402" y="1274"/>
                </a:cubicBezTo>
                <a:cubicBezTo>
                  <a:pt x="2402" y="1274"/>
                  <a:pt x="2402" y="1274"/>
                  <a:pt x="2402" y="1274"/>
                </a:cubicBezTo>
                <a:cubicBezTo>
                  <a:pt x="2402" y="1275"/>
                  <a:pt x="2402" y="1275"/>
                  <a:pt x="2402" y="1275"/>
                </a:cubicBezTo>
                <a:cubicBezTo>
                  <a:pt x="2402" y="1276"/>
                  <a:pt x="2403" y="1276"/>
                  <a:pt x="2403" y="1277"/>
                </a:cubicBezTo>
                <a:cubicBezTo>
                  <a:pt x="2403" y="1277"/>
                  <a:pt x="2403" y="1277"/>
                  <a:pt x="2403" y="1277"/>
                </a:cubicBezTo>
                <a:cubicBezTo>
                  <a:pt x="2404" y="1278"/>
                  <a:pt x="2404" y="1278"/>
                  <a:pt x="2403" y="1279"/>
                </a:cubicBezTo>
                <a:cubicBezTo>
                  <a:pt x="2403" y="1279"/>
                  <a:pt x="2403" y="1279"/>
                  <a:pt x="2403" y="1279"/>
                </a:cubicBezTo>
                <a:cubicBezTo>
                  <a:pt x="2402" y="1281"/>
                  <a:pt x="2403" y="1284"/>
                  <a:pt x="2403" y="1286"/>
                </a:cubicBezTo>
                <a:cubicBezTo>
                  <a:pt x="2403" y="1286"/>
                  <a:pt x="2404" y="1285"/>
                  <a:pt x="2404" y="1285"/>
                </a:cubicBezTo>
                <a:cubicBezTo>
                  <a:pt x="2404" y="1286"/>
                  <a:pt x="2404" y="1286"/>
                  <a:pt x="2403" y="1287"/>
                </a:cubicBezTo>
                <a:cubicBezTo>
                  <a:pt x="2403" y="1286"/>
                  <a:pt x="2403" y="1286"/>
                  <a:pt x="2403" y="1286"/>
                </a:cubicBezTo>
                <a:cubicBezTo>
                  <a:pt x="2402" y="1286"/>
                  <a:pt x="2402" y="1286"/>
                  <a:pt x="2402" y="1287"/>
                </a:cubicBezTo>
                <a:cubicBezTo>
                  <a:pt x="2402" y="1287"/>
                  <a:pt x="2402" y="1287"/>
                  <a:pt x="2402" y="1287"/>
                </a:cubicBezTo>
                <a:cubicBezTo>
                  <a:pt x="2401" y="1287"/>
                  <a:pt x="2400" y="1288"/>
                  <a:pt x="2400" y="1289"/>
                </a:cubicBezTo>
                <a:cubicBezTo>
                  <a:pt x="2400" y="1289"/>
                  <a:pt x="2400" y="1289"/>
                  <a:pt x="2400" y="1289"/>
                </a:cubicBezTo>
                <a:cubicBezTo>
                  <a:pt x="2398" y="1290"/>
                  <a:pt x="2398" y="1291"/>
                  <a:pt x="2400" y="1292"/>
                </a:cubicBezTo>
                <a:cubicBezTo>
                  <a:pt x="2401" y="1293"/>
                  <a:pt x="2402" y="1295"/>
                  <a:pt x="2403" y="1296"/>
                </a:cubicBezTo>
                <a:cubicBezTo>
                  <a:pt x="2404" y="1297"/>
                  <a:pt x="2404" y="1297"/>
                  <a:pt x="2404" y="1297"/>
                </a:cubicBezTo>
                <a:cubicBezTo>
                  <a:pt x="2404" y="1298"/>
                  <a:pt x="2404" y="1298"/>
                  <a:pt x="2404" y="1298"/>
                </a:cubicBezTo>
                <a:cubicBezTo>
                  <a:pt x="2406" y="1300"/>
                  <a:pt x="2403" y="1305"/>
                  <a:pt x="2405" y="1307"/>
                </a:cubicBezTo>
                <a:cubicBezTo>
                  <a:pt x="2405" y="1308"/>
                  <a:pt x="2405" y="1308"/>
                  <a:pt x="2405" y="1309"/>
                </a:cubicBezTo>
                <a:cubicBezTo>
                  <a:pt x="2405" y="1309"/>
                  <a:pt x="2405" y="1309"/>
                  <a:pt x="2405" y="1309"/>
                </a:cubicBezTo>
                <a:cubicBezTo>
                  <a:pt x="2405" y="1308"/>
                  <a:pt x="2404" y="1307"/>
                  <a:pt x="2403" y="1306"/>
                </a:cubicBezTo>
                <a:cubicBezTo>
                  <a:pt x="2403" y="1306"/>
                  <a:pt x="2402" y="1306"/>
                  <a:pt x="2402" y="1306"/>
                </a:cubicBezTo>
                <a:cubicBezTo>
                  <a:pt x="2402" y="1306"/>
                  <a:pt x="2401" y="1306"/>
                  <a:pt x="2401" y="1306"/>
                </a:cubicBezTo>
                <a:cubicBezTo>
                  <a:pt x="2400" y="1307"/>
                  <a:pt x="2400" y="1306"/>
                  <a:pt x="2400" y="1306"/>
                </a:cubicBezTo>
                <a:cubicBezTo>
                  <a:pt x="2397" y="1308"/>
                  <a:pt x="2398" y="1311"/>
                  <a:pt x="2398" y="1314"/>
                </a:cubicBezTo>
                <a:cubicBezTo>
                  <a:pt x="2398" y="1314"/>
                  <a:pt x="2399" y="1315"/>
                  <a:pt x="2399" y="1316"/>
                </a:cubicBezTo>
                <a:cubicBezTo>
                  <a:pt x="2400" y="1316"/>
                  <a:pt x="2400" y="1316"/>
                  <a:pt x="2400" y="1316"/>
                </a:cubicBezTo>
                <a:cubicBezTo>
                  <a:pt x="2400" y="1316"/>
                  <a:pt x="2401" y="1316"/>
                  <a:pt x="2401" y="1316"/>
                </a:cubicBezTo>
                <a:cubicBezTo>
                  <a:pt x="2401" y="1317"/>
                  <a:pt x="2401" y="1317"/>
                  <a:pt x="2401" y="1317"/>
                </a:cubicBezTo>
                <a:cubicBezTo>
                  <a:pt x="2402" y="1317"/>
                  <a:pt x="2402" y="1318"/>
                  <a:pt x="2403" y="1318"/>
                </a:cubicBezTo>
                <a:cubicBezTo>
                  <a:pt x="2403" y="1318"/>
                  <a:pt x="2403" y="1319"/>
                  <a:pt x="2403" y="1319"/>
                </a:cubicBezTo>
                <a:cubicBezTo>
                  <a:pt x="2403" y="1320"/>
                  <a:pt x="2403" y="1320"/>
                  <a:pt x="2403" y="1320"/>
                </a:cubicBezTo>
                <a:cubicBezTo>
                  <a:pt x="2405" y="1320"/>
                  <a:pt x="2404" y="1322"/>
                  <a:pt x="2405" y="1323"/>
                </a:cubicBezTo>
                <a:cubicBezTo>
                  <a:pt x="2407" y="1325"/>
                  <a:pt x="2405" y="1329"/>
                  <a:pt x="2407" y="1331"/>
                </a:cubicBezTo>
                <a:cubicBezTo>
                  <a:pt x="2407" y="1331"/>
                  <a:pt x="2407" y="1331"/>
                  <a:pt x="2407" y="1331"/>
                </a:cubicBezTo>
                <a:cubicBezTo>
                  <a:pt x="2408" y="1332"/>
                  <a:pt x="2409" y="1332"/>
                  <a:pt x="2409" y="1333"/>
                </a:cubicBezTo>
                <a:cubicBezTo>
                  <a:pt x="2410" y="1333"/>
                  <a:pt x="2410" y="1334"/>
                  <a:pt x="2411" y="1335"/>
                </a:cubicBezTo>
                <a:cubicBezTo>
                  <a:pt x="2411" y="1335"/>
                  <a:pt x="2411" y="1335"/>
                  <a:pt x="2411" y="1335"/>
                </a:cubicBezTo>
                <a:cubicBezTo>
                  <a:pt x="2412" y="1335"/>
                  <a:pt x="2412" y="1336"/>
                  <a:pt x="2411" y="1337"/>
                </a:cubicBezTo>
                <a:cubicBezTo>
                  <a:pt x="2411" y="1338"/>
                  <a:pt x="2411" y="1338"/>
                  <a:pt x="2411" y="1338"/>
                </a:cubicBezTo>
                <a:cubicBezTo>
                  <a:pt x="2411" y="1338"/>
                  <a:pt x="2411" y="1338"/>
                  <a:pt x="2411" y="1338"/>
                </a:cubicBezTo>
                <a:cubicBezTo>
                  <a:pt x="2412" y="1339"/>
                  <a:pt x="2412" y="1341"/>
                  <a:pt x="2413" y="1342"/>
                </a:cubicBezTo>
                <a:cubicBezTo>
                  <a:pt x="2413" y="1342"/>
                  <a:pt x="2413" y="1342"/>
                  <a:pt x="2413" y="1342"/>
                </a:cubicBezTo>
                <a:cubicBezTo>
                  <a:pt x="2414" y="1343"/>
                  <a:pt x="2414" y="1344"/>
                  <a:pt x="2415" y="1344"/>
                </a:cubicBezTo>
                <a:cubicBezTo>
                  <a:pt x="2415" y="1345"/>
                  <a:pt x="2415" y="1346"/>
                  <a:pt x="2415" y="1346"/>
                </a:cubicBezTo>
                <a:cubicBezTo>
                  <a:pt x="2414" y="1350"/>
                  <a:pt x="2413" y="1353"/>
                  <a:pt x="2415" y="1356"/>
                </a:cubicBezTo>
                <a:cubicBezTo>
                  <a:pt x="2415" y="1356"/>
                  <a:pt x="2415" y="1356"/>
                  <a:pt x="2415" y="1356"/>
                </a:cubicBezTo>
                <a:cubicBezTo>
                  <a:pt x="2415" y="1356"/>
                  <a:pt x="2416" y="1357"/>
                  <a:pt x="2417" y="1356"/>
                </a:cubicBezTo>
                <a:cubicBezTo>
                  <a:pt x="2417" y="1357"/>
                  <a:pt x="2417" y="1357"/>
                  <a:pt x="2417" y="1358"/>
                </a:cubicBezTo>
                <a:cubicBezTo>
                  <a:pt x="2417" y="1358"/>
                  <a:pt x="2417" y="1358"/>
                  <a:pt x="2417" y="1358"/>
                </a:cubicBezTo>
                <a:cubicBezTo>
                  <a:pt x="2417" y="1358"/>
                  <a:pt x="2417" y="1358"/>
                  <a:pt x="2417" y="1358"/>
                </a:cubicBezTo>
                <a:cubicBezTo>
                  <a:pt x="2417" y="1359"/>
                  <a:pt x="2417" y="1360"/>
                  <a:pt x="2417" y="1362"/>
                </a:cubicBezTo>
                <a:cubicBezTo>
                  <a:pt x="2417" y="1362"/>
                  <a:pt x="2417" y="1362"/>
                  <a:pt x="2417" y="1362"/>
                </a:cubicBezTo>
                <a:cubicBezTo>
                  <a:pt x="2417" y="1363"/>
                  <a:pt x="2417" y="1363"/>
                  <a:pt x="2417" y="1363"/>
                </a:cubicBezTo>
                <a:cubicBezTo>
                  <a:pt x="2418" y="1364"/>
                  <a:pt x="2418" y="1364"/>
                  <a:pt x="2419" y="1363"/>
                </a:cubicBezTo>
                <a:cubicBezTo>
                  <a:pt x="2419" y="1363"/>
                  <a:pt x="2419" y="1363"/>
                  <a:pt x="2419" y="1364"/>
                </a:cubicBezTo>
                <a:cubicBezTo>
                  <a:pt x="2419" y="1364"/>
                  <a:pt x="2419" y="1364"/>
                  <a:pt x="2419" y="1364"/>
                </a:cubicBezTo>
                <a:cubicBezTo>
                  <a:pt x="2419" y="1365"/>
                  <a:pt x="2419" y="1367"/>
                  <a:pt x="2419" y="1369"/>
                </a:cubicBezTo>
                <a:cubicBezTo>
                  <a:pt x="2419" y="1369"/>
                  <a:pt x="2420" y="1369"/>
                  <a:pt x="2421" y="1370"/>
                </a:cubicBezTo>
                <a:cubicBezTo>
                  <a:pt x="2421" y="1370"/>
                  <a:pt x="2421" y="1370"/>
                  <a:pt x="2421" y="1370"/>
                </a:cubicBezTo>
                <a:cubicBezTo>
                  <a:pt x="2420" y="1370"/>
                  <a:pt x="2420" y="1370"/>
                  <a:pt x="2420" y="1370"/>
                </a:cubicBezTo>
                <a:cubicBezTo>
                  <a:pt x="2420" y="1370"/>
                  <a:pt x="2421" y="1371"/>
                  <a:pt x="2421" y="1371"/>
                </a:cubicBezTo>
                <a:cubicBezTo>
                  <a:pt x="2421" y="1371"/>
                  <a:pt x="2421" y="1371"/>
                  <a:pt x="2421" y="1371"/>
                </a:cubicBezTo>
                <a:cubicBezTo>
                  <a:pt x="2421" y="1371"/>
                  <a:pt x="2421" y="1371"/>
                  <a:pt x="2420" y="1371"/>
                </a:cubicBezTo>
                <a:cubicBezTo>
                  <a:pt x="2420" y="1371"/>
                  <a:pt x="2419" y="1371"/>
                  <a:pt x="2419" y="1371"/>
                </a:cubicBezTo>
                <a:cubicBezTo>
                  <a:pt x="2419" y="1372"/>
                  <a:pt x="2419" y="1372"/>
                  <a:pt x="2419" y="1372"/>
                </a:cubicBezTo>
                <a:cubicBezTo>
                  <a:pt x="2419" y="1373"/>
                  <a:pt x="2419" y="1373"/>
                  <a:pt x="2419" y="1373"/>
                </a:cubicBezTo>
                <a:cubicBezTo>
                  <a:pt x="2418" y="1374"/>
                  <a:pt x="2418" y="1374"/>
                  <a:pt x="2419" y="1375"/>
                </a:cubicBezTo>
                <a:cubicBezTo>
                  <a:pt x="2419" y="1376"/>
                  <a:pt x="2419" y="1376"/>
                  <a:pt x="2419" y="1376"/>
                </a:cubicBezTo>
                <a:cubicBezTo>
                  <a:pt x="2419" y="1377"/>
                  <a:pt x="2419" y="1377"/>
                  <a:pt x="2419" y="1377"/>
                </a:cubicBezTo>
                <a:cubicBezTo>
                  <a:pt x="2419" y="1377"/>
                  <a:pt x="2419" y="1377"/>
                  <a:pt x="2420" y="1377"/>
                </a:cubicBezTo>
                <a:cubicBezTo>
                  <a:pt x="2420" y="1377"/>
                  <a:pt x="2420" y="1377"/>
                  <a:pt x="2421" y="1377"/>
                </a:cubicBezTo>
                <a:cubicBezTo>
                  <a:pt x="2421" y="1377"/>
                  <a:pt x="2421" y="1377"/>
                  <a:pt x="2421" y="1377"/>
                </a:cubicBezTo>
                <a:cubicBezTo>
                  <a:pt x="2421" y="1377"/>
                  <a:pt x="2420" y="1378"/>
                  <a:pt x="2420" y="1378"/>
                </a:cubicBezTo>
                <a:cubicBezTo>
                  <a:pt x="2421" y="1378"/>
                  <a:pt x="2421" y="1378"/>
                  <a:pt x="2421" y="1378"/>
                </a:cubicBezTo>
                <a:cubicBezTo>
                  <a:pt x="2420" y="1379"/>
                  <a:pt x="2419" y="1379"/>
                  <a:pt x="2419" y="1379"/>
                </a:cubicBezTo>
                <a:cubicBezTo>
                  <a:pt x="2419" y="1379"/>
                  <a:pt x="2419" y="1380"/>
                  <a:pt x="2419" y="1381"/>
                </a:cubicBezTo>
                <a:cubicBezTo>
                  <a:pt x="2419" y="1381"/>
                  <a:pt x="2419" y="1381"/>
                  <a:pt x="2419" y="1381"/>
                </a:cubicBezTo>
                <a:cubicBezTo>
                  <a:pt x="2419" y="1381"/>
                  <a:pt x="2419" y="1381"/>
                  <a:pt x="2419" y="1381"/>
                </a:cubicBezTo>
                <a:cubicBezTo>
                  <a:pt x="2419" y="1382"/>
                  <a:pt x="2419" y="1383"/>
                  <a:pt x="2419" y="1384"/>
                </a:cubicBezTo>
                <a:cubicBezTo>
                  <a:pt x="2419" y="1388"/>
                  <a:pt x="2418" y="1390"/>
                  <a:pt x="2414" y="1391"/>
                </a:cubicBezTo>
                <a:cubicBezTo>
                  <a:pt x="2414" y="1391"/>
                  <a:pt x="2413" y="1392"/>
                  <a:pt x="2413" y="1392"/>
                </a:cubicBezTo>
                <a:cubicBezTo>
                  <a:pt x="2414" y="1393"/>
                  <a:pt x="2415" y="1394"/>
                  <a:pt x="2415" y="1396"/>
                </a:cubicBezTo>
                <a:cubicBezTo>
                  <a:pt x="2417" y="1396"/>
                  <a:pt x="2418" y="1397"/>
                  <a:pt x="2419" y="1398"/>
                </a:cubicBezTo>
                <a:cubicBezTo>
                  <a:pt x="2419" y="1399"/>
                  <a:pt x="2420" y="1399"/>
                  <a:pt x="2421" y="1400"/>
                </a:cubicBezTo>
                <a:cubicBezTo>
                  <a:pt x="2421" y="1401"/>
                  <a:pt x="2422" y="1401"/>
                  <a:pt x="2423" y="1402"/>
                </a:cubicBezTo>
                <a:cubicBezTo>
                  <a:pt x="2424" y="1402"/>
                  <a:pt x="2426" y="1402"/>
                  <a:pt x="2426" y="1404"/>
                </a:cubicBezTo>
                <a:cubicBezTo>
                  <a:pt x="2428" y="1404"/>
                  <a:pt x="2429" y="1404"/>
                  <a:pt x="2430" y="1404"/>
                </a:cubicBezTo>
                <a:cubicBezTo>
                  <a:pt x="2430" y="1404"/>
                  <a:pt x="2431" y="1403"/>
                  <a:pt x="2431" y="1403"/>
                </a:cubicBezTo>
                <a:cubicBezTo>
                  <a:pt x="2431" y="1403"/>
                  <a:pt x="2432" y="1404"/>
                  <a:pt x="2432" y="1404"/>
                </a:cubicBezTo>
                <a:cubicBezTo>
                  <a:pt x="2434" y="1404"/>
                  <a:pt x="2436" y="1404"/>
                  <a:pt x="2438" y="1404"/>
                </a:cubicBezTo>
                <a:cubicBezTo>
                  <a:pt x="2439" y="1403"/>
                  <a:pt x="2440" y="1402"/>
                  <a:pt x="2441" y="1402"/>
                </a:cubicBezTo>
                <a:cubicBezTo>
                  <a:pt x="2442" y="1401"/>
                  <a:pt x="2442" y="1400"/>
                  <a:pt x="2442" y="1398"/>
                </a:cubicBezTo>
                <a:cubicBezTo>
                  <a:pt x="2442" y="1398"/>
                  <a:pt x="2442" y="1398"/>
                  <a:pt x="2442" y="1398"/>
                </a:cubicBezTo>
                <a:cubicBezTo>
                  <a:pt x="2443" y="1400"/>
                  <a:pt x="2445" y="1399"/>
                  <a:pt x="2446" y="1400"/>
                </a:cubicBezTo>
                <a:cubicBezTo>
                  <a:pt x="2447" y="1400"/>
                  <a:pt x="2447" y="1400"/>
                  <a:pt x="2447" y="1400"/>
                </a:cubicBezTo>
                <a:cubicBezTo>
                  <a:pt x="2448" y="1399"/>
                  <a:pt x="2449" y="1399"/>
                  <a:pt x="2450" y="1398"/>
                </a:cubicBezTo>
                <a:cubicBezTo>
                  <a:pt x="2450" y="1398"/>
                  <a:pt x="2450" y="1398"/>
                  <a:pt x="2450" y="1398"/>
                </a:cubicBezTo>
                <a:cubicBezTo>
                  <a:pt x="2450" y="1395"/>
                  <a:pt x="2453" y="1395"/>
                  <a:pt x="2455" y="1394"/>
                </a:cubicBezTo>
                <a:cubicBezTo>
                  <a:pt x="2455" y="1394"/>
                  <a:pt x="2455" y="1394"/>
                  <a:pt x="2455" y="1394"/>
                </a:cubicBezTo>
                <a:cubicBezTo>
                  <a:pt x="2456" y="1394"/>
                  <a:pt x="2456" y="1393"/>
                  <a:pt x="2456" y="1393"/>
                </a:cubicBezTo>
                <a:cubicBezTo>
                  <a:pt x="2456" y="1393"/>
                  <a:pt x="2457" y="1393"/>
                  <a:pt x="2458" y="1393"/>
                </a:cubicBezTo>
                <a:cubicBezTo>
                  <a:pt x="2464" y="1393"/>
                  <a:pt x="2470" y="1394"/>
                  <a:pt x="2476" y="1392"/>
                </a:cubicBezTo>
                <a:cubicBezTo>
                  <a:pt x="2476" y="1392"/>
                  <a:pt x="2477" y="1392"/>
                  <a:pt x="2477" y="1392"/>
                </a:cubicBezTo>
                <a:cubicBezTo>
                  <a:pt x="2477" y="1392"/>
                  <a:pt x="2478" y="1392"/>
                  <a:pt x="2478" y="1392"/>
                </a:cubicBezTo>
                <a:cubicBezTo>
                  <a:pt x="2478" y="1392"/>
                  <a:pt x="2478" y="1392"/>
                  <a:pt x="2478" y="1392"/>
                </a:cubicBezTo>
                <a:cubicBezTo>
                  <a:pt x="2483" y="1395"/>
                  <a:pt x="2484" y="1391"/>
                  <a:pt x="2486" y="1388"/>
                </a:cubicBezTo>
                <a:cubicBezTo>
                  <a:pt x="2486" y="1388"/>
                  <a:pt x="2486" y="1388"/>
                  <a:pt x="2486" y="1388"/>
                </a:cubicBezTo>
                <a:cubicBezTo>
                  <a:pt x="2487" y="1388"/>
                  <a:pt x="2487" y="1387"/>
                  <a:pt x="2488" y="1386"/>
                </a:cubicBezTo>
                <a:cubicBezTo>
                  <a:pt x="2488" y="1386"/>
                  <a:pt x="2488" y="1386"/>
                  <a:pt x="2488" y="1386"/>
                </a:cubicBezTo>
                <a:cubicBezTo>
                  <a:pt x="2489" y="1383"/>
                  <a:pt x="2494" y="1384"/>
                  <a:pt x="2496" y="1381"/>
                </a:cubicBezTo>
                <a:cubicBezTo>
                  <a:pt x="2496" y="1381"/>
                  <a:pt x="2496" y="1381"/>
                  <a:pt x="2496" y="1381"/>
                </a:cubicBezTo>
                <a:cubicBezTo>
                  <a:pt x="2497" y="1380"/>
                  <a:pt x="2498" y="1380"/>
                  <a:pt x="2499" y="1379"/>
                </a:cubicBezTo>
                <a:cubicBezTo>
                  <a:pt x="2499" y="1379"/>
                  <a:pt x="2499" y="1379"/>
                  <a:pt x="2499" y="1379"/>
                </a:cubicBezTo>
                <a:cubicBezTo>
                  <a:pt x="2500" y="1378"/>
                  <a:pt x="2501" y="1378"/>
                  <a:pt x="2501" y="1377"/>
                </a:cubicBezTo>
                <a:cubicBezTo>
                  <a:pt x="2506" y="1374"/>
                  <a:pt x="2511" y="1377"/>
                  <a:pt x="2515" y="1375"/>
                </a:cubicBezTo>
                <a:cubicBezTo>
                  <a:pt x="2515" y="1375"/>
                  <a:pt x="2516" y="1375"/>
                  <a:pt x="2516" y="1375"/>
                </a:cubicBezTo>
                <a:cubicBezTo>
                  <a:pt x="2518" y="1374"/>
                  <a:pt x="2519" y="1374"/>
                  <a:pt x="2521" y="1373"/>
                </a:cubicBezTo>
                <a:cubicBezTo>
                  <a:pt x="2523" y="1371"/>
                  <a:pt x="2526" y="1373"/>
                  <a:pt x="2528" y="1371"/>
                </a:cubicBezTo>
                <a:cubicBezTo>
                  <a:pt x="2528" y="1371"/>
                  <a:pt x="2528" y="1371"/>
                  <a:pt x="2528" y="1371"/>
                </a:cubicBezTo>
                <a:cubicBezTo>
                  <a:pt x="2530" y="1369"/>
                  <a:pt x="2534" y="1371"/>
                  <a:pt x="2536" y="1369"/>
                </a:cubicBezTo>
                <a:cubicBezTo>
                  <a:pt x="2537" y="1369"/>
                  <a:pt x="2537" y="1369"/>
                  <a:pt x="2538" y="1369"/>
                </a:cubicBezTo>
                <a:cubicBezTo>
                  <a:pt x="2539" y="1370"/>
                  <a:pt x="2540" y="1370"/>
                  <a:pt x="2542" y="1369"/>
                </a:cubicBezTo>
                <a:cubicBezTo>
                  <a:pt x="2542" y="1369"/>
                  <a:pt x="2542" y="1369"/>
                  <a:pt x="2542" y="1369"/>
                </a:cubicBezTo>
                <a:cubicBezTo>
                  <a:pt x="2543" y="1368"/>
                  <a:pt x="2545" y="1368"/>
                  <a:pt x="2547" y="1369"/>
                </a:cubicBezTo>
                <a:cubicBezTo>
                  <a:pt x="2547" y="1369"/>
                  <a:pt x="2547" y="1369"/>
                  <a:pt x="2547" y="1369"/>
                </a:cubicBezTo>
                <a:cubicBezTo>
                  <a:pt x="2548" y="1370"/>
                  <a:pt x="2549" y="1371"/>
                  <a:pt x="2549" y="1371"/>
                </a:cubicBezTo>
                <a:cubicBezTo>
                  <a:pt x="2549" y="1371"/>
                  <a:pt x="2549" y="1371"/>
                  <a:pt x="2549" y="1371"/>
                </a:cubicBezTo>
                <a:cubicBezTo>
                  <a:pt x="2550" y="1372"/>
                  <a:pt x="2551" y="1372"/>
                  <a:pt x="2551" y="1373"/>
                </a:cubicBezTo>
                <a:cubicBezTo>
                  <a:pt x="2551" y="1373"/>
                  <a:pt x="2552" y="1373"/>
                  <a:pt x="2552" y="1374"/>
                </a:cubicBezTo>
                <a:cubicBezTo>
                  <a:pt x="2552" y="1374"/>
                  <a:pt x="2553" y="1374"/>
                  <a:pt x="2553" y="1373"/>
                </a:cubicBezTo>
                <a:cubicBezTo>
                  <a:pt x="2554" y="1373"/>
                  <a:pt x="2556" y="1373"/>
                  <a:pt x="2557" y="1373"/>
                </a:cubicBezTo>
                <a:cubicBezTo>
                  <a:pt x="2560" y="1374"/>
                  <a:pt x="2564" y="1374"/>
                  <a:pt x="2565" y="1379"/>
                </a:cubicBezTo>
                <a:cubicBezTo>
                  <a:pt x="2566" y="1380"/>
                  <a:pt x="2567" y="1380"/>
                  <a:pt x="2568" y="1380"/>
                </a:cubicBezTo>
                <a:cubicBezTo>
                  <a:pt x="2566" y="1381"/>
                  <a:pt x="2565" y="1382"/>
                  <a:pt x="2567" y="1385"/>
                </a:cubicBezTo>
                <a:cubicBezTo>
                  <a:pt x="2567" y="1384"/>
                  <a:pt x="2567" y="1384"/>
                  <a:pt x="2567" y="1384"/>
                </a:cubicBezTo>
                <a:cubicBezTo>
                  <a:pt x="2568" y="1386"/>
                  <a:pt x="2571" y="1385"/>
                  <a:pt x="2572" y="1387"/>
                </a:cubicBezTo>
                <a:cubicBezTo>
                  <a:pt x="2572" y="1388"/>
                  <a:pt x="2572" y="1390"/>
                  <a:pt x="2573" y="1392"/>
                </a:cubicBezTo>
                <a:cubicBezTo>
                  <a:pt x="2574" y="1394"/>
                  <a:pt x="2575" y="1396"/>
                  <a:pt x="2576" y="1398"/>
                </a:cubicBezTo>
                <a:cubicBezTo>
                  <a:pt x="2576" y="1398"/>
                  <a:pt x="2576" y="1398"/>
                  <a:pt x="2576" y="1398"/>
                </a:cubicBezTo>
                <a:cubicBezTo>
                  <a:pt x="2577" y="1399"/>
                  <a:pt x="2578" y="1399"/>
                  <a:pt x="2578" y="1400"/>
                </a:cubicBezTo>
                <a:cubicBezTo>
                  <a:pt x="2579" y="1400"/>
                  <a:pt x="2579" y="1400"/>
                  <a:pt x="2580" y="1400"/>
                </a:cubicBezTo>
                <a:cubicBezTo>
                  <a:pt x="2581" y="1399"/>
                  <a:pt x="2583" y="1399"/>
                  <a:pt x="2584" y="1397"/>
                </a:cubicBezTo>
                <a:cubicBezTo>
                  <a:pt x="2584" y="1397"/>
                  <a:pt x="2584" y="1397"/>
                  <a:pt x="2584" y="1396"/>
                </a:cubicBezTo>
                <a:cubicBezTo>
                  <a:pt x="2585" y="1396"/>
                  <a:pt x="2585" y="1395"/>
                  <a:pt x="2586" y="1394"/>
                </a:cubicBezTo>
                <a:cubicBezTo>
                  <a:pt x="2586" y="1394"/>
                  <a:pt x="2587" y="1393"/>
                  <a:pt x="2588" y="1392"/>
                </a:cubicBezTo>
                <a:cubicBezTo>
                  <a:pt x="2588" y="1392"/>
                  <a:pt x="2588" y="1392"/>
                  <a:pt x="2588" y="1392"/>
                </a:cubicBezTo>
                <a:cubicBezTo>
                  <a:pt x="2590" y="1391"/>
                  <a:pt x="2593" y="1387"/>
                  <a:pt x="2596" y="1392"/>
                </a:cubicBezTo>
                <a:cubicBezTo>
                  <a:pt x="2595" y="1392"/>
                  <a:pt x="2595" y="1392"/>
                  <a:pt x="2595" y="1392"/>
                </a:cubicBezTo>
                <a:cubicBezTo>
                  <a:pt x="2592" y="1392"/>
                  <a:pt x="2593" y="1395"/>
                  <a:pt x="2593" y="1397"/>
                </a:cubicBezTo>
                <a:cubicBezTo>
                  <a:pt x="2593" y="1400"/>
                  <a:pt x="2593" y="1402"/>
                  <a:pt x="2590" y="1404"/>
                </a:cubicBezTo>
                <a:cubicBezTo>
                  <a:pt x="2590" y="1404"/>
                  <a:pt x="2590" y="1404"/>
                  <a:pt x="2590" y="1404"/>
                </a:cubicBezTo>
                <a:cubicBezTo>
                  <a:pt x="2589" y="1404"/>
                  <a:pt x="2588" y="1405"/>
                  <a:pt x="2588" y="1406"/>
                </a:cubicBezTo>
                <a:cubicBezTo>
                  <a:pt x="2588" y="1407"/>
                  <a:pt x="2588" y="1407"/>
                  <a:pt x="2588" y="1407"/>
                </a:cubicBezTo>
                <a:cubicBezTo>
                  <a:pt x="2589" y="1409"/>
                  <a:pt x="2590" y="1409"/>
                  <a:pt x="2592" y="1407"/>
                </a:cubicBezTo>
                <a:cubicBezTo>
                  <a:pt x="2591" y="1408"/>
                  <a:pt x="2591" y="1408"/>
                  <a:pt x="2591" y="1408"/>
                </a:cubicBezTo>
                <a:cubicBezTo>
                  <a:pt x="2593" y="1407"/>
                  <a:pt x="2594" y="1407"/>
                  <a:pt x="2595" y="1406"/>
                </a:cubicBezTo>
                <a:cubicBezTo>
                  <a:pt x="2595" y="1406"/>
                  <a:pt x="2595" y="1406"/>
                  <a:pt x="2595" y="1406"/>
                </a:cubicBezTo>
                <a:cubicBezTo>
                  <a:pt x="2598" y="1405"/>
                  <a:pt x="2594" y="1399"/>
                  <a:pt x="2599" y="1400"/>
                </a:cubicBezTo>
                <a:cubicBezTo>
                  <a:pt x="2599" y="1400"/>
                  <a:pt x="2599" y="1400"/>
                  <a:pt x="2599" y="1400"/>
                </a:cubicBezTo>
                <a:cubicBezTo>
                  <a:pt x="2602" y="1404"/>
                  <a:pt x="2598" y="1409"/>
                  <a:pt x="2601" y="1413"/>
                </a:cubicBezTo>
                <a:cubicBezTo>
                  <a:pt x="2601" y="1413"/>
                  <a:pt x="2601" y="1413"/>
                  <a:pt x="2601" y="1413"/>
                </a:cubicBezTo>
                <a:cubicBezTo>
                  <a:pt x="2601" y="1413"/>
                  <a:pt x="2601" y="1414"/>
                  <a:pt x="2602" y="1414"/>
                </a:cubicBezTo>
                <a:cubicBezTo>
                  <a:pt x="2602" y="1414"/>
                  <a:pt x="2603" y="1414"/>
                  <a:pt x="2603" y="1413"/>
                </a:cubicBezTo>
                <a:cubicBezTo>
                  <a:pt x="2604" y="1413"/>
                  <a:pt x="2604" y="1413"/>
                  <a:pt x="2605" y="1413"/>
                </a:cubicBezTo>
                <a:cubicBezTo>
                  <a:pt x="2609" y="1412"/>
                  <a:pt x="2607" y="1416"/>
                  <a:pt x="2609" y="1417"/>
                </a:cubicBezTo>
                <a:cubicBezTo>
                  <a:pt x="2610" y="1418"/>
                  <a:pt x="2610" y="1420"/>
                  <a:pt x="2611" y="1421"/>
                </a:cubicBezTo>
                <a:cubicBezTo>
                  <a:pt x="2611" y="1421"/>
                  <a:pt x="2611" y="1421"/>
                  <a:pt x="2611" y="1421"/>
                </a:cubicBezTo>
                <a:cubicBezTo>
                  <a:pt x="2613" y="1425"/>
                  <a:pt x="2610" y="1430"/>
                  <a:pt x="2613" y="1435"/>
                </a:cubicBezTo>
                <a:cubicBezTo>
                  <a:pt x="2613" y="1434"/>
                  <a:pt x="2613" y="1434"/>
                  <a:pt x="2613" y="1434"/>
                </a:cubicBezTo>
                <a:cubicBezTo>
                  <a:pt x="2614" y="1436"/>
                  <a:pt x="2616" y="1437"/>
                  <a:pt x="2617" y="1438"/>
                </a:cubicBezTo>
                <a:cubicBezTo>
                  <a:pt x="2617" y="1438"/>
                  <a:pt x="2617" y="1438"/>
                  <a:pt x="2617" y="1438"/>
                </a:cubicBezTo>
                <a:cubicBezTo>
                  <a:pt x="2617" y="1439"/>
                  <a:pt x="2618" y="1440"/>
                  <a:pt x="2619" y="1440"/>
                </a:cubicBezTo>
                <a:cubicBezTo>
                  <a:pt x="2618" y="1440"/>
                  <a:pt x="2618" y="1440"/>
                  <a:pt x="2618" y="1440"/>
                </a:cubicBezTo>
                <a:cubicBezTo>
                  <a:pt x="2619" y="1441"/>
                  <a:pt x="2621" y="1441"/>
                  <a:pt x="2622" y="1442"/>
                </a:cubicBezTo>
                <a:cubicBezTo>
                  <a:pt x="2623" y="1443"/>
                  <a:pt x="2625" y="1443"/>
                  <a:pt x="2626" y="1444"/>
                </a:cubicBezTo>
                <a:cubicBezTo>
                  <a:pt x="2626" y="1444"/>
                  <a:pt x="2626" y="1444"/>
                  <a:pt x="2627" y="1444"/>
                </a:cubicBezTo>
                <a:cubicBezTo>
                  <a:pt x="2627" y="1445"/>
                  <a:pt x="2628" y="1445"/>
                  <a:pt x="2628" y="1444"/>
                </a:cubicBezTo>
                <a:cubicBezTo>
                  <a:pt x="2628" y="1444"/>
                  <a:pt x="2628" y="1444"/>
                  <a:pt x="2628" y="1444"/>
                </a:cubicBezTo>
                <a:cubicBezTo>
                  <a:pt x="2628" y="1444"/>
                  <a:pt x="2628" y="1444"/>
                  <a:pt x="2629" y="1444"/>
                </a:cubicBezTo>
                <a:cubicBezTo>
                  <a:pt x="2629" y="1444"/>
                  <a:pt x="2630" y="1444"/>
                  <a:pt x="2630" y="1444"/>
                </a:cubicBezTo>
                <a:cubicBezTo>
                  <a:pt x="2630" y="1444"/>
                  <a:pt x="2630" y="1444"/>
                  <a:pt x="2630" y="1444"/>
                </a:cubicBezTo>
                <a:cubicBezTo>
                  <a:pt x="2631" y="1445"/>
                  <a:pt x="2633" y="1445"/>
                  <a:pt x="2634" y="1446"/>
                </a:cubicBezTo>
                <a:cubicBezTo>
                  <a:pt x="2634" y="1446"/>
                  <a:pt x="2634" y="1447"/>
                  <a:pt x="2634" y="1447"/>
                </a:cubicBezTo>
                <a:cubicBezTo>
                  <a:pt x="2635" y="1449"/>
                  <a:pt x="2637" y="1449"/>
                  <a:pt x="2638" y="1450"/>
                </a:cubicBezTo>
                <a:cubicBezTo>
                  <a:pt x="2638" y="1451"/>
                  <a:pt x="2639" y="1451"/>
                  <a:pt x="2640" y="1452"/>
                </a:cubicBezTo>
                <a:cubicBezTo>
                  <a:pt x="2641" y="1451"/>
                  <a:pt x="2641" y="1451"/>
                  <a:pt x="2641" y="1452"/>
                </a:cubicBezTo>
                <a:cubicBezTo>
                  <a:pt x="2642" y="1451"/>
                  <a:pt x="2644" y="1451"/>
                  <a:pt x="2645" y="1450"/>
                </a:cubicBezTo>
                <a:cubicBezTo>
                  <a:pt x="2645" y="1450"/>
                  <a:pt x="2645" y="1450"/>
                  <a:pt x="2645" y="1450"/>
                </a:cubicBezTo>
                <a:cubicBezTo>
                  <a:pt x="2646" y="1449"/>
                  <a:pt x="2647" y="1449"/>
                  <a:pt x="2647" y="1448"/>
                </a:cubicBezTo>
                <a:cubicBezTo>
                  <a:pt x="2647" y="1448"/>
                  <a:pt x="2647" y="1448"/>
                  <a:pt x="2647" y="1448"/>
                </a:cubicBezTo>
                <a:cubicBezTo>
                  <a:pt x="2648" y="1447"/>
                  <a:pt x="2648" y="1445"/>
                  <a:pt x="2649" y="1444"/>
                </a:cubicBezTo>
                <a:cubicBezTo>
                  <a:pt x="2649" y="1444"/>
                  <a:pt x="2649" y="1444"/>
                  <a:pt x="2649" y="1444"/>
                </a:cubicBezTo>
                <a:cubicBezTo>
                  <a:pt x="2652" y="1443"/>
                  <a:pt x="2653" y="1441"/>
                  <a:pt x="2652" y="1439"/>
                </a:cubicBezTo>
                <a:cubicBezTo>
                  <a:pt x="2653" y="1439"/>
                  <a:pt x="2655" y="1439"/>
                  <a:pt x="2655" y="1440"/>
                </a:cubicBezTo>
                <a:cubicBezTo>
                  <a:pt x="2653" y="1444"/>
                  <a:pt x="2657" y="1445"/>
                  <a:pt x="2657" y="1448"/>
                </a:cubicBezTo>
                <a:cubicBezTo>
                  <a:pt x="2660" y="1448"/>
                  <a:pt x="2662" y="1450"/>
                  <a:pt x="2663" y="1452"/>
                </a:cubicBezTo>
                <a:cubicBezTo>
                  <a:pt x="2665" y="1454"/>
                  <a:pt x="2667" y="1452"/>
                  <a:pt x="2668" y="1452"/>
                </a:cubicBezTo>
                <a:cubicBezTo>
                  <a:pt x="2670" y="1451"/>
                  <a:pt x="2671" y="1449"/>
                  <a:pt x="2672" y="1448"/>
                </a:cubicBezTo>
                <a:cubicBezTo>
                  <a:pt x="2672" y="1447"/>
                  <a:pt x="2673" y="1446"/>
                  <a:pt x="2674" y="1446"/>
                </a:cubicBezTo>
                <a:cubicBezTo>
                  <a:pt x="2674" y="1445"/>
                  <a:pt x="2674" y="1444"/>
                  <a:pt x="2674" y="1443"/>
                </a:cubicBezTo>
                <a:cubicBezTo>
                  <a:pt x="2674" y="1443"/>
                  <a:pt x="2674" y="1443"/>
                  <a:pt x="2675" y="1443"/>
                </a:cubicBezTo>
                <a:cubicBezTo>
                  <a:pt x="2677" y="1442"/>
                  <a:pt x="2677" y="1439"/>
                  <a:pt x="2680" y="1438"/>
                </a:cubicBezTo>
                <a:cubicBezTo>
                  <a:pt x="2681" y="1438"/>
                  <a:pt x="2681" y="1439"/>
                  <a:pt x="2682" y="1439"/>
                </a:cubicBezTo>
                <a:cubicBezTo>
                  <a:pt x="2683" y="1439"/>
                  <a:pt x="2684" y="1439"/>
                  <a:pt x="2686" y="1439"/>
                </a:cubicBezTo>
                <a:cubicBezTo>
                  <a:pt x="2686" y="1439"/>
                  <a:pt x="2687" y="1439"/>
                  <a:pt x="2688" y="1439"/>
                </a:cubicBezTo>
                <a:cubicBezTo>
                  <a:pt x="2689" y="1439"/>
                  <a:pt x="2690" y="1440"/>
                  <a:pt x="2691" y="1438"/>
                </a:cubicBezTo>
                <a:cubicBezTo>
                  <a:pt x="2691" y="1438"/>
                  <a:pt x="2691" y="1438"/>
                  <a:pt x="2691" y="1438"/>
                </a:cubicBezTo>
                <a:cubicBezTo>
                  <a:pt x="2692" y="1438"/>
                  <a:pt x="2693" y="1437"/>
                  <a:pt x="2693" y="1436"/>
                </a:cubicBezTo>
                <a:cubicBezTo>
                  <a:pt x="2693" y="1436"/>
                  <a:pt x="2693" y="1436"/>
                  <a:pt x="2693" y="1436"/>
                </a:cubicBezTo>
                <a:cubicBezTo>
                  <a:pt x="2694" y="1435"/>
                  <a:pt x="2694" y="1434"/>
                  <a:pt x="2695" y="1432"/>
                </a:cubicBezTo>
                <a:cubicBezTo>
                  <a:pt x="2695" y="1433"/>
                  <a:pt x="2695" y="1433"/>
                  <a:pt x="2695" y="1433"/>
                </a:cubicBezTo>
                <a:cubicBezTo>
                  <a:pt x="2696" y="1432"/>
                  <a:pt x="2696" y="1431"/>
                  <a:pt x="2695" y="1431"/>
                </a:cubicBezTo>
                <a:cubicBezTo>
                  <a:pt x="2695" y="1431"/>
                  <a:pt x="2695" y="1431"/>
                  <a:pt x="2695" y="1431"/>
                </a:cubicBezTo>
                <a:cubicBezTo>
                  <a:pt x="2695" y="1430"/>
                  <a:pt x="2694" y="1429"/>
                  <a:pt x="2693" y="1429"/>
                </a:cubicBezTo>
                <a:cubicBezTo>
                  <a:pt x="2692" y="1428"/>
                  <a:pt x="2692" y="1426"/>
                  <a:pt x="2693" y="1425"/>
                </a:cubicBezTo>
                <a:cubicBezTo>
                  <a:pt x="2693" y="1425"/>
                  <a:pt x="2693" y="1425"/>
                  <a:pt x="2693" y="1425"/>
                </a:cubicBezTo>
                <a:cubicBezTo>
                  <a:pt x="2694" y="1424"/>
                  <a:pt x="2695" y="1424"/>
                  <a:pt x="2695" y="1423"/>
                </a:cubicBezTo>
                <a:cubicBezTo>
                  <a:pt x="2698" y="1420"/>
                  <a:pt x="2695" y="1416"/>
                  <a:pt x="2697" y="1413"/>
                </a:cubicBezTo>
                <a:cubicBezTo>
                  <a:pt x="2697" y="1413"/>
                  <a:pt x="2697" y="1412"/>
                  <a:pt x="2697" y="1411"/>
                </a:cubicBezTo>
                <a:cubicBezTo>
                  <a:pt x="2698" y="1411"/>
                  <a:pt x="2698" y="1410"/>
                  <a:pt x="2699" y="1409"/>
                </a:cubicBezTo>
                <a:cubicBezTo>
                  <a:pt x="2699" y="1410"/>
                  <a:pt x="2699" y="1410"/>
                  <a:pt x="2699" y="1410"/>
                </a:cubicBezTo>
                <a:cubicBezTo>
                  <a:pt x="2700" y="1409"/>
                  <a:pt x="2700" y="1407"/>
                  <a:pt x="2701" y="1406"/>
                </a:cubicBezTo>
                <a:cubicBezTo>
                  <a:pt x="2701" y="1406"/>
                  <a:pt x="2701" y="1406"/>
                  <a:pt x="2701" y="1406"/>
                </a:cubicBezTo>
                <a:cubicBezTo>
                  <a:pt x="2703" y="1404"/>
                  <a:pt x="2701" y="1401"/>
                  <a:pt x="2703" y="1399"/>
                </a:cubicBezTo>
                <a:cubicBezTo>
                  <a:pt x="2703" y="1399"/>
                  <a:pt x="2703" y="1399"/>
                  <a:pt x="2703" y="1398"/>
                </a:cubicBezTo>
                <a:cubicBezTo>
                  <a:pt x="2705" y="1395"/>
                  <a:pt x="2704" y="1392"/>
                  <a:pt x="2704" y="1390"/>
                </a:cubicBezTo>
                <a:cubicBezTo>
                  <a:pt x="2703" y="1389"/>
                  <a:pt x="2703" y="1389"/>
                  <a:pt x="2703" y="1389"/>
                </a:cubicBezTo>
                <a:cubicBezTo>
                  <a:pt x="2703" y="1389"/>
                  <a:pt x="2703" y="1389"/>
                  <a:pt x="2703" y="1389"/>
                </a:cubicBezTo>
                <a:cubicBezTo>
                  <a:pt x="2705" y="1389"/>
                  <a:pt x="2706" y="1388"/>
                  <a:pt x="2707" y="1386"/>
                </a:cubicBezTo>
                <a:cubicBezTo>
                  <a:pt x="2707" y="1387"/>
                  <a:pt x="2707" y="1387"/>
                  <a:pt x="2707" y="1387"/>
                </a:cubicBezTo>
                <a:cubicBezTo>
                  <a:pt x="2707" y="1386"/>
                  <a:pt x="2708" y="1385"/>
                  <a:pt x="2709" y="1385"/>
                </a:cubicBezTo>
                <a:cubicBezTo>
                  <a:pt x="2709" y="1384"/>
                  <a:pt x="2710" y="1383"/>
                  <a:pt x="2711" y="1383"/>
                </a:cubicBezTo>
                <a:cubicBezTo>
                  <a:pt x="2711" y="1382"/>
                  <a:pt x="2712" y="1381"/>
                  <a:pt x="2713" y="1381"/>
                </a:cubicBezTo>
                <a:cubicBezTo>
                  <a:pt x="2713" y="1381"/>
                  <a:pt x="2713" y="1381"/>
                  <a:pt x="2714" y="1381"/>
                </a:cubicBezTo>
                <a:cubicBezTo>
                  <a:pt x="2716" y="1378"/>
                  <a:pt x="2715" y="1374"/>
                  <a:pt x="2718" y="1372"/>
                </a:cubicBezTo>
                <a:cubicBezTo>
                  <a:pt x="2718" y="1372"/>
                  <a:pt x="2718" y="1372"/>
                  <a:pt x="2718" y="1371"/>
                </a:cubicBezTo>
                <a:cubicBezTo>
                  <a:pt x="2720" y="1369"/>
                  <a:pt x="2719" y="1367"/>
                  <a:pt x="2720" y="1365"/>
                </a:cubicBezTo>
                <a:cubicBezTo>
                  <a:pt x="2720" y="1365"/>
                  <a:pt x="2720" y="1364"/>
                  <a:pt x="2720" y="1364"/>
                </a:cubicBezTo>
                <a:cubicBezTo>
                  <a:pt x="2719" y="1362"/>
                  <a:pt x="2719" y="1361"/>
                  <a:pt x="2720" y="1360"/>
                </a:cubicBezTo>
                <a:cubicBezTo>
                  <a:pt x="2721" y="1359"/>
                  <a:pt x="2721" y="1358"/>
                  <a:pt x="2720" y="1358"/>
                </a:cubicBezTo>
                <a:cubicBezTo>
                  <a:pt x="2720" y="1357"/>
                  <a:pt x="2720" y="1357"/>
                  <a:pt x="2720" y="1356"/>
                </a:cubicBezTo>
                <a:cubicBezTo>
                  <a:pt x="2719" y="1355"/>
                  <a:pt x="2719" y="1354"/>
                  <a:pt x="2720" y="1354"/>
                </a:cubicBezTo>
                <a:cubicBezTo>
                  <a:pt x="2720" y="1353"/>
                  <a:pt x="2720" y="1352"/>
                  <a:pt x="2720" y="1352"/>
                </a:cubicBezTo>
                <a:cubicBezTo>
                  <a:pt x="2722" y="1350"/>
                  <a:pt x="2720" y="1347"/>
                  <a:pt x="2722" y="1346"/>
                </a:cubicBezTo>
                <a:cubicBezTo>
                  <a:pt x="2722" y="1345"/>
                  <a:pt x="2722" y="1345"/>
                  <a:pt x="2722" y="1344"/>
                </a:cubicBezTo>
                <a:cubicBezTo>
                  <a:pt x="2723" y="1343"/>
                  <a:pt x="2722" y="1342"/>
                  <a:pt x="2722" y="1341"/>
                </a:cubicBezTo>
                <a:cubicBezTo>
                  <a:pt x="2724" y="1339"/>
                  <a:pt x="2723" y="1336"/>
                  <a:pt x="2722" y="1333"/>
                </a:cubicBezTo>
                <a:close/>
                <a:moveTo>
                  <a:pt x="2471" y="897"/>
                </a:moveTo>
                <a:cubicBezTo>
                  <a:pt x="2471" y="897"/>
                  <a:pt x="2471" y="897"/>
                  <a:pt x="2471" y="897"/>
                </a:cubicBezTo>
                <a:cubicBezTo>
                  <a:pt x="2471" y="897"/>
                  <a:pt x="2471" y="897"/>
                  <a:pt x="2471" y="897"/>
                </a:cubicBezTo>
                <a:close/>
                <a:moveTo>
                  <a:pt x="2484" y="899"/>
                </a:moveTo>
                <a:cubicBezTo>
                  <a:pt x="2484" y="899"/>
                  <a:pt x="2484" y="899"/>
                  <a:pt x="2484" y="899"/>
                </a:cubicBezTo>
                <a:cubicBezTo>
                  <a:pt x="2484" y="899"/>
                  <a:pt x="2484" y="899"/>
                  <a:pt x="2484" y="899"/>
                </a:cubicBezTo>
                <a:close/>
                <a:moveTo>
                  <a:pt x="2452" y="882"/>
                </a:moveTo>
                <a:cubicBezTo>
                  <a:pt x="2453" y="885"/>
                  <a:pt x="2452" y="887"/>
                  <a:pt x="2453" y="889"/>
                </a:cubicBezTo>
                <a:cubicBezTo>
                  <a:pt x="2453" y="889"/>
                  <a:pt x="2453" y="889"/>
                  <a:pt x="2453" y="889"/>
                </a:cubicBezTo>
                <a:cubicBezTo>
                  <a:pt x="2455" y="890"/>
                  <a:pt x="2454" y="892"/>
                  <a:pt x="2456" y="893"/>
                </a:cubicBezTo>
                <a:cubicBezTo>
                  <a:pt x="2455" y="893"/>
                  <a:pt x="2455" y="893"/>
                  <a:pt x="2455" y="893"/>
                </a:cubicBezTo>
                <a:cubicBezTo>
                  <a:pt x="2460" y="892"/>
                  <a:pt x="2458" y="895"/>
                  <a:pt x="2458" y="897"/>
                </a:cubicBezTo>
                <a:cubicBezTo>
                  <a:pt x="2458" y="899"/>
                  <a:pt x="2458" y="900"/>
                  <a:pt x="2459" y="901"/>
                </a:cubicBezTo>
                <a:cubicBezTo>
                  <a:pt x="2459" y="901"/>
                  <a:pt x="2459" y="901"/>
                  <a:pt x="2459" y="901"/>
                </a:cubicBezTo>
                <a:cubicBezTo>
                  <a:pt x="2460" y="902"/>
                  <a:pt x="2460" y="903"/>
                  <a:pt x="2460" y="904"/>
                </a:cubicBezTo>
                <a:cubicBezTo>
                  <a:pt x="2460" y="904"/>
                  <a:pt x="2460" y="904"/>
                  <a:pt x="2460" y="904"/>
                </a:cubicBezTo>
                <a:cubicBezTo>
                  <a:pt x="2460" y="904"/>
                  <a:pt x="2459" y="904"/>
                  <a:pt x="2459" y="905"/>
                </a:cubicBezTo>
                <a:cubicBezTo>
                  <a:pt x="2458" y="905"/>
                  <a:pt x="2457" y="905"/>
                  <a:pt x="2456" y="905"/>
                </a:cubicBezTo>
                <a:cubicBezTo>
                  <a:pt x="2454" y="907"/>
                  <a:pt x="2456" y="907"/>
                  <a:pt x="2457" y="908"/>
                </a:cubicBezTo>
                <a:cubicBezTo>
                  <a:pt x="2457" y="908"/>
                  <a:pt x="2457" y="908"/>
                  <a:pt x="2457" y="908"/>
                </a:cubicBezTo>
                <a:cubicBezTo>
                  <a:pt x="2458" y="909"/>
                  <a:pt x="2458" y="910"/>
                  <a:pt x="2459" y="910"/>
                </a:cubicBezTo>
                <a:cubicBezTo>
                  <a:pt x="2459" y="911"/>
                  <a:pt x="2459" y="911"/>
                  <a:pt x="2459" y="912"/>
                </a:cubicBezTo>
                <a:cubicBezTo>
                  <a:pt x="2460" y="912"/>
                  <a:pt x="2460" y="913"/>
                  <a:pt x="2461" y="913"/>
                </a:cubicBezTo>
                <a:cubicBezTo>
                  <a:pt x="2461" y="913"/>
                  <a:pt x="2461" y="914"/>
                  <a:pt x="2461" y="914"/>
                </a:cubicBezTo>
                <a:cubicBezTo>
                  <a:pt x="2461" y="914"/>
                  <a:pt x="2461" y="914"/>
                  <a:pt x="2461" y="914"/>
                </a:cubicBezTo>
                <a:cubicBezTo>
                  <a:pt x="2461" y="914"/>
                  <a:pt x="2461" y="914"/>
                  <a:pt x="2461" y="914"/>
                </a:cubicBezTo>
                <a:cubicBezTo>
                  <a:pt x="2462" y="915"/>
                  <a:pt x="2462" y="915"/>
                  <a:pt x="2462" y="916"/>
                </a:cubicBezTo>
                <a:cubicBezTo>
                  <a:pt x="2463" y="916"/>
                  <a:pt x="2463" y="916"/>
                  <a:pt x="2463" y="916"/>
                </a:cubicBezTo>
                <a:cubicBezTo>
                  <a:pt x="2462" y="917"/>
                  <a:pt x="2462" y="917"/>
                  <a:pt x="2463" y="918"/>
                </a:cubicBezTo>
                <a:cubicBezTo>
                  <a:pt x="2464" y="919"/>
                  <a:pt x="2466" y="919"/>
                  <a:pt x="2467" y="918"/>
                </a:cubicBezTo>
                <a:cubicBezTo>
                  <a:pt x="2467" y="918"/>
                  <a:pt x="2467" y="918"/>
                  <a:pt x="2467" y="918"/>
                </a:cubicBezTo>
                <a:cubicBezTo>
                  <a:pt x="2467" y="917"/>
                  <a:pt x="2467" y="915"/>
                  <a:pt x="2467" y="914"/>
                </a:cubicBezTo>
                <a:cubicBezTo>
                  <a:pt x="2467" y="914"/>
                  <a:pt x="2467" y="913"/>
                  <a:pt x="2467" y="912"/>
                </a:cubicBezTo>
                <a:cubicBezTo>
                  <a:pt x="2467" y="912"/>
                  <a:pt x="2467" y="912"/>
                  <a:pt x="2466" y="912"/>
                </a:cubicBezTo>
                <a:cubicBezTo>
                  <a:pt x="2466" y="912"/>
                  <a:pt x="2466" y="912"/>
                  <a:pt x="2466" y="912"/>
                </a:cubicBezTo>
                <a:cubicBezTo>
                  <a:pt x="2466" y="911"/>
                  <a:pt x="2466" y="909"/>
                  <a:pt x="2465" y="909"/>
                </a:cubicBezTo>
                <a:cubicBezTo>
                  <a:pt x="2465" y="909"/>
                  <a:pt x="2465" y="909"/>
                  <a:pt x="2465" y="909"/>
                </a:cubicBezTo>
                <a:cubicBezTo>
                  <a:pt x="2464" y="907"/>
                  <a:pt x="2463" y="906"/>
                  <a:pt x="2462" y="906"/>
                </a:cubicBezTo>
                <a:cubicBezTo>
                  <a:pt x="2463" y="906"/>
                  <a:pt x="2464" y="905"/>
                  <a:pt x="2465" y="905"/>
                </a:cubicBezTo>
                <a:cubicBezTo>
                  <a:pt x="2465" y="905"/>
                  <a:pt x="2465" y="905"/>
                  <a:pt x="2465" y="905"/>
                </a:cubicBezTo>
                <a:cubicBezTo>
                  <a:pt x="2465" y="904"/>
                  <a:pt x="2466" y="903"/>
                  <a:pt x="2467" y="903"/>
                </a:cubicBezTo>
                <a:cubicBezTo>
                  <a:pt x="2467" y="903"/>
                  <a:pt x="2467" y="903"/>
                  <a:pt x="2467" y="903"/>
                </a:cubicBezTo>
                <a:cubicBezTo>
                  <a:pt x="2467" y="903"/>
                  <a:pt x="2467" y="902"/>
                  <a:pt x="2468" y="902"/>
                </a:cubicBezTo>
                <a:cubicBezTo>
                  <a:pt x="2468" y="902"/>
                  <a:pt x="2468" y="902"/>
                  <a:pt x="2469" y="903"/>
                </a:cubicBezTo>
                <a:cubicBezTo>
                  <a:pt x="2469" y="903"/>
                  <a:pt x="2469" y="903"/>
                  <a:pt x="2469" y="903"/>
                </a:cubicBezTo>
                <a:cubicBezTo>
                  <a:pt x="2470" y="904"/>
                  <a:pt x="2471" y="903"/>
                  <a:pt x="2472" y="905"/>
                </a:cubicBezTo>
                <a:cubicBezTo>
                  <a:pt x="2473" y="905"/>
                  <a:pt x="2473" y="905"/>
                  <a:pt x="2473" y="906"/>
                </a:cubicBezTo>
                <a:cubicBezTo>
                  <a:pt x="2474" y="908"/>
                  <a:pt x="2475" y="908"/>
                  <a:pt x="2476" y="906"/>
                </a:cubicBezTo>
                <a:cubicBezTo>
                  <a:pt x="2476" y="906"/>
                  <a:pt x="2476" y="906"/>
                  <a:pt x="2476" y="906"/>
                </a:cubicBezTo>
                <a:cubicBezTo>
                  <a:pt x="2476" y="906"/>
                  <a:pt x="2476" y="906"/>
                  <a:pt x="2477" y="906"/>
                </a:cubicBezTo>
                <a:cubicBezTo>
                  <a:pt x="2477" y="906"/>
                  <a:pt x="2478" y="906"/>
                  <a:pt x="2478" y="907"/>
                </a:cubicBezTo>
                <a:cubicBezTo>
                  <a:pt x="2479" y="908"/>
                  <a:pt x="2479" y="910"/>
                  <a:pt x="2481" y="910"/>
                </a:cubicBezTo>
                <a:cubicBezTo>
                  <a:pt x="2481" y="910"/>
                  <a:pt x="2482" y="910"/>
                  <a:pt x="2482" y="911"/>
                </a:cubicBezTo>
                <a:cubicBezTo>
                  <a:pt x="2483" y="912"/>
                  <a:pt x="2485" y="913"/>
                  <a:pt x="2486" y="912"/>
                </a:cubicBezTo>
                <a:cubicBezTo>
                  <a:pt x="2488" y="911"/>
                  <a:pt x="2487" y="908"/>
                  <a:pt x="2486" y="907"/>
                </a:cubicBezTo>
                <a:cubicBezTo>
                  <a:pt x="2485" y="904"/>
                  <a:pt x="2487" y="901"/>
                  <a:pt x="2484" y="899"/>
                </a:cubicBezTo>
                <a:cubicBezTo>
                  <a:pt x="2480" y="897"/>
                  <a:pt x="2476" y="894"/>
                  <a:pt x="2471" y="897"/>
                </a:cubicBezTo>
                <a:cubicBezTo>
                  <a:pt x="2470" y="898"/>
                  <a:pt x="2468" y="899"/>
                  <a:pt x="2467" y="897"/>
                </a:cubicBezTo>
                <a:cubicBezTo>
                  <a:pt x="2467" y="896"/>
                  <a:pt x="2467" y="895"/>
                  <a:pt x="2467" y="894"/>
                </a:cubicBezTo>
                <a:cubicBezTo>
                  <a:pt x="2465" y="890"/>
                  <a:pt x="2465" y="886"/>
                  <a:pt x="2467" y="881"/>
                </a:cubicBezTo>
                <a:cubicBezTo>
                  <a:pt x="2467" y="881"/>
                  <a:pt x="2468" y="880"/>
                  <a:pt x="2469" y="880"/>
                </a:cubicBezTo>
                <a:cubicBezTo>
                  <a:pt x="2469" y="880"/>
                  <a:pt x="2469" y="880"/>
                  <a:pt x="2469" y="880"/>
                </a:cubicBezTo>
                <a:cubicBezTo>
                  <a:pt x="2469" y="879"/>
                  <a:pt x="2469" y="879"/>
                  <a:pt x="2469" y="878"/>
                </a:cubicBezTo>
                <a:cubicBezTo>
                  <a:pt x="2469" y="878"/>
                  <a:pt x="2469" y="878"/>
                  <a:pt x="2469" y="878"/>
                </a:cubicBezTo>
                <a:cubicBezTo>
                  <a:pt x="2470" y="878"/>
                  <a:pt x="2470" y="878"/>
                  <a:pt x="2470" y="877"/>
                </a:cubicBezTo>
                <a:cubicBezTo>
                  <a:pt x="2471" y="876"/>
                  <a:pt x="2471" y="875"/>
                  <a:pt x="2471" y="874"/>
                </a:cubicBezTo>
                <a:cubicBezTo>
                  <a:pt x="2471" y="874"/>
                  <a:pt x="2471" y="873"/>
                  <a:pt x="2471" y="873"/>
                </a:cubicBezTo>
                <a:cubicBezTo>
                  <a:pt x="2471" y="873"/>
                  <a:pt x="2471" y="873"/>
                  <a:pt x="2471" y="873"/>
                </a:cubicBezTo>
                <a:cubicBezTo>
                  <a:pt x="2473" y="873"/>
                  <a:pt x="2474" y="873"/>
                  <a:pt x="2474" y="871"/>
                </a:cubicBezTo>
                <a:cubicBezTo>
                  <a:pt x="2474" y="870"/>
                  <a:pt x="2474" y="869"/>
                  <a:pt x="2474" y="868"/>
                </a:cubicBezTo>
                <a:cubicBezTo>
                  <a:pt x="2473" y="865"/>
                  <a:pt x="2471" y="863"/>
                  <a:pt x="2472" y="859"/>
                </a:cubicBezTo>
                <a:cubicBezTo>
                  <a:pt x="2473" y="854"/>
                  <a:pt x="2468" y="854"/>
                  <a:pt x="2465" y="853"/>
                </a:cubicBezTo>
                <a:cubicBezTo>
                  <a:pt x="2455" y="849"/>
                  <a:pt x="2460" y="858"/>
                  <a:pt x="2457" y="861"/>
                </a:cubicBezTo>
                <a:cubicBezTo>
                  <a:pt x="2457" y="860"/>
                  <a:pt x="2457" y="860"/>
                  <a:pt x="2457" y="860"/>
                </a:cubicBezTo>
                <a:cubicBezTo>
                  <a:pt x="2456" y="862"/>
                  <a:pt x="2456" y="865"/>
                  <a:pt x="2456" y="867"/>
                </a:cubicBezTo>
                <a:cubicBezTo>
                  <a:pt x="2457" y="868"/>
                  <a:pt x="2458" y="870"/>
                  <a:pt x="2457" y="872"/>
                </a:cubicBezTo>
                <a:cubicBezTo>
                  <a:pt x="2457" y="873"/>
                  <a:pt x="2457" y="873"/>
                  <a:pt x="2456" y="874"/>
                </a:cubicBezTo>
                <a:cubicBezTo>
                  <a:pt x="2456" y="874"/>
                  <a:pt x="2456" y="874"/>
                  <a:pt x="2455" y="874"/>
                </a:cubicBezTo>
                <a:cubicBezTo>
                  <a:pt x="2456" y="874"/>
                  <a:pt x="2456" y="875"/>
                  <a:pt x="2456" y="875"/>
                </a:cubicBezTo>
                <a:cubicBezTo>
                  <a:pt x="2456" y="875"/>
                  <a:pt x="2456" y="875"/>
                  <a:pt x="2456" y="875"/>
                </a:cubicBezTo>
                <a:cubicBezTo>
                  <a:pt x="2456" y="876"/>
                  <a:pt x="2456" y="877"/>
                  <a:pt x="2457" y="877"/>
                </a:cubicBezTo>
                <a:cubicBezTo>
                  <a:pt x="2457" y="877"/>
                  <a:pt x="2456" y="877"/>
                  <a:pt x="2456" y="877"/>
                </a:cubicBezTo>
                <a:cubicBezTo>
                  <a:pt x="2453" y="877"/>
                  <a:pt x="2449" y="877"/>
                  <a:pt x="2452" y="882"/>
                </a:cubicBezTo>
                <a:close/>
                <a:moveTo>
                  <a:pt x="952" y="338"/>
                </a:moveTo>
                <a:cubicBezTo>
                  <a:pt x="952" y="338"/>
                  <a:pt x="952" y="338"/>
                  <a:pt x="952" y="338"/>
                </a:cubicBezTo>
                <a:cubicBezTo>
                  <a:pt x="952" y="338"/>
                  <a:pt x="952" y="338"/>
                  <a:pt x="952" y="338"/>
                </a:cubicBezTo>
                <a:close/>
                <a:moveTo>
                  <a:pt x="2106" y="206"/>
                </a:moveTo>
                <a:cubicBezTo>
                  <a:pt x="2106" y="206"/>
                  <a:pt x="2106" y="206"/>
                  <a:pt x="2106" y="206"/>
                </a:cubicBezTo>
                <a:cubicBezTo>
                  <a:pt x="2106" y="206"/>
                  <a:pt x="2106" y="206"/>
                  <a:pt x="2106" y="206"/>
                </a:cubicBezTo>
                <a:close/>
                <a:moveTo>
                  <a:pt x="881" y="319"/>
                </a:moveTo>
                <a:cubicBezTo>
                  <a:pt x="881" y="319"/>
                  <a:pt x="881" y="319"/>
                  <a:pt x="881" y="319"/>
                </a:cubicBezTo>
                <a:cubicBezTo>
                  <a:pt x="881" y="319"/>
                  <a:pt x="881" y="319"/>
                  <a:pt x="881" y="319"/>
                </a:cubicBezTo>
                <a:close/>
                <a:moveTo>
                  <a:pt x="685" y="237"/>
                </a:moveTo>
                <a:cubicBezTo>
                  <a:pt x="684" y="239"/>
                  <a:pt x="683" y="241"/>
                  <a:pt x="681" y="242"/>
                </a:cubicBezTo>
                <a:cubicBezTo>
                  <a:pt x="679" y="244"/>
                  <a:pt x="680" y="246"/>
                  <a:pt x="683" y="247"/>
                </a:cubicBezTo>
                <a:cubicBezTo>
                  <a:pt x="685" y="248"/>
                  <a:pt x="687" y="246"/>
                  <a:pt x="688" y="247"/>
                </a:cubicBezTo>
                <a:cubicBezTo>
                  <a:pt x="690" y="250"/>
                  <a:pt x="691" y="253"/>
                  <a:pt x="694" y="253"/>
                </a:cubicBezTo>
                <a:cubicBezTo>
                  <a:pt x="697" y="254"/>
                  <a:pt x="699" y="250"/>
                  <a:pt x="702" y="250"/>
                </a:cubicBezTo>
                <a:cubicBezTo>
                  <a:pt x="703" y="250"/>
                  <a:pt x="704" y="250"/>
                  <a:pt x="705" y="249"/>
                </a:cubicBezTo>
                <a:cubicBezTo>
                  <a:pt x="707" y="249"/>
                  <a:pt x="708" y="247"/>
                  <a:pt x="707" y="245"/>
                </a:cubicBezTo>
                <a:cubicBezTo>
                  <a:pt x="706" y="237"/>
                  <a:pt x="703" y="234"/>
                  <a:pt x="696" y="233"/>
                </a:cubicBezTo>
                <a:cubicBezTo>
                  <a:pt x="690" y="231"/>
                  <a:pt x="688" y="232"/>
                  <a:pt x="685" y="237"/>
                </a:cubicBezTo>
                <a:close/>
                <a:moveTo>
                  <a:pt x="624" y="87"/>
                </a:moveTo>
                <a:cubicBezTo>
                  <a:pt x="624" y="87"/>
                  <a:pt x="624" y="87"/>
                  <a:pt x="624" y="87"/>
                </a:cubicBezTo>
                <a:cubicBezTo>
                  <a:pt x="624" y="87"/>
                  <a:pt x="624" y="87"/>
                  <a:pt x="624" y="87"/>
                </a:cubicBezTo>
                <a:close/>
                <a:moveTo>
                  <a:pt x="624" y="87"/>
                </a:moveTo>
                <a:cubicBezTo>
                  <a:pt x="624" y="87"/>
                  <a:pt x="625" y="88"/>
                  <a:pt x="626" y="89"/>
                </a:cubicBezTo>
                <a:cubicBezTo>
                  <a:pt x="626" y="89"/>
                  <a:pt x="626" y="89"/>
                  <a:pt x="626" y="89"/>
                </a:cubicBezTo>
                <a:cubicBezTo>
                  <a:pt x="626" y="89"/>
                  <a:pt x="627" y="90"/>
                  <a:pt x="628" y="90"/>
                </a:cubicBezTo>
                <a:cubicBezTo>
                  <a:pt x="627" y="90"/>
                  <a:pt x="627" y="90"/>
                  <a:pt x="627" y="90"/>
                </a:cubicBezTo>
                <a:cubicBezTo>
                  <a:pt x="632" y="92"/>
                  <a:pt x="632" y="96"/>
                  <a:pt x="633" y="100"/>
                </a:cubicBezTo>
                <a:cubicBezTo>
                  <a:pt x="638" y="98"/>
                  <a:pt x="643" y="95"/>
                  <a:pt x="649" y="96"/>
                </a:cubicBezTo>
                <a:cubicBezTo>
                  <a:pt x="651" y="96"/>
                  <a:pt x="654" y="96"/>
                  <a:pt x="656" y="96"/>
                </a:cubicBezTo>
                <a:cubicBezTo>
                  <a:pt x="656" y="96"/>
                  <a:pt x="656" y="96"/>
                  <a:pt x="656" y="96"/>
                </a:cubicBezTo>
                <a:cubicBezTo>
                  <a:pt x="656" y="96"/>
                  <a:pt x="656" y="96"/>
                  <a:pt x="656" y="96"/>
                </a:cubicBezTo>
                <a:cubicBezTo>
                  <a:pt x="657" y="96"/>
                  <a:pt x="657" y="96"/>
                  <a:pt x="658" y="96"/>
                </a:cubicBezTo>
                <a:cubicBezTo>
                  <a:pt x="659" y="97"/>
                  <a:pt x="659" y="97"/>
                  <a:pt x="660" y="98"/>
                </a:cubicBezTo>
                <a:cubicBezTo>
                  <a:pt x="661" y="98"/>
                  <a:pt x="661" y="98"/>
                  <a:pt x="662" y="98"/>
                </a:cubicBezTo>
                <a:cubicBezTo>
                  <a:pt x="662" y="99"/>
                  <a:pt x="663" y="100"/>
                  <a:pt x="664" y="100"/>
                </a:cubicBezTo>
                <a:cubicBezTo>
                  <a:pt x="664" y="100"/>
                  <a:pt x="664" y="100"/>
                  <a:pt x="664" y="100"/>
                </a:cubicBezTo>
                <a:cubicBezTo>
                  <a:pt x="665" y="103"/>
                  <a:pt x="667" y="104"/>
                  <a:pt x="670" y="104"/>
                </a:cubicBezTo>
                <a:cubicBezTo>
                  <a:pt x="671" y="106"/>
                  <a:pt x="673" y="107"/>
                  <a:pt x="674" y="109"/>
                </a:cubicBezTo>
                <a:cubicBezTo>
                  <a:pt x="676" y="110"/>
                  <a:pt x="679" y="109"/>
                  <a:pt x="681" y="107"/>
                </a:cubicBezTo>
                <a:cubicBezTo>
                  <a:pt x="682" y="105"/>
                  <a:pt x="681" y="103"/>
                  <a:pt x="681" y="100"/>
                </a:cubicBezTo>
                <a:cubicBezTo>
                  <a:pt x="680" y="98"/>
                  <a:pt x="679" y="96"/>
                  <a:pt x="677" y="94"/>
                </a:cubicBezTo>
                <a:cubicBezTo>
                  <a:pt x="674" y="92"/>
                  <a:pt x="671" y="95"/>
                  <a:pt x="668" y="93"/>
                </a:cubicBezTo>
                <a:cubicBezTo>
                  <a:pt x="667" y="92"/>
                  <a:pt x="666" y="91"/>
                  <a:pt x="666" y="91"/>
                </a:cubicBezTo>
                <a:cubicBezTo>
                  <a:pt x="665" y="90"/>
                  <a:pt x="665" y="89"/>
                  <a:pt x="664" y="89"/>
                </a:cubicBezTo>
                <a:cubicBezTo>
                  <a:pt x="664" y="89"/>
                  <a:pt x="664" y="89"/>
                  <a:pt x="664" y="89"/>
                </a:cubicBezTo>
                <a:cubicBezTo>
                  <a:pt x="662" y="87"/>
                  <a:pt x="661" y="87"/>
                  <a:pt x="659" y="88"/>
                </a:cubicBezTo>
                <a:cubicBezTo>
                  <a:pt x="659" y="88"/>
                  <a:pt x="658" y="88"/>
                  <a:pt x="658" y="88"/>
                </a:cubicBezTo>
                <a:cubicBezTo>
                  <a:pt x="658" y="87"/>
                  <a:pt x="658" y="87"/>
                  <a:pt x="658" y="87"/>
                </a:cubicBezTo>
                <a:cubicBezTo>
                  <a:pt x="658" y="87"/>
                  <a:pt x="658" y="87"/>
                  <a:pt x="657" y="87"/>
                </a:cubicBezTo>
                <a:cubicBezTo>
                  <a:pt x="657" y="86"/>
                  <a:pt x="656" y="86"/>
                  <a:pt x="655" y="86"/>
                </a:cubicBezTo>
                <a:cubicBezTo>
                  <a:pt x="654" y="86"/>
                  <a:pt x="654" y="86"/>
                  <a:pt x="653" y="87"/>
                </a:cubicBezTo>
                <a:cubicBezTo>
                  <a:pt x="653" y="87"/>
                  <a:pt x="653" y="87"/>
                  <a:pt x="652" y="87"/>
                </a:cubicBezTo>
                <a:cubicBezTo>
                  <a:pt x="652" y="87"/>
                  <a:pt x="652" y="87"/>
                  <a:pt x="652" y="87"/>
                </a:cubicBezTo>
                <a:cubicBezTo>
                  <a:pt x="652" y="87"/>
                  <a:pt x="652" y="87"/>
                  <a:pt x="652" y="87"/>
                </a:cubicBezTo>
                <a:cubicBezTo>
                  <a:pt x="651" y="88"/>
                  <a:pt x="650" y="87"/>
                  <a:pt x="649" y="87"/>
                </a:cubicBezTo>
                <a:cubicBezTo>
                  <a:pt x="649" y="86"/>
                  <a:pt x="649" y="86"/>
                  <a:pt x="648" y="86"/>
                </a:cubicBezTo>
                <a:cubicBezTo>
                  <a:pt x="648" y="85"/>
                  <a:pt x="648" y="85"/>
                  <a:pt x="648" y="85"/>
                </a:cubicBezTo>
                <a:cubicBezTo>
                  <a:pt x="648" y="85"/>
                  <a:pt x="648" y="85"/>
                  <a:pt x="648" y="85"/>
                </a:cubicBezTo>
                <a:cubicBezTo>
                  <a:pt x="648" y="85"/>
                  <a:pt x="647" y="85"/>
                  <a:pt x="647" y="84"/>
                </a:cubicBezTo>
                <a:cubicBezTo>
                  <a:pt x="646" y="84"/>
                  <a:pt x="645" y="84"/>
                  <a:pt x="645" y="83"/>
                </a:cubicBezTo>
                <a:cubicBezTo>
                  <a:pt x="645" y="83"/>
                  <a:pt x="644" y="83"/>
                  <a:pt x="644" y="83"/>
                </a:cubicBezTo>
                <a:cubicBezTo>
                  <a:pt x="644" y="82"/>
                  <a:pt x="643" y="83"/>
                  <a:pt x="643" y="83"/>
                </a:cubicBezTo>
                <a:cubicBezTo>
                  <a:pt x="643" y="83"/>
                  <a:pt x="643" y="83"/>
                  <a:pt x="643" y="83"/>
                </a:cubicBezTo>
                <a:cubicBezTo>
                  <a:pt x="642" y="84"/>
                  <a:pt x="641" y="84"/>
                  <a:pt x="641" y="85"/>
                </a:cubicBezTo>
                <a:cubicBezTo>
                  <a:pt x="641" y="85"/>
                  <a:pt x="641" y="85"/>
                  <a:pt x="641" y="85"/>
                </a:cubicBezTo>
                <a:cubicBezTo>
                  <a:pt x="638" y="87"/>
                  <a:pt x="638" y="84"/>
                  <a:pt x="637" y="83"/>
                </a:cubicBezTo>
                <a:cubicBezTo>
                  <a:pt x="637" y="83"/>
                  <a:pt x="637" y="83"/>
                  <a:pt x="637" y="83"/>
                </a:cubicBezTo>
                <a:cubicBezTo>
                  <a:pt x="635" y="81"/>
                  <a:pt x="631" y="83"/>
                  <a:pt x="629" y="81"/>
                </a:cubicBezTo>
                <a:cubicBezTo>
                  <a:pt x="629" y="81"/>
                  <a:pt x="629" y="81"/>
                  <a:pt x="629" y="81"/>
                </a:cubicBezTo>
                <a:cubicBezTo>
                  <a:pt x="628" y="80"/>
                  <a:pt x="627" y="80"/>
                  <a:pt x="626" y="81"/>
                </a:cubicBezTo>
                <a:cubicBezTo>
                  <a:pt x="626" y="81"/>
                  <a:pt x="626" y="81"/>
                  <a:pt x="626" y="81"/>
                </a:cubicBezTo>
                <a:cubicBezTo>
                  <a:pt x="625" y="82"/>
                  <a:pt x="624" y="82"/>
                  <a:pt x="624" y="83"/>
                </a:cubicBezTo>
                <a:cubicBezTo>
                  <a:pt x="624" y="83"/>
                  <a:pt x="624" y="83"/>
                  <a:pt x="624" y="83"/>
                </a:cubicBezTo>
                <a:cubicBezTo>
                  <a:pt x="622" y="84"/>
                  <a:pt x="622" y="85"/>
                  <a:pt x="624" y="87"/>
                </a:cubicBezTo>
                <a:close/>
                <a:moveTo>
                  <a:pt x="672" y="103"/>
                </a:moveTo>
                <a:cubicBezTo>
                  <a:pt x="671" y="104"/>
                  <a:pt x="670" y="104"/>
                  <a:pt x="670" y="104"/>
                </a:cubicBezTo>
                <a:cubicBezTo>
                  <a:pt x="670" y="104"/>
                  <a:pt x="670" y="104"/>
                  <a:pt x="670" y="104"/>
                </a:cubicBezTo>
                <a:cubicBezTo>
                  <a:pt x="670" y="104"/>
                  <a:pt x="671" y="104"/>
                  <a:pt x="672" y="103"/>
                </a:cubicBezTo>
                <a:close/>
                <a:moveTo>
                  <a:pt x="988" y="417"/>
                </a:moveTo>
                <a:cubicBezTo>
                  <a:pt x="988" y="417"/>
                  <a:pt x="988" y="417"/>
                  <a:pt x="988" y="417"/>
                </a:cubicBezTo>
                <a:cubicBezTo>
                  <a:pt x="988" y="417"/>
                  <a:pt x="988" y="417"/>
                  <a:pt x="988" y="417"/>
                </a:cubicBezTo>
                <a:close/>
                <a:moveTo>
                  <a:pt x="595" y="104"/>
                </a:moveTo>
                <a:cubicBezTo>
                  <a:pt x="595" y="104"/>
                  <a:pt x="595" y="104"/>
                  <a:pt x="595" y="104"/>
                </a:cubicBezTo>
                <a:cubicBezTo>
                  <a:pt x="595" y="104"/>
                  <a:pt x="595" y="104"/>
                  <a:pt x="595" y="104"/>
                </a:cubicBezTo>
                <a:close/>
                <a:moveTo>
                  <a:pt x="2557" y="1081"/>
                </a:moveTo>
                <a:cubicBezTo>
                  <a:pt x="2557" y="1081"/>
                  <a:pt x="2557" y="1081"/>
                  <a:pt x="2557" y="1081"/>
                </a:cubicBezTo>
                <a:cubicBezTo>
                  <a:pt x="2557" y="1081"/>
                  <a:pt x="2557" y="1081"/>
                  <a:pt x="2557" y="1081"/>
                </a:cubicBezTo>
                <a:close/>
                <a:moveTo>
                  <a:pt x="2561" y="1081"/>
                </a:moveTo>
                <a:cubicBezTo>
                  <a:pt x="2561" y="1081"/>
                  <a:pt x="2561" y="1081"/>
                  <a:pt x="2561" y="1081"/>
                </a:cubicBezTo>
                <a:cubicBezTo>
                  <a:pt x="2561" y="1081"/>
                  <a:pt x="2561" y="1081"/>
                  <a:pt x="2561" y="1081"/>
                </a:cubicBezTo>
                <a:close/>
                <a:moveTo>
                  <a:pt x="2572" y="1070"/>
                </a:moveTo>
                <a:cubicBezTo>
                  <a:pt x="2572" y="1070"/>
                  <a:pt x="2572" y="1070"/>
                  <a:pt x="2572" y="1070"/>
                </a:cubicBezTo>
                <a:cubicBezTo>
                  <a:pt x="2572" y="1070"/>
                  <a:pt x="2572" y="1070"/>
                  <a:pt x="2572" y="1070"/>
                </a:cubicBezTo>
                <a:close/>
                <a:moveTo>
                  <a:pt x="2549" y="1070"/>
                </a:moveTo>
                <a:cubicBezTo>
                  <a:pt x="2549" y="1070"/>
                  <a:pt x="2550" y="1070"/>
                  <a:pt x="2550" y="1070"/>
                </a:cubicBezTo>
                <a:cubicBezTo>
                  <a:pt x="2550" y="1070"/>
                  <a:pt x="2550" y="1070"/>
                  <a:pt x="2550" y="1070"/>
                </a:cubicBezTo>
                <a:lnTo>
                  <a:pt x="2549" y="1070"/>
                </a:lnTo>
                <a:close/>
                <a:moveTo>
                  <a:pt x="681" y="123"/>
                </a:moveTo>
                <a:cubicBezTo>
                  <a:pt x="679" y="125"/>
                  <a:pt x="679" y="125"/>
                  <a:pt x="678" y="123"/>
                </a:cubicBezTo>
                <a:cubicBezTo>
                  <a:pt x="677" y="121"/>
                  <a:pt x="676" y="119"/>
                  <a:pt x="673" y="119"/>
                </a:cubicBezTo>
                <a:cubicBezTo>
                  <a:pt x="673" y="119"/>
                  <a:pt x="672" y="119"/>
                  <a:pt x="672" y="120"/>
                </a:cubicBezTo>
                <a:cubicBezTo>
                  <a:pt x="671" y="121"/>
                  <a:pt x="671" y="122"/>
                  <a:pt x="672" y="122"/>
                </a:cubicBezTo>
                <a:cubicBezTo>
                  <a:pt x="674" y="123"/>
                  <a:pt x="675" y="124"/>
                  <a:pt x="672" y="126"/>
                </a:cubicBezTo>
                <a:cubicBezTo>
                  <a:pt x="670" y="126"/>
                  <a:pt x="670" y="128"/>
                  <a:pt x="672" y="129"/>
                </a:cubicBezTo>
                <a:cubicBezTo>
                  <a:pt x="672" y="129"/>
                  <a:pt x="672" y="129"/>
                  <a:pt x="672" y="129"/>
                </a:cubicBezTo>
                <a:cubicBezTo>
                  <a:pt x="672" y="131"/>
                  <a:pt x="673" y="133"/>
                  <a:pt x="674" y="135"/>
                </a:cubicBezTo>
                <a:cubicBezTo>
                  <a:pt x="675" y="136"/>
                  <a:pt x="674" y="137"/>
                  <a:pt x="673" y="137"/>
                </a:cubicBezTo>
                <a:cubicBezTo>
                  <a:pt x="673" y="138"/>
                  <a:pt x="672" y="137"/>
                  <a:pt x="672" y="137"/>
                </a:cubicBezTo>
                <a:cubicBezTo>
                  <a:pt x="670" y="132"/>
                  <a:pt x="665" y="130"/>
                  <a:pt x="663" y="126"/>
                </a:cubicBezTo>
                <a:cubicBezTo>
                  <a:pt x="662" y="124"/>
                  <a:pt x="661" y="124"/>
                  <a:pt x="658" y="127"/>
                </a:cubicBezTo>
                <a:cubicBezTo>
                  <a:pt x="658" y="127"/>
                  <a:pt x="658" y="127"/>
                  <a:pt x="658" y="127"/>
                </a:cubicBezTo>
                <a:cubicBezTo>
                  <a:pt x="658" y="127"/>
                  <a:pt x="658" y="127"/>
                  <a:pt x="658" y="127"/>
                </a:cubicBezTo>
                <a:cubicBezTo>
                  <a:pt x="657" y="128"/>
                  <a:pt x="657" y="128"/>
                  <a:pt x="656" y="129"/>
                </a:cubicBezTo>
                <a:cubicBezTo>
                  <a:pt x="656" y="129"/>
                  <a:pt x="656" y="129"/>
                  <a:pt x="656" y="129"/>
                </a:cubicBezTo>
                <a:cubicBezTo>
                  <a:pt x="656" y="129"/>
                  <a:pt x="656" y="129"/>
                  <a:pt x="656" y="129"/>
                </a:cubicBezTo>
                <a:cubicBezTo>
                  <a:pt x="653" y="127"/>
                  <a:pt x="649" y="125"/>
                  <a:pt x="645" y="123"/>
                </a:cubicBezTo>
                <a:cubicBezTo>
                  <a:pt x="646" y="123"/>
                  <a:pt x="646" y="122"/>
                  <a:pt x="645" y="121"/>
                </a:cubicBezTo>
                <a:cubicBezTo>
                  <a:pt x="644" y="121"/>
                  <a:pt x="643" y="120"/>
                  <a:pt x="643" y="119"/>
                </a:cubicBezTo>
                <a:cubicBezTo>
                  <a:pt x="642" y="120"/>
                  <a:pt x="642" y="120"/>
                  <a:pt x="641" y="121"/>
                </a:cubicBezTo>
                <a:cubicBezTo>
                  <a:pt x="641" y="121"/>
                  <a:pt x="641" y="121"/>
                  <a:pt x="641" y="121"/>
                </a:cubicBezTo>
                <a:cubicBezTo>
                  <a:pt x="640" y="121"/>
                  <a:pt x="640" y="121"/>
                  <a:pt x="639" y="121"/>
                </a:cubicBezTo>
                <a:cubicBezTo>
                  <a:pt x="639" y="122"/>
                  <a:pt x="639" y="123"/>
                  <a:pt x="639" y="123"/>
                </a:cubicBezTo>
                <a:cubicBezTo>
                  <a:pt x="639" y="126"/>
                  <a:pt x="636" y="130"/>
                  <a:pt x="639" y="133"/>
                </a:cubicBezTo>
                <a:cubicBezTo>
                  <a:pt x="640" y="133"/>
                  <a:pt x="640" y="133"/>
                  <a:pt x="641" y="133"/>
                </a:cubicBezTo>
                <a:cubicBezTo>
                  <a:pt x="641" y="134"/>
                  <a:pt x="642" y="134"/>
                  <a:pt x="641" y="135"/>
                </a:cubicBezTo>
                <a:cubicBezTo>
                  <a:pt x="641" y="135"/>
                  <a:pt x="641" y="135"/>
                  <a:pt x="641" y="135"/>
                </a:cubicBezTo>
                <a:cubicBezTo>
                  <a:pt x="640" y="135"/>
                  <a:pt x="640" y="136"/>
                  <a:pt x="641" y="137"/>
                </a:cubicBezTo>
                <a:cubicBezTo>
                  <a:pt x="641" y="138"/>
                  <a:pt x="644" y="136"/>
                  <a:pt x="644" y="139"/>
                </a:cubicBezTo>
                <a:cubicBezTo>
                  <a:pt x="641" y="146"/>
                  <a:pt x="645" y="143"/>
                  <a:pt x="649" y="142"/>
                </a:cubicBezTo>
                <a:cubicBezTo>
                  <a:pt x="649" y="142"/>
                  <a:pt x="650" y="142"/>
                  <a:pt x="650" y="142"/>
                </a:cubicBezTo>
                <a:cubicBezTo>
                  <a:pt x="651" y="142"/>
                  <a:pt x="652" y="142"/>
                  <a:pt x="653" y="141"/>
                </a:cubicBezTo>
                <a:cubicBezTo>
                  <a:pt x="653" y="141"/>
                  <a:pt x="653" y="142"/>
                  <a:pt x="653" y="142"/>
                </a:cubicBezTo>
                <a:cubicBezTo>
                  <a:pt x="653" y="143"/>
                  <a:pt x="653" y="144"/>
                  <a:pt x="653" y="145"/>
                </a:cubicBezTo>
                <a:cubicBezTo>
                  <a:pt x="653" y="145"/>
                  <a:pt x="653" y="145"/>
                  <a:pt x="653" y="145"/>
                </a:cubicBezTo>
                <a:cubicBezTo>
                  <a:pt x="652" y="146"/>
                  <a:pt x="652" y="146"/>
                  <a:pt x="652" y="146"/>
                </a:cubicBezTo>
                <a:cubicBezTo>
                  <a:pt x="655" y="148"/>
                  <a:pt x="657" y="147"/>
                  <a:pt x="660" y="146"/>
                </a:cubicBezTo>
                <a:cubicBezTo>
                  <a:pt x="660" y="146"/>
                  <a:pt x="660" y="146"/>
                  <a:pt x="660" y="146"/>
                </a:cubicBezTo>
                <a:cubicBezTo>
                  <a:pt x="661" y="145"/>
                  <a:pt x="663" y="145"/>
                  <a:pt x="664" y="144"/>
                </a:cubicBezTo>
                <a:cubicBezTo>
                  <a:pt x="664" y="144"/>
                  <a:pt x="664" y="144"/>
                  <a:pt x="664" y="144"/>
                </a:cubicBezTo>
                <a:cubicBezTo>
                  <a:pt x="665" y="143"/>
                  <a:pt x="667" y="143"/>
                  <a:pt x="668" y="144"/>
                </a:cubicBezTo>
                <a:cubicBezTo>
                  <a:pt x="669" y="144"/>
                  <a:pt x="669" y="144"/>
                  <a:pt x="670" y="144"/>
                </a:cubicBezTo>
                <a:cubicBezTo>
                  <a:pt x="671" y="145"/>
                  <a:pt x="670" y="146"/>
                  <a:pt x="670" y="146"/>
                </a:cubicBezTo>
                <a:cubicBezTo>
                  <a:pt x="667" y="151"/>
                  <a:pt x="670" y="153"/>
                  <a:pt x="674" y="154"/>
                </a:cubicBezTo>
                <a:cubicBezTo>
                  <a:pt x="675" y="154"/>
                  <a:pt x="676" y="154"/>
                  <a:pt x="677" y="154"/>
                </a:cubicBezTo>
                <a:cubicBezTo>
                  <a:pt x="679" y="152"/>
                  <a:pt x="682" y="153"/>
                  <a:pt x="684" y="152"/>
                </a:cubicBezTo>
                <a:cubicBezTo>
                  <a:pt x="684" y="152"/>
                  <a:pt x="684" y="152"/>
                  <a:pt x="684" y="152"/>
                </a:cubicBezTo>
                <a:cubicBezTo>
                  <a:pt x="689" y="153"/>
                  <a:pt x="692" y="154"/>
                  <a:pt x="696" y="152"/>
                </a:cubicBezTo>
                <a:cubicBezTo>
                  <a:pt x="696" y="145"/>
                  <a:pt x="693" y="140"/>
                  <a:pt x="693" y="134"/>
                </a:cubicBezTo>
                <a:cubicBezTo>
                  <a:pt x="692" y="129"/>
                  <a:pt x="689" y="125"/>
                  <a:pt x="686" y="122"/>
                </a:cubicBezTo>
                <a:cubicBezTo>
                  <a:pt x="684" y="120"/>
                  <a:pt x="683" y="120"/>
                  <a:pt x="681" y="123"/>
                </a:cubicBezTo>
                <a:close/>
                <a:moveTo>
                  <a:pt x="672" y="129"/>
                </a:moveTo>
                <a:cubicBezTo>
                  <a:pt x="673" y="128"/>
                  <a:pt x="674" y="127"/>
                  <a:pt x="675" y="127"/>
                </a:cubicBezTo>
                <a:cubicBezTo>
                  <a:pt x="674" y="127"/>
                  <a:pt x="673" y="128"/>
                  <a:pt x="672" y="129"/>
                </a:cubicBezTo>
                <a:close/>
                <a:moveTo>
                  <a:pt x="1036" y="240"/>
                </a:moveTo>
                <a:cubicBezTo>
                  <a:pt x="1036" y="240"/>
                  <a:pt x="1036" y="240"/>
                  <a:pt x="1036" y="240"/>
                </a:cubicBezTo>
                <a:cubicBezTo>
                  <a:pt x="1036" y="240"/>
                  <a:pt x="1036" y="240"/>
                  <a:pt x="1036" y="240"/>
                </a:cubicBezTo>
                <a:close/>
                <a:moveTo>
                  <a:pt x="1038" y="233"/>
                </a:moveTo>
                <a:cubicBezTo>
                  <a:pt x="1038" y="233"/>
                  <a:pt x="1038" y="233"/>
                  <a:pt x="1038" y="233"/>
                </a:cubicBezTo>
                <a:cubicBezTo>
                  <a:pt x="1038" y="233"/>
                  <a:pt x="1038" y="233"/>
                  <a:pt x="1038" y="233"/>
                </a:cubicBezTo>
                <a:close/>
                <a:moveTo>
                  <a:pt x="2768" y="219"/>
                </a:moveTo>
                <a:cubicBezTo>
                  <a:pt x="2768" y="219"/>
                  <a:pt x="2768" y="219"/>
                  <a:pt x="2768" y="219"/>
                </a:cubicBezTo>
                <a:cubicBezTo>
                  <a:pt x="2768" y="219"/>
                  <a:pt x="2768" y="219"/>
                  <a:pt x="2768" y="219"/>
                </a:cubicBezTo>
                <a:close/>
                <a:moveTo>
                  <a:pt x="1944" y="215"/>
                </a:moveTo>
                <a:cubicBezTo>
                  <a:pt x="1944" y="215"/>
                  <a:pt x="1944" y="215"/>
                  <a:pt x="1944" y="215"/>
                </a:cubicBezTo>
                <a:cubicBezTo>
                  <a:pt x="1944" y="215"/>
                  <a:pt x="1944" y="215"/>
                  <a:pt x="1944" y="215"/>
                </a:cubicBezTo>
                <a:close/>
                <a:moveTo>
                  <a:pt x="693" y="98"/>
                </a:moveTo>
                <a:cubicBezTo>
                  <a:pt x="694" y="98"/>
                  <a:pt x="695" y="99"/>
                  <a:pt x="695" y="100"/>
                </a:cubicBezTo>
                <a:cubicBezTo>
                  <a:pt x="695" y="105"/>
                  <a:pt x="699" y="107"/>
                  <a:pt x="702" y="110"/>
                </a:cubicBezTo>
                <a:cubicBezTo>
                  <a:pt x="703" y="109"/>
                  <a:pt x="705" y="109"/>
                  <a:pt x="706" y="109"/>
                </a:cubicBezTo>
                <a:cubicBezTo>
                  <a:pt x="706" y="109"/>
                  <a:pt x="706" y="109"/>
                  <a:pt x="706" y="110"/>
                </a:cubicBezTo>
                <a:cubicBezTo>
                  <a:pt x="706" y="115"/>
                  <a:pt x="713" y="111"/>
                  <a:pt x="716" y="114"/>
                </a:cubicBezTo>
                <a:cubicBezTo>
                  <a:pt x="719" y="114"/>
                  <a:pt x="721" y="114"/>
                  <a:pt x="724" y="114"/>
                </a:cubicBezTo>
                <a:cubicBezTo>
                  <a:pt x="727" y="114"/>
                  <a:pt x="729" y="113"/>
                  <a:pt x="731" y="111"/>
                </a:cubicBezTo>
                <a:cubicBezTo>
                  <a:pt x="734" y="110"/>
                  <a:pt x="733" y="108"/>
                  <a:pt x="731" y="106"/>
                </a:cubicBezTo>
                <a:cubicBezTo>
                  <a:pt x="730" y="105"/>
                  <a:pt x="729" y="105"/>
                  <a:pt x="727" y="106"/>
                </a:cubicBezTo>
                <a:cubicBezTo>
                  <a:pt x="727" y="106"/>
                  <a:pt x="726" y="106"/>
                  <a:pt x="725" y="106"/>
                </a:cubicBezTo>
                <a:cubicBezTo>
                  <a:pt x="723" y="105"/>
                  <a:pt x="721" y="105"/>
                  <a:pt x="720" y="106"/>
                </a:cubicBezTo>
                <a:cubicBezTo>
                  <a:pt x="719" y="106"/>
                  <a:pt x="718" y="106"/>
                  <a:pt x="718" y="106"/>
                </a:cubicBezTo>
                <a:cubicBezTo>
                  <a:pt x="717" y="106"/>
                  <a:pt x="717" y="107"/>
                  <a:pt x="716" y="107"/>
                </a:cubicBezTo>
                <a:cubicBezTo>
                  <a:pt x="716" y="107"/>
                  <a:pt x="715" y="107"/>
                  <a:pt x="714" y="107"/>
                </a:cubicBezTo>
                <a:cubicBezTo>
                  <a:pt x="715" y="107"/>
                  <a:pt x="715" y="106"/>
                  <a:pt x="716" y="106"/>
                </a:cubicBezTo>
                <a:cubicBezTo>
                  <a:pt x="716" y="105"/>
                  <a:pt x="716" y="103"/>
                  <a:pt x="716" y="102"/>
                </a:cubicBezTo>
                <a:cubicBezTo>
                  <a:pt x="715" y="101"/>
                  <a:pt x="715" y="99"/>
                  <a:pt x="714" y="98"/>
                </a:cubicBezTo>
                <a:cubicBezTo>
                  <a:pt x="714" y="98"/>
                  <a:pt x="714" y="98"/>
                  <a:pt x="714" y="98"/>
                </a:cubicBezTo>
                <a:cubicBezTo>
                  <a:pt x="713" y="98"/>
                  <a:pt x="713" y="97"/>
                  <a:pt x="712" y="96"/>
                </a:cubicBezTo>
                <a:cubicBezTo>
                  <a:pt x="712" y="96"/>
                  <a:pt x="712" y="96"/>
                  <a:pt x="712" y="96"/>
                </a:cubicBezTo>
                <a:cubicBezTo>
                  <a:pt x="711" y="96"/>
                  <a:pt x="711" y="95"/>
                  <a:pt x="710" y="94"/>
                </a:cubicBezTo>
                <a:cubicBezTo>
                  <a:pt x="709" y="94"/>
                  <a:pt x="707" y="94"/>
                  <a:pt x="706" y="94"/>
                </a:cubicBezTo>
                <a:cubicBezTo>
                  <a:pt x="705" y="94"/>
                  <a:pt x="705" y="93"/>
                  <a:pt x="704" y="93"/>
                </a:cubicBezTo>
                <a:cubicBezTo>
                  <a:pt x="703" y="91"/>
                  <a:pt x="700" y="92"/>
                  <a:pt x="698" y="91"/>
                </a:cubicBezTo>
                <a:cubicBezTo>
                  <a:pt x="698" y="91"/>
                  <a:pt x="698" y="91"/>
                  <a:pt x="698" y="91"/>
                </a:cubicBezTo>
                <a:cubicBezTo>
                  <a:pt x="697" y="89"/>
                  <a:pt x="696" y="90"/>
                  <a:pt x="695" y="89"/>
                </a:cubicBezTo>
                <a:cubicBezTo>
                  <a:pt x="694" y="88"/>
                  <a:pt x="692" y="88"/>
                  <a:pt x="691" y="87"/>
                </a:cubicBezTo>
                <a:cubicBezTo>
                  <a:pt x="691" y="87"/>
                  <a:pt x="691" y="87"/>
                  <a:pt x="691" y="87"/>
                </a:cubicBezTo>
                <a:cubicBezTo>
                  <a:pt x="691" y="87"/>
                  <a:pt x="691" y="86"/>
                  <a:pt x="690" y="86"/>
                </a:cubicBezTo>
                <a:cubicBezTo>
                  <a:pt x="690" y="86"/>
                  <a:pt x="689" y="86"/>
                  <a:pt x="689" y="87"/>
                </a:cubicBezTo>
                <a:cubicBezTo>
                  <a:pt x="688" y="88"/>
                  <a:pt x="688" y="90"/>
                  <a:pt x="687" y="91"/>
                </a:cubicBezTo>
                <a:cubicBezTo>
                  <a:pt x="687" y="95"/>
                  <a:pt x="688" y="98"/>
                  <a:pt x="693" y="98"/>
                </a:cubicBezTo>
                <a:close/>
                <a:moveTo>
                  <a:pt x="704" y="92"/>
                </a:moveTo>
                <a:cubicBezTo>
                  <a:pt x="704" y="92"/>
                  <a:pt x="704" y="93"/>
                  <a:pt x="704" y="93"/>
                </a:cubicBezTo>
                <a:cubicBezTo>
                  <a:pt x="704" y="93"/>
                  <a:pt x="704" y="93"/>
                  <a:pt x="704" y="93"/>
                </a:cubicBezTo>
                <a:lnTo>
                  <a:pt x="704" y="92"/>
                </a:lnTo>
                <a:close/>
                <a:moveTo>
                  <a:pt x="689" y="87"/>
                </a:moveTo>
                <a:cubicBezTo>
                  <a:pt x="689" y="87"/>
                  <a:pt x="689" y="87"/>
                  <a:pt x="689" y="87"/>
                </a:cubicBezTo>
                <a:cubicBezTo>
                  <a:pt x="689" y="87"/>
                  <a:pt x="689" y="87"/>
                  <a:pt x="689" y="87"/>
                </a:cubicBezTo>
                <a:close/>
                <a:moveTo>
                  <a:pt x="950" y="306"/>
                </a:moveTo>
                <a:cubicBezTo>
                  <a:pt x="950" y="306"/>
                  <a:pt x="950" y="306"/>
                  <a:pt x="950" y="306"/>
                </a:cubicBezTo>
                <a:cubicBezTo>
                  <a:pt x="950" y="306"/>
                  <a:pt x="950" y="306"/>
                  <a:pt x="950" y="306"/>
                </a:cubicBezTo>
                <a:close/>
                <a:moveTo>
                  <a:pt x="959" y="317"/>
                </a:moveTo>
                <a:cubicBezTo>
                  <a:pt x="959" y="317"/>
                  <a:pt x="959" y="317"/>
                  <a:pt x="959" y="317"/>
                </a:cubicBezTo>
                <a:cubicBezTo>
                  <a:pt x="959" y="317"/>
                  <a:pt x="959" y="317"/>
                  <a:pt x="959" y="317"/>
                </a:cubicBezTo>
                <a:close/>
                <a:moveTo>
                  <a:pt x="2478" y="177"/>
                </a:moveTo>
                <a:cubicBezTo>
                  <a:pt x="2478" y="177"/>
                  <a:pt x="2478" y="177"/>
                  <a:pt x="2478" y="177"/>
                </a:cubicBezTo>
                <a:cubicBezTo>
                  <a:pt x="2478" y="177"/>
                  <a:pt x="2478" y="177"/>
                  <a:pt x="2478" y="177"/>
                </a:cubicBezTo>
                <a:close/>
                <a:moveTo>
                  <a:pt x="2479" y="183"/>
                </a:moveTo>
                <a:cubicBezTo>
                  <a:pt x="2479" y="183"/>
                  <a:pt x="2479" y="183"/>
                  <a:pt x="2479" y="183"/>
                </a:cubicBezTo>
                <a:cubicBezTo>
                  <a:pt x="2478" y="183"/>
                  <a:pt x="2478" y="182"/>
                  <a:pt x="2478" y="182"/>
                </a:cubicBezTo>
                <a:lnTo>
                  <a:pt x="2479" y="183"/>
                </a:lnTo>
                <a:close/>
                <a:moveTo>
                  <a:pt x="2250" y="882"/>
                </a:moveTo>
                <a:cubicBezTo>
                  <a:pt x="2250" y="882"/>
                  <a:pt x="2250" y="882"/>
                  <a:pt x="2250" y="881"/>
                </a:cubicBezTo>
                <a:cubicBezTo>
                  <a:pt x="2250" y="881"/>
                  <a:pt x="2250" y="881"/>
                  <a:pt x="2250" y="881"/>
                </a:cubicBezTo>
                <a:lnTo>
                  <a:pt x="2250" y="882"/>
                </a:lnTo>
                <a:close/>
                <a:moveTo>
                  <a:pt x="420" y="223"/>
                </a:moveTo>
                <a:cubicBezTo>
                  <a:pt x="420" y="223"/>
                  <a:pt x="420" y="223"/>
                  <a:pt x="420" y="223"/>
                </a:cubicBezTo>
                <a:cubicBezTo>
                  <a:pt x="420" y="223"/>
                  <a:pt x="420" y="223"/>
                  <a:pt x="420" y="223"/>
                </a:cubicBezTo>
                <a:close/>
                <a:moveTo>
                  <a:pt x="2622" y="177"/>
                </a:moveTo>
                <a:cubicBezTo>
                  <a:pt x="2622" y="179"/>
                  <a:pt x="2617" y="177"/>
                  <a:pt x="2619" y="181"/>
                </a:cubicBezTo>
                <a:cubicBezTo>
                  <a:pt x="2619" y="181"/>
                  <a:pt x="2619" y="181"/>
                  <a:pt x="2619" y="181"/>
                </a:cubicBezTo>
                <a:cubicBezTo>
                  <a:pt x="2620" y="183"/>
                  <a:pt x="2623" y="181"/>
                  <a:pt x="2624" y="183"/>
                </a:cubicBezTo>
                <a:cubicBezTo>
                  <a:pt x="2626" y="184"/>
                  <a:pt x="2628" y="184"/>
                  <a:pt x="2630" y="183"/>
                </a:cubicBezTo>
                <a:cubicBezTo>
                  <a:pt x="2631" y="183"/>
                  <a:pt x="2631" y="183"/>
                  <a:pt x="2632" y="183"/>
                </a:cubicBezTo>
                <a:cubicBezTo>
                  <a:pt x="2634" y="184"/>
                  <a:pt x="2636" y="183"/>
                  <a:pt x="2638" y="185"/>
                </a:cubicBezTo>
                <a:cubicBezTo>
                  <a:pt x="2641" y="186"/>
                  <a:pt x="2644" y="186"/>
                  <a:pt x="2647" y="185"/>
                </a:cubicBezTo>
                <a:cubicBezTo>
                  <a:pt x="2649" y="182"/>
                  <a:pt x="2649" y="180"/>
                  <a:pt x="2647" y="177"/>
                </a:cubicBezTo>
                <a:cubicBezTo>
                  <a:pt x="2647" y="177"/>
                  <a:pt x="2647" y="177"/>
                  <a:pt x="2647" y="177"/>
                </a:cubicBezTo>
                <a:cubicBezTo>
                  <a:pt x="2647" y="176"/>
                  <a:pt x="2646" y="176"/>
                  <a:pt x="2645" y="175"/>
                </a:cubicBezTo>
                <a:cubicBezTo>
                  <a:pt x="2645" y="174"/>
                  <a:pt x="2644" y="174"/>
                  <a:pt x="2643" y="173"/>
                </a:cubicBezTo>
                <a:cubicBezTo>
                  <a:pt x="2643" y="172"/>
                  <a:pt x="2642" y="172"/>
                  <a:pt x="2641" y="171"/>
                </a:cubicBezTo>
                <a:cubicBezTo>
                  <a:pt x="2640" y="169"/>
                  <a:pt x="2637" y="171"/>
                  <a:pt x="2636" y="169"/>
                </a:cubicBezTo>
                <a:cubicBezTo>
                  <a:pt x="2636" y="169"/>
                  <a:pt x="2636" y="169"/>
                  <a:pt x="2636" y="169"/>
                </a:cubicBezTo>
                <a:cubicBezTo>
                  <a:pt x="2634" y="168"/>
                  <a:pt x="2633" y="168"/>
                  <a:pt x="2632" y="169"/>
                </a:cubicBezTo>
                <a:cubicBezTo>
                  <a:pt x="2632" y="169"/>
                  <a:pt x="2632" y="169"/>
                  <a:pt x="2632" y="169"/>
                </a:cubicBezTo>
                <a:cubicBezTo>
                  <a:pt x="2631" y="170"/>
                  <a:pt x="2629" y="170"/>
                  <a:pt x="2628" y="171"/>
                </a:cubicBezTo>
                <a:cubicBezTo>
                  <a:pt x="2625" y="172"/>
                  <a:pt x="2623" y="174"/>
                  <a:pt x="2622" y="177"/>
                </a:cubicBezTo>
                <a:close/>
                <a:moveTo>
                  <a:pt x="2624" y="183"/>
                </a:moveTo>
                <a:cubicBezTo>
                  <a:pt x="2624" y="183"/>
                  <a:pt x="2624" y="183"/>
                  <a:pt x="2624" y="183"/>
                </a:cubicBezTo>
                <a:cubicBezTo>
                  <a:pt x="2624" y="183"/>
                  <a:pt x="2624" y="183"/>
                  <a:pt x="2624" y="183"/>
                </a:cubicBezTo>
                <a:close/>
                <a:moveTo>
                  <a:pt x="2647" y="184"/>
                </a:moveTo>
                <a:cubicBezTo>
                  <a:pt x="2647" y="185"/>
                  <a:pt x="2647" y="185"/>
                  <a:pt x="2647" y="185"/>
                </a:cubicBezTo>
                <a:cubicBezTo>
                  <a:pt x="2647" y="185"/>
                  <a:pt x="2647" y="185"/>
                  <a:pt x="2647" y="185"/>
                </a:cubicBezTo>
                <a:lnTo>
                  <a:pt x="2647" y="184"/>
                </a:lnTo>
                <a:close/>
                <a:moveTo>
                  <a:pt x="2638" y="185"/>
                </a:moveTo>
                <a:cubicBezTo>
                  <a:pt x="2638" y="185"/>
                  <a:pt x="2638" y="185"/>
                  <a:pt x="2638" y="185"/>
                </a:cubicBezTo>
                <a:cubicBezTo>
                  <a:pt x="2638" y="185"/>
                  <a:pt x="2638" y="185"/>
                  <a:pt x="2638" y="185"/>
                </a:cubicBezTo>
                <a:close/>
                <a:moveTo>
                  <a:pt x="718" y="140"/>
                </a:moveTo>
                <a:cubicBezTo>
                  <a:pt x="716" y="138"/>
                  <a:pt x="713" y="138"/>
                  <a:pt x="711" y="140"/>
                </a:cubicBezTo>
                <a:cubicBezTo>
                  <a:pt x="709" y="143"/>
                  <a:pt x="706" y="146"/>
                  <a:pt x="704" y="149"/>
                </a:cubicBezTo>
                <a:cubicBezTo>
                  <a:pt x="703" y="150"/>
                  <a:pt x="704" y="152"/>
                  <a:pt x="705" y="153"/>
                </a:cubicBezTo>
                <a:cubicBezTo>
                  <a:pt x="710" y="155"/>
                  <a:pt x="714" y="157"/>
                  <a:pt x="719" y="157"/>
                </a:cubicBezTo>
                <a:cubicBezTo>
                  <a:pt x="722" y="157"/>
                  <a:pt x="723" y="157"/>
                  <a:pt x="723" y="154"/>
                </a:cubicBezTo>
                <a:cubicBezTo>
                  <a:pt x="724" y="153"/>
                  <a:pt x="723" y="152"/>
                  <a:pt x="723" y="150"/>
                </a:cubicBezTo>
                <a:cubicBezTo>
                  <a:pt x="724" y="146"/>
                  <a:pt x="722" y="143"/>
                  <a:pt x="718" y="140"/>
                </a:cubicBezTo>
                <a:close/>
                <a:moveTo>
                  <a:pt x="1142" y="1277"/>
                </a:moveTo>
                <a:cubicBezTo>
                  <a:pt x="1142" y="1277"/>
                  <a:pt x="1142" y="1277"/>
                  <a:pt x="1142" y="1277"/>
                </a:cubicBezTo>
                <a:cubicBezTo>
                  <a:pt x="1142" y="1277"/>
                  <a:pt x="1142" y="1277"/>
                  <a:pt x="1142" y="1277"/>
                </a:cubicBezTo>
                <a:close/>
                <a:moveTo>
                  <a:pt x="1042" y="225"/>
                </a:moveTo>
                <a:cubicBezTo>
                  <a:pt x="1042" y="225"/>
                  <a:pt x="1042" y="225"/>
                  <a:pt x="1042" y="225"/>
                </a:cubicBezTo>
                <a:cubicBezTo>
                  <a:pt x="1042" y="225"/>
                  <a:pt x="1042" y="225"/>
                  <a:pt x="1042" y="225"/>
                </a:cubicBezTo>
                <a:close/>
                <a:moveTo>
                  <a:pt x="1384" y="41"/>
                </a:moveTo>
                <a:cubicBezTo>
                  <a:pt x="1384" y="41"/>
                  <a:pt x="1384" y="41"/>
                  <a:pt x="1384" y="41"/>
                </a:cubicBezTo>
                <a:cubicBezTo>
                  <a:pt x="1384" y="41"/>
                  <a:pt x="1384" y="41"/>
                  <a:pt x="1384" y="41"/>
                </a:cubicBezTo>
                <a:close/>
                <a:moveTo>
                  <a:pt x="1386" y="46"/>
                </a:moveTo>
                <a:cubicBezTo>
                  <a:pt x="1386" y="46"/>
                  <a:pt x="1386" y="46"/>
                  <a:pt x="1386" y="46"/>
                </a:cubicBezTo>
                <a:cubicBezTo>
                  <a:pt x="1386" y="46"/>
                  <a:pt x="1386" y="46"/>
                  <a:pt x="1386" y="46"/>
                </a:cubicBezTo>
                <a:close/>
                <a:moveTo>
                  <a:pt x="2680" y="154"/>
                </a:moveTo>
                <a:cubicBezTo>
                  <a:pt x="2681" y="154"/>
                  <a:pt x="2681" y="154"/>
                  <a:pt x="2682" y="154"/>
                </a:cubicBezTo>
                <a:cubicBezTo>
                  <a:pt x="2684" y="155"/>
                  <a:pt x="2686" y="154"/>
                  <a:pt x="2688" y="156"/>
                </a:cubicBezTo>
                <a:cubicBezTo>
                  <a:pt x="2691" y="157"/>
                  <a:pt x="2695" y="157"/>
                  <a:pt x="2699" y="156"/>
                </a:cubicBezTo>
                <a:cubicBezTo>
                  <a:pt x="2699" y="156"/>
                  <a:pt x="2699" y="156"/>
                  <a:pt x="2699" y="156"/>
                </a:cubicBezTo>
                <a:cubicBezTo>
                  <a:pt x="2700" y="155"/>
                  <a:pt x="2700" y="155"/>
                  <a:pt x="2701" y="154"/>
                </a:cubicBezTo>
                <a:cubicBezTo>
                  <a:pt x="2702" y="153"/>
                  <a:pt x="2704" y="153"/>
                  <a:pt x="2705" y="152"/>
                </a:cubicBezTo>
                <a:cubicBezTo>
                  <a:pt x="2707" y="149"/>
                  <a:pt x="2705" y="148"/>
                  <a:pt x="2703" y="146"/>
                </a:cubicBezTo>
                <a:cubicBezTo>
                  <a:pt x="2703" y="146"/>
                  <a:pt x="2703" y="146"/>
                  <a:pt x="2703" y="146"/>
                </a:cubicBezTo>
                <a:cubicBezTo>
                  <a:pt x="2701" y="144"/>
                  <a:pt x="2697" y="146"/>
                  <a:pt x="2695" y="144"/>
                </a:cubicBezTo>
                <a:cubicBezTo>
                  <a:pt x="2692" y="142"/>
                  <a:pt x="2688" y="144"/>
                  <a:pt x="2684" y="143"/>
                </a:cubicBezTo>
                <a:cubicBezTo>
                  <a:pt x="2677" y="143"/>
                  <a:pt x="2676" y="146"/>
                  <a:pt x="2678" y="152"/>
                </a:cubicBezTo>
                <a:cubicBezTo>
                  <a:pt x="2679" y="153"/>
                  <a:pt x="2679" y="153"/>
                  <a:pt x="2680" y="154"/>
                </a:cubicBezTo>
                <a:close/>
                <a:moveTo>
                  <a:pt x="2688" y="156"/>
                </a:moveTo>
                <a:cubicBezTo>
                  <a:pt x="2688" y="156"/>
                  <a:pt x="2688" y="156"/>
                  <a:pt x="2688" y="156"/>
                </a:cubicBezTo>
                <a:cubicBezTo>
                  <a:pt x="2688" y="156"/>
                  <a:pt x="2688" y="156"/>
                  <a:pt x="2688" y="156"/>
                </a:cubicBezTo>
                <a:close/>
                <a:moveTo>
                  <a:pt x="2678" y="152"/>
                </a:moveTo>
                <a:cubicBezTo>
                  <a:pt x="2678" y="152"/>
                  <a:pt x="2678" y="152"/>
                  <a:pt x="2678" y="152"/>
                </a:cubicBezTo>
                <a:cubicBezTo>
                  <a:pt x="2678" y="152"/>
                  <a:pt x="2678" y="152"/>
                  <a:pt x="2678" y="152"/>
                </a:cubicBezTo>
                <a:close/>
                <a:moveTo>
                  <a:pt x="2705" y="152"/>
                </a:moveTo>
                <a:cubicBezTo>
                  <a:pt x="2705" y="152"/>
                  <a:pt x="2705" y="152"/>
                  <a:pt x="2705" y="152"/>
                </a:cubicBezTo>
                <a:cubicBezTo>
                  <a:pt x="2705" y="152"/>
                  <a:pt x="2705" y="152"/>
                  <a:pt x="2705" y="152"/>
                </a:cubicBezTo>
                <a:close/>
                <a:moveTo>
                  <a:pt x="2695" y="144"/>
                </a:moveTo>
                <a:cubicBezTo>
                  <a:pt x="2695" y="144"/>
                  <a:pt x="2695" y="144"/>
                  <a:pt x="2695" y="144"/>
                </a:cubicBezTo>
                <a:cubicBezTo>
                  <a:pt x="2695" y="144"/>
                  <a:pt x="2695" y="144"/>
                  <a:pt x="2695" y="144"/>
                </a:cubicBezTo>
                <a:close/>
                <a:moveTo>
                  <a:pt x="1683" y="119"/>
                </a:moveTo>
                <a:cubicBezTo>
                  <a:pt x="1684" y="114"/>
                  <a:pt x="1679" y="118"/>
                  <a:pt x="1677" y="116"/>
                </a:cubicBezTo>
                <a:cubicBezTo>
                  <a:pt x="1677" y="116"/>
                  <a:pt x="1676" y="116"/>
                  <a:pt x="1676" y="115"/>
                </a:cubicBezTo>
                <a:cubicBezTo>
                  <a:pt x="1675" y="115"/>
                  <a:pt x="1674" y="114"/>
                  <a:pt x="1674" y="114"/>
                </a:cubicBezTo>
                <a:cubicBezTo>
                  <a:pt x="1674" y="114"/>
                  <a:pt x="1674" y="114"/>
                  <a:pt x="1674" y="114"/>
                </a:cubicBezTo>
                <a:cubicBezTo>
                  <a:pt x="1672" y="112"/>
                  <a:pt x="1670" y="111"/>
                  <a:pt x="1668" y="110"/>
                </a:cubicBezTo>
                <a:cubicBezTo>
                  <a:pt x="1667" y="110"/>
                  <a:pt x="1667" y="110"/>
                  <a:pt x="1667" y="110"/>
                </a:cubicBezTo>
                <a:cubicBezTo>
                  <a:pt x="1665" y="111"/>
                  <a:pt x="1663" y="111"/>
                  <a:pt x="1661" y="110"/>
                </a:cubicBezTo>
                <a:cubicBezTo>
                  <a:pt x="1661" y="110"/>
                  <a:pt x="1661" y="110"/>
                  <a:pt x="1661" y="110"/>
                </a:cubicBezTo>
                <a:cubicBezTo>
                  <a:pt x="1661" y="109"/>
                  <a:pt x="1661" y="108"/>
                  <a:pt x="1662" y="108"/>
                </a:cubicBezTo>
                <a:cubicBezTo>
                  <a:pt x="1662" y="106"/>
                  <a:pt x="1662" y="104"/>
                  <a:pt x="1662" y="102"/>
                </a:cubicBezTo>
                <a:cubicBezTo>
                  <a:pt x="1659" y="102"/>
                  <a:pt x="1656" y="102"/>
                  <a:pt x="1653" y="102"/>
                </a:cubicBezTo>
                <a:cubicBezTo>
                  <a:pt x="1650" y="102"/>
                  <a:pt x="1648" y="103"/>
                  <a:pt x="1647" y="106"/>
                </a:cubicBezTo>
                <a:cubicBezTo>
                  <a:pt x="1649" y="106"/>
                  <a:pt x="1651" y="107"/>
                  <a:pt x="1651" y="110"/>
                </a:cubicBezTo>
                <a:cubicBezTo>
                  <a:pt x="1653" y="110"/>
                  <a:pt x="1655" y="109"/>
                  <a:pt x="1656" y="111"/>
                </a:cubicBezTo>
                <a:cubicBezTo>
                  <a:pt x="1656" y="111"/>
                  <a:pt x="1656" y="111"/>
                  <a:pt x="1656" y="111"/>
                </a:cubicBezTo>
                <a:cubicBezTo>
                  <a:pt x="1655" y="112"/>
                  <a:pt x="1655" y="112"/>
                  <a:pt x="1654" y="113"/>
                </a:cubicBezTo>
                <a:cubicBezTo>
                  <a:pt x="1654" y="113"/>
                  <a:pt x="1654" y="113"/>
                  <a:pt x="1654" y="114"/>
                </a:cubicBezTo>
                <a:cubicBezTo>
                  <a:pt x="1654" y="114"/>
                  <a:pt x="1653" y="114"/>
                  <a:pt x="1653" y="114"/>
                </a:cubicBezTo>
                <a:cubicBezTo>
                  <a:pt x="1653" y="114"/>
                  <a:pt x="1653" y="115"/>
                  <a:pt x="1653" y="115"/>
                </a:cubicBezTo>
                <a:cubicBezTo>
                  <a:pt x="1653" y="116"/>
                  <a:pt x="1653" y="116"/>
                  <a:pt x="1653" y="116"/>
                </a:cubicBezTo>
                <a:cubicBezTo>
                  <a:pt x="1653" y="116"/>
                  <a:pt x="1654" y="116"/>
                  <a:pt x="1654" y="116"/>
                </a:cubicBezTo>
                <a:cubicBezTo>
                  <a:pt x="1654" y="116"/>
                  <a:pt x="1654" y="116"/>
                  <a:pt x="1654" y="116"/>
                </a:cubicBezTo>
                <a:cubicBezTo>
                  <a:pt x="1654" y="117"/>
                  <a:pt x="1654" y="118"/>
                  <a:pt x="1654" y="119"/>
                </a:cubicBezTo>
                <a:cubicBezTo>
                  <a:pt x="1654" y="120"/>
                  <a:pt x="1653" y="121"/>
                  <a:pt x="1653" y="122"/>
                </a:cubicBezTo>
                <a:cubicBezTo>
                  <a:pt x="1653" y="122"/>
                  <a:pt x="1653" y="122"/>
                  <a:pt x="1653" y="122"/>
                </a:cubicBezTo>
                <a:cubicBezTo>
                  <a:pt x="1653" y="123"/>
                  <a:pt x="1653" y="123"/>
                  <a:pt x="1653" y="123"/>
                </a:cubicBezTo>
                <a:cubicBezTo>
                  <a:pt x="1654" y="124"/>
                  <a:pt x="1655" y="124"/>
                  <a:pt x="1657" y="123"/>
                </a:cubicBezTo>
                <a:cubicBezTo>
                  <a:pt x="1657" y="123"/>
                  <a:pt x="1658" y="123"/>
                  <a:pt x="1658" y="123"/>
                </a:cubicBezTo>
                <a:cubicBezTo>
                  <a:pt x="1663" y="121"/>
                  <a:pt x="1667" y="127"/>
                  <a:pt x="1672" y="123"/>
                </a:cubicBezTo>
                <a:cubicBezTo>
                  <a:pt x="1672" y="123"/>
                  <a:pt x="1673" y="123"/>
                  <a:pt x="1673" y="123"/>
                </a:cubicBezTo>
                <a:cubicBezTo>
                  <a:pt x="1676" y="121"/>
                  <a:pt x="1679" y="123"/>
                  <a:pt x="1681" y="121"/>
                </a:cubicBezTo>
                <a:cubicBezTo>
                  <a:pt x="1682" y="121"/>
                  <a:pt x="1683" y="120"/>
                  <a:pt x="1683" y="119"/>
                </a:cubicBezTo>
                <a:close/>
                <a:moveTo>
                  <a:pt x="1681" y="121"/>
                </a:moveTo>
                <a:cubicBezTo>
                  <a:pt x="1681" y="121"/>
                  <a:pt x="1681" y="121"/>
                  <a:pt x="1681" y="121"/>
                </a:cubicBezTo>
                <a:cubicBezTo>
                  <a:pt x="1681" y="121"/>
                  <a:pt x="1681" y="121"/>
                  <a:pt x="1681" y="121"/>
                </a:cubicBezTo>
                <a:close/>
                <a:moveTo>
                  <a:pt x="2511" y="1131"/>
                </a:moveTo>
                <a:cubicBezTo>
                  <a:pt x="2509" y="1130"/>
                  <a:pt x="2507" y="1129"/>
                  <a:pt x="2505" y="1131"/>
                </a:cubicBezTo>
                <a:cubicBezTo>
                  <a:pt x="2505" y="1131"/>
                  <a:pt x="2505" y="1131"/>
                  <a:pt x="2505" y="1131"/>
                </a:cubicBezTo>
                <a:cubicBezTo>
                  <a:pt x="2504" y="1132"/>
                  <a:pt x="2503" y="1132"/>
                  <a:pt x="2501" y="1133"/>
                </a:cubicBezTo>
                <a:cubicBezTo>
                  <a:pt x="2500" y="1133"/>
                  <a:pt x="2498" y="1133"/>
                  <a:pt x="2496" y="1133"/>
                </a:cubicBezTo>
                <a:cubicBezTo>
                  <a:pt x="2494" y="1133"/>
                  <a:pt x="2493" y="1134"/>
                  <a:pt x="2492" y="1135"/>
                </a:cubicBezTo>
                <a:cubicBezTo>
                  <a:pt x="2492" y="1135"/>
                  <a:pt x="2492" y="1135"/>
                  <a:pt x="2492" y="1135"/>
                </a:cubicBezTo>
                <a:cubicBezTo>
                  <a:pt x="2491" y="1137"/>
                  <a:pt x="2489" y="1138"/>
                  <a:pt x="2488" y="1139"/>
                </a:cubicBezTo>
                <a:cubicBezTo>
                  <a:pt x="2488" y="1139"/>
                  <a:pt x="2488" y="1139"/>
                  <a:pt x="2488" y="1139"/>
                </a:cubicBezTo>
                <a:cubicBezTo>
                  <a:pt x="2487" y="1139"/>
                  <a:pt x="2487" y="1140"/>
                  <a:pt x="2486" y="1141"/>
                </a:cubicBezTo>
                <a:cubicBezTo>
                  <a:pt x="2485" y="1141"/>
                  <a:pt x="2485" y="1142"/>
                  <a:pt x="2484" y="1143"/>
                </a:cubicBezTo>
                <a:cubicBezTo>
                  <a:pt x="2484" y="1143"/>
                  <a:pt x="2484" y="1143"/>
                  <a:pt x="2484" y="1143"/>
                </a:cubicBezTo>
                <a:cubicBezTo>
                  <a:pt x="2483" y="1143"/>
                  <a:pt x="2483" y="1144"/>
                  <a:pt x="2482" y="1145"/>
                </a:cubicBezTo>
                <a:cubicBezTo>
                  <a:pt x="2482" y="1145"/>
                  <a:pt x="2482" y="1145"/>
                  <a:pt x="2482" y="1145"/>
                </a:cubicBezTo>
                <a:cubicBezTo>
                  <a:pt x="2481" y="1146"/>
                  <a:pt x="2481" y="1147"/>
                  <a:pt x="2480" y="1149"/>
                </a:cubicBezTo>
                <a:cubicBezTo>
                  <a:pt x="2480" y="1148"/>
                  <a:pt x="2480" y="1148"/>
                  <a:pt x="2480" y="1148"/>
                </a:cubicBezTo>
                <a:cubicBezTo>
                  <a:pt x="2480" y="1149"/>
                  <a:pt x="2479" y="1150"/>
                  <a:pt x="2478" y="1150"/>
                </a:cubicBezTo>
                <a:cubicBezTo>
                  <a:pt x="2477" y="1150"/>
                  <a:pt x="2476" y="1150"/>
                  <a:pt x="2475" y="1150"/>
                </a:cubicBezTo>
                <a:cubicBezTo>
                  <a:pt x="2473" y="1152"/>
                  <a:pt x="2473" y="1154"/>
                  <a:pt x="2475" y="1156"/>
                </a:cubicBezTo>
                <a:cubicBezTo>
                  <a:pt x="2475" y="1156"/>
                  <a:pt x="2476" y="1156"/>
                  <a:pt x="2476" y="1156"/>
                </a:cubicBezTo>
                <a:cubicBezTo>
                  <a:pt x="2477" y="1155"/>
                  <a:pt x="2479" y="1155"/>
                  <a:pt x="2480" y="1154"/>
                </a:cubicBezTo>
                <a:cubicBezTo>
                  <a:pt x="2480" y="1154"/>
                  <a:pt x="2480" y="1154"/>
                  <a:pt x="2480" y="1154"/>
                </a:cubicBezTo>
                <a:cubicBezTo>
                  <a:pt x="2481" y="1154"/>
                  <a:pt x="2481" y="1153"/>
                  <a:pt x="2482" y="1152"/>
                </a:cubicBezTo>
                <a:cubicBezTo>
                  <a:pt x="2483" y="1152"/>
                  <a:pt x="2483" y="1151"/>
                  <a:pt x="2484" y="1151"/>
                </a:cubicBezTo>
                <a:cubicBezTo>
                  <a:pt x="2484" y="1150"/>
                  <a:pt x="2484" y="1150"/>
                  <a:pt x="2484" y="1150"/>
                </a:cubicBezTo>
                <a:cubicBezTo>
                  <a:pt x="2486" y="1148"/>
                  <a:pt x="2490" y="1151"/>
                  <a:pt x="2492" y="1148"/>
                </a:cubicBezTo>
                <a:cubicBezTo>
                  <a:pt x="2492" y="1148"/>
                  <a:pt x="2493" y="1147"/>
                  <a:pt x="2494" y="1147"/>
                </a:cubicBezTo>
                <a:cubicBezTo>
                  <a:pt x="2494" y="1147"/>
                  <a:pt x="2494" y="1147"/>
                  <a:pt x="2494" y="1147"/>
                </a:cubicBezTo>
                <a:cubicBezTo>
                  <a:pt x="2494" y="1146"/>
                  <a:pt x="2495" y="1145"/>
                  <a:pt x="2496" y="1145"/>
                </a:cubicBezTo>
                <a:cubicBezTo>
                  <a:pt x="2496" y="1145"/>
                  <a:pt x="2496" y="1145"/>
                  <a:pt x="2496" y="1145"/>
                </a:cubicBezTo>
                <a:cubicBezTo>
                  <a:pt x="2497" y="1143"/>
                  <a:pt x="2500" y="1142"/>
                  <a:pt x="2501" y="1141"/>
                </a:cubicBezTo>
                <a:cubicBezTo>
                  <a:pt x="2501" y="1141"/>
                  <a:pt x="2501" y="1141"/>
                  <a:pt x="2501" y="1141"/>
                </a:cubicBezTo>
                <a:cubicBezTo>
                  <a:pt x="2502" y="1140"/>
                  <a:pt x="2503" y="1140"/>
                  <a:pt x="2503" y="1139"/>
                </a:cubicBezTo>
                <a:cubicBezTo>
                  <a:pt x="2503" y="1139"/>
                  <a:pt x="2503" y="1139"/>
                  <a:pt x="2503" y="1139"/>
                </a:cubicBezTo>
                <a:cubicBezTo>
                  <a:pt x="2504" y="1138"/>
                  <a:pt x="2505" y="1138"/>
                  <a:pt x="2505" y="1137"/>
                </a:cubicBezTo>
                <a:cubicBezTo>
                  <a:pt x="2506" y="1137"/>
                  <a:pt x="2506" y="1137"/>
                  <a:pt x="2507" y="1137"/>
                </a:cubicBezTo>
                <a:cubicBezTo>
                  <a:pt x="2508" y="1136"/>
                  <a:pt x="2508" y="1136"/>
                  <a:pt x="2509" y="1135"/>
                </a:cubicBezTo>
                <a:cubicBezTo>
                  <a:pt x="2509" y="1135"/>
                  <a:pt x="2509" y="1135"/>
                  <a:pt x="2509" y="1135"/>
                </a:cubicBezTo>
                <a:cubicBezTo>
                  <a:pt x="2510" y="1134"/>
                  <a:pt x="2510" y="1134"/>
                  <a:pt x="2511" y="1133"/>
                </a:cubicBezTo>
                <a:cubicBezTo>
                  <a:pt x="2511" y="1133"/>
                  <a:pt x="2511" y="1133"/>
                  <a:pt x="2511" y="1133"/>
                </a:cubicBezTo>
                <a:cubicBezTo>
                  <a:pt x="2511" y="1132"/>
                  <a:pt x="2511" y="1132"/>
                  <a:pt x="2511" y="1131"/>
                </a:cubicBezTo>
                <a:close/>
                <a:moveTo>
                  <a:pt x="2492" y="1148"/>
                </a:moveTo>
                <a:cubicBezTo>
                  <a:pt x="2492" y="1148"/>
                  <a:pt x="2492" y="1148"/>
                  <a:pt x="2492" y="1148"/>
                </a:cubicBezTo>
                <a:cubicBezTo>
                  <a:pt x="2492" y="1148"/>
                  <a:pt x="2492" y="1148"/>
                  <a:pt x="2492" y="1148"/>
                </a:cubicBezTo>
                <a:close/>
                <a:moveTo>
                  <a:pt x="2511" y="1131"/>
                </a:moveTo>
                <a:cubicBezTo>
                  <a:pt x="2511" y="1131"/>
                  <a:pt x="2511" y="1131"/>
                  <a:pt x="2511" y="1131"/>
                </a:cubicBezTo>
                <a:cubicBezTo>
                  <a:pt x="2511" y="1131"/>
                  <a:pt x="2511" y="1131"/>
                  <a:pt x="2511" y="1131"/>
                </a:cubicBezTo>
                <a:close/>
                <a:moveTo>
                  <a:pt x="2496" y="953"/>
                </a:moveTo>
                <a:cubicBezTo>
                  <a:pt x="2495" y="953"/>
                  <a:pt x="2495" y="953"/>
                  <a:pt x="2494" y="953"/>
                </a:cubicBezTo>
                <a:cubicBezTo>
                  <a:pt x="2494" y="953"/>
                  <a:pt x="2493" y="954"/>
                  <a:pt x="2493" y="954"/>
                </a:cubicBezTo>
                <a:cubicBezTo>
                  <a:pt x="2493" y="954"/>
                  <a:pt x="2492" y="954"/>
                  <a:pt x="2492" y="955"/>
                </a:cubicBezTo>
                <a:cubicBezTo>
                  <a:pt x="2492" y="955"/>
                  <a:pt x="2492" y="955"/>
                  <a:pt x="2492" y="955"/>
                </a:cubicBezTo>
                <a:cubicBezTo>
                  <a:pt x="2490" y="956"/>
                  <a:pt x="2487" y="955"/>
                  <a:pt x="2486" y="957"/>
                </a:cubicBezTo>
                <a:cubicBezTo>
                  <a:pt x="2486" y="957"/>
                  <a:pt x="2486" y="957"/>
                  <a:pt x="2486" y="957"/>
                </a:cubicBezTo>
                <a:cubicBezTo>
                  <a:pt x="2483" y="958"/>
                  <a:pt x="2480" y="954"/>
                  <a:pt x="2476" y="957"/>
                </a:cubicBezTo>
                <a:cubicBezTo>
                  <a:pt x="2476" y="957"/>
                  <a:pt x="2475" y="958"/>
                  <a:pt x="2475" y="959"/>
                </a:cubicBezTo>
                <a:cubicBezTo>
                  <a:pt x="2470" y="959"/>
                  <a:pt x="2470" y="963"/>
                  <a:pt x="2469" y="966"/>
                </a:cubicBezTo>
                <a:cubicBezTo>
                  <a:pt x="2469" y="966"/>
                  <a:pt x="2469" y="966"/>
                  <a:pt x="2469" y="966"/>
                </a:cubicBezTo>
                <a:cubicBezTo>
                  <a:pt x="2467" y="968"/>
                  <a:pt x="2467" y="970"/>
                  <a:pt x="2469" y="972"/>
                </a:cubicBezTo>
                <a:cubicBezTo>
                  <a:pt x="2469" y="972"/>
                  <a:pt x="2470" y="972"/>
                  <a:pt x="2470" y="972"/>
                </a:cubicBezTo>
                <a:cubicBezTo>
                  <a:pt x="2471" y="971"/>
                  <a:pt x="2472" y="970"/>
                  <a:pt x="2472" y="970"/>
                </a:cubicBezTo>
                <a:cubicBezTo>
                  <a:pt x="2472" y="969"/>
                  <a:pt x="2472" y="968"/>
                  <a:pt x="2473" y="968"/>
                </a:cubicBezTo>
                <a:cubicBezTo>
                  <a:pt x="2473" y="968"/>
                  <a:pt x="2473" y="968"/>
                  <a:pt x="2473" y="968"/>
                </a:cubicBezTo>
                <a:cubicBezTo>
                  <a:pt x="2474" y="967"/>
                  <a:pt x="2474" y="968"/>
                  <a:pt x="2475" y="968"/>
                </a:cubicBezTo>
                <a:cubicBezTo>
                  <a:pt x="2478" y="969"/>
                  <a:pt x="2482" y="969"/>
                  <a:pt x="2485" y="968"/>
                </a:cubicBezTo>
                <a:cubicBezTo>
                  <a:pt x="2485" y="968"/>
                  <a:pt x="2485" y="969"/>
                  <a:pt x="2486" y="969"/>
                </a:cubicBezTo>
                <a:cubicBezTo>
                  <a:pt x="2486" y="969"/>
                  <a:pt x="2486" y="969"/>
                  <a:pt x="2486" y="969"/>
                </a:cubicBezTo>
                <a:cubicBezTo>
                  <a:pt x="2486" y="970"/>
                  <a:pt x="2486" y="971"/>
                  <a:pt x="2486" y="972"/>
                </a:cubicBezTo>
                <a:cubicBezTo>
                  <a:pt x="2485" y="972"/>
                  <a:pt x="2485" y="972"/>
                  <a:pt x="2484" y="972"/>
                </a:cubicBezTo>
                <a:cubicBezTo>
                  <a:pt x="2484" y="974"/>
                  <a:pt x="2484" y="975"/>
                  <a:pt x="2484" y="977"/>
                </a:cubicBezTo>
                <a:cubicBezTo>
                  <a:pt x="2484" y="977"/>
                  <a:pt x="2484" y="977"/>
                  <a:pt x="2484" y="977"/>
                </a:cubicBezTo>
                <a:cubicBezTo>
                  <a:pt x="2483" y="978"/>
                  <a:pt x="2483" y="979"/>
                  <a:pt x="2484" y="979"/>
                </a:cubicBezTo>
                <a:cubicBezTo>
                  <a:pt x="2487" y="982"/>
                  <a:pt x="2490" y="984"/>
                  <a:pt x="2494" y="985"/>
                </a:cubicBezTo>
                <a:cubicBezTo>
                  <a:pt x="2495" y="986"/>
                  <a:pt x="2496" y="986"/>
                  <a:pt x="2498" y="985"/>
                </a:cubicBezTo>
                <a:cubicBezTo>
                  <a:pt x="2498" y="985"/>
                  <a:pt x="2498" y="985"/>
                  <a:pt x="2498" y="985"/>
                </a:cubicBezTo>
                <a:cubicBezTo>
                  <a:pt x="2498" y="985"/>
                  <a:pt x="2499" y="984"/>
                  <a:pt x="2499" y="983"/>
                </a:cubicBezTo>
                <a:cubicBezTo>
                  <a:pt x="2499" y="982"/>
                  <a:pt x="2499" y="982"/>
                  <a:pt x="2499" y="981"/>
                </a:cubicBezTo>
                <a:cubicBezTo>
                  <a:pt x="2500" y="979"/>
                  <a:pt x="2502" y="977"/>
                  <a:pt x="2501" y="974"/>
                </a:cubicBezTo>
                <a:cubicBezTo>
                  <a:pt x="2501" y="974"/>
                  <a:pt x="2501" y="974"/>
                  <a:pt x="2501" y="974"/>
                </a:cubicBezTo>
                <a:cubicBezTo>
                  <a:pt x="2500" y="973"/>
                  <a:pt x="2500" y="971"/>
                  <a:pt x="2501" y="970"/>
                </a:cubicBezTo>
                <a:cubicBezTo>
                  <a:pt x="2501" y="970"/>
                  <a:pt x="2501" y="970"/>
                  <a:pt x="2501" y="970"/>
                </a:cubicBezTo>
                <a:cubicBezTo>
                  <a:pt x="2502" y="969"/>
                  <a:pt x="2503" y="969"/>
                  <a:pt x="2503" y="968"/>
                </a:cubicBezTo>
                <a:cubicBezTo>
                  <a:pt x="2503" y="968"/>
                  <a:pt x="2503" y="968"/>
                  <a:pt x="2503" y="968"/>
                </a:cubicBezTo>
                <a:cubicBezTo>
                  <a:pt x="2506" y="964"/>
                  <a:pt x="2507" y="961"/>
                  <a:pt x="2505" y="956"/>
                </a:cubicBezTo>
                <a:cubicBezTo>
                  <a:pt x="2505" y="956"/>
                  <a:pt x="2505" y="956"/>
                  <a:pt x="2505" y="956"/>
                </a:cubicBezTo>
                <a:cubicBezTo>
                  <a:pt x="2505" y="956"/>
                  <a:pt x="2505" y="956"/>
                  <a:pt x="2504" y="956"/>
                </a:cubicBezTo>
                <a:cubicBezTo>
                  <a:pt x="2504" y="954"/>
                  <a:pt x="2505" y="952"/>
                  <a:pt x="2503" y="951"/>
                </a:cubicBezTo>
                <a:cubicBezTo>
                  <a:pt x="2503" y="950"/>
                  <a:pt x="2503" y="950"/>
                  <a:pt x="2503" y="949"/>
                </a:cubicBezTo>
                <a:cubicBezTo>
                  <a:pt x="2498" y="945"/>
                  <a:pt x="2497" y="949"/>
                  <a:pt x="2496" y="953"/>
                </a:cubicBezTo>
                <a:close/>
                <a:moveTo>
                  <a:pt x="1868" y="68"/>
                </a:moveTo>
                <a:cubicBezTo>
                  <a:pt x="1868" y="68"/>
                  <a:pt x="1868" y="68"/>
                  <a:pt x="1868" y="68"/>
                </a:cubicBezTo>
                <a:cubicBezTo>
                  <a:pt x="1868" y="68"/>
                  <a:pt x="1868" y="68"/>
                  <a:pt x="1868" y="68"/>
                </a:cubicBezTo>
                <a:close/>
                <a:moveTo>
                  <a:pt x="1891" y="58"/>
                </a:moveTo>
                <a:cubicBezTo>
                  <a:pt x="1891" y="58"/>
                  <a:pt x="1891" y="58"/>
                  <a:pt x="1891" y="58"/>
                </a:cubicBezTo>
                <a:cubicBezTo>
                  <a:pt x="1891" y="58"/>
                  <a:pt x="1891" y="58"/>
                  <a:pt x="1891" y="58"/>
                </a:cubicBezTo>
                <a:close/>
                <a:moveTo>
                  <a:pt x="1868" y="69"/>
                </a:moveTo>
                <a:cubicBezTo>
                  <a:pt x="1868" y="69"/>
                  <a:pt x="1868" y="69"/>
                  <a:pt x="1868" y="69"/>
                </a:cubicBezTo>
                <a:cubicBezTo>
                  <a:pt x="1868" y="69"/>
                  <a:pt x="1868" y="69"/>
                  <a:pt x="1868" y="69"/>
                </a:cubicBezTo>
                <a:close/>
                <a:moveTo>
                  <a:pt x="1881" y="71"/>
                </a:moveTo>
                <a:cubicBezTo>
                  <a:pt x="1881" y="71"/>
                  <a:pt x="1881" y="71"/>
                  <a:pt x="1881" y="71"/>
                </a:cubicBezTo>
                <a:cubicBezTo>
                  <a:pt x="1881" y="71"/>
                  <a:pt x="1881" y="71"/>
                  <a:pt x="1881" y="71"/>
                </a:cubicBezTo>
                <a:close/>
                <a:moveTo>
                  <a:pt x="1902" y="60"/>
                </a:moveTo>
                <a:cubicBezTo>
                  <a:pt x="1902" y="60"/>
                  <a:pt x="1902" y="60"/>
                  <a:pt x="1902" y="60"/>
                </a:cubicBezTo>
                <a:cubicBezTo>
                  <a:pt x="1902" y="60"/>
                  <a:pt x="1902" y="60"/>
                  <a:pt x="1902" y="60"/>
                </a:cubicBezTo>
                <a:close/>
                <a:moveTo>
                  <a:pt x="1970" y="67"/>
                </a:moveTo>
                <a:cubicBezTo>
                  <a:pt x="1974" y="69"/>
                  <a:pt x="1979" y="69"/>
                  <a:pt x="1983" y="67"/>
                </a:cubicBezTo>
                <a:cubicBezTo>
                  <a:pt x="1983" y="66"/>
                  <a:pt x="1983" y="65"/>
                  <a:pt x="1983" y="64"/>
                </a:cubicBezTo>
                <a:cubicBezTo>
                  <a:pt x="1984" y="62"/>
                  <a:pt x="1986" y="63"/>
                  <a:pt x="1987" y="62"/>
                </a:cubicBezTo>
                <a:cubicBezTo>
                  <a:pt x="1987" y="62"/>
                  <a:pt x="1988" y="62"/>
                  <a:pt x="1988" y="62"/>
                </a:cubicBezTo>
                <a:cubicBezTo>
                  <a:pt x="1990" y="61"/>
                  <a:pt x="1992" y="60"/>
                  <a:pt x="1991" y="58"/>
                </a:cubicBezTo>
                <a:cubicBezTo>
                  <a:pt x="1991" y="58"/>
                  <a:pt x="1991" y="58"/>
                  <a:pt x="1991" y="58"/>
                </a:cubicBezTo>
                <a:cubicBezTo>
                  <a:pt x="1990" y="57"/>
                  <a:pt x="1989" y="57"/>
                  <a:pt x="1989" y="56"/>
                </a:cubicBezTo>
                <a:cubicBezTo>
                  <a:pt x="1989" y="56"/>
                  <a:pt x="1989" y="56"/>
                  <a:pt x="1989" y="56"/>
                </a:cubicBezTo>
                <a:cubicBezTo>
                  <a:pt x="1988" y="55"/>
                  <a:pt x="1987" y="55"/>
                  <a:pt x="1987" y="54"/>
                </a:cubicBezTo>
                <a:cubicBezTo>
                  <a:pt x="1987" y="54"/>
                  <a:pt x="1987" y="54"/>
                  <a:pt x="1987" y="54"/>
                </a:cubicBezTo>
                <a:cubicBezTo>
                  <a:pt x="1986" y="53"/>
                  <a:pt x="1985" y="53"/>
                  <a:pt x="1985" y="52"/>
                </a:cubicBezTo>
                <a:cubicBezTo>
                  <a:pt x="1985" y="52"/>
                  <a:pt x="1985" y="52"/>
                  <a:pt x="1985" y="52"/>
                </a:cubicBezTo>
                <a:cubicBezTo>
                  <a:pt x="1984" y="51"/>
                  <a:pt x="1982" y="51"/>
                  <a:pt x="1981" y="52"/>
                </a:cubicBezTo>
                <a:cubicBezTo>
                  <a:pt x="1979" y="52"/>
                  <a:pt x="1977" y="52"/>
                  <a:pt x="1976" y="52"/>
                </a:cubicBezTo>
                <a:cubicBezTo>
                  <a:pt x="1974" y="53"/>
                  <a:pt x="1975" y="55"/>
                  <a:pt x="1973" y="56"/>
                </a:cubicBezTo>
                <a:cubicBezTo>
                  <a:pt x="1973" y="56"/>
                  <a:pt x="1973" y="56"/>
                  <a:pt x="1973" y="56"/>
                </a:cubicBezTo>
                <a:cubicBezTo>
                  <a:pt x="1973" y="57"/>
                  <a:pt x="1972" y="57"/>
                  <a:pt x="1971" y="58"/>
                </a:cubicBezTo>
                <a:cubicBezTo>
                  <a:pt x="1971" y="58"/>
                  <a:pt x="1971" y="58"/>
                  <a:pt x="1971" y="58"/>
                </a:cubicBezTo>
                <a:cubicBezTo>
                  <a:pt x="1971" y="59"/>
                  <a:pt x="1970" y="59"/>
                  <a:pt x="1970" y="60"/>
                </a:cubicBezTo>
                <a:cubicBezTo>
                  <a:pt x="1970" y="61"/>
                  <a:pt x="1970" y="61"/>
                  <a:pt x="1970" y="61"/>
                </a:cubicBezTo>
                <a:cubicBezTo>
                  <a:pt x="1969" y="62"/>
                  <a:pt x="1969" y="62"/>
                  <a:pt x="1969" y="62"/>
                </a:cubicBezTo>
                <a:cubicBezTo>
                  <a:pt x="1968" y="64"/>
                  <a:pt x="1968" y="66"/>
                  <a:pt x="1970" y="67"/>
                </a:cubicBezTo>
                <a:close/>
                <a:moveTo>
                  <a:pt x="2127" y="959"/>
                </a:moveTo>
                <a:cubicBezTo>
                  <a:pt x="2127" y="959"/>
                  <a:pt x="2127" y="958"/>
                  <a:pt x="2127" y="958"/>
                </a:cubicBezTo>
                <a:cubicBezTo>
                  <a:pt x="2127" y="958"/>
                  <a:pt x="2127" y="958"/>
                  <a:pt x="2127" y="958"/>
                </a:cubicBezTo>
                <a:lnTo>
                  <a:pt x="2127" y="959"/>
                </a:lnTo>
                <a:close/>
                <a:moveTo>
                  <a:pt x="2129" y="980"/>
                </a:moveTo>
                <a:cubicBezTo>
                  <a:pt x="2129" y="979"/>
                  <a:pt x="2129" y="979"/>
                  <a:pt x="2129" y="979"/>
                </a:cubicBezTo>
                <a:cubicBezTo>
                  <a:pt x="2129" y="979"/>
                  <a:pt x="2129" y="979"/>
                  <a:pt x="2129" y="979"/>
                </a:cubicBezTo>
                <a:lnTo>
                  <a:pt x="2129" y="980"/>
                </a:lnTo>
                <a:close/>
                <a:moveTo>
                  <a:pt x="1856" y="256"/>
                </a:moveTo>
                <a:cubicBezTo>
                  <a:pt x="1856" y="256"/>
                  <a:pt x="1856" y="256"/>
                  <a:pt x="1856" y="256"/>
                </a:cubicBezTo>
                <a:cubicBezTo>
                  <a:pt x="1856" y="256"/>
                  <a:pt x="1856" y="256"/>
                  <a:pt x="1856" y="256"/>
                </a:cubicBezTo>
                <a:close/>
                <a:moveTo>
                  <a:pt x="1841" y="256"/>
                </a:moveTo>
                <a:cubicBezTo>
                  <a:pt x="1841" y="256"/>
                  <a:pt x="1841" y="256"/>
                  <a:pt x="1841" y="256"/>
                </a:cubicBezTo>
                <a:cubicBezTo>
                  <a:pt x="1841" y="256"/>
                  <a:pt x="1841" y="256"/>
                  <a:pt x="1841" y="256"/>
                </a:cubicBezTo>
                <a:close/>
                <a:moveTo>
                  <a:pt x="2899" y="1415"/>
                </a:moveTo>
                <a:cubicBezTo>
                  <a:pt x="2899" y="1415"/>
                  <a:pt x="2899" y="1415"/>
                  <a:pt x="2899" y="1415"/>
                </a:cubicBezTo>
                <a:cubicBezTo>
                  <a:pt x="2899" y="1415"/>
                  <a:pt x="2899" y="1415"/>
                  <a:pt x="2899" y="1415"/>
                </a:cubicBezTo>
                <a:close/>
                <a:moveTo>
                  <a:pt x="2882" y="1408"/>
                </a:moveTo>
                <a:cubicBezTo>
                  <a:pt x="2882" y="1408"/>
                  <a:pt x="2882" y="1408"/>
                  <a:pt x="2882" y="1408"/>
                </a:cubicBezTo>
                <a:cubicBezTo>
                  <a:pt x="2882" y="1408"/>
                  <a:pt x="2882" y="1408"/>
                  <a:pt x="2882" y="1408"/>
                </a:cubicBezTo>
                <a:close/>
                <a:moveTo>
                  <a:pt x="2964" y="219"/>
                </a:moveTo>
                <a:cubicBezTo>
                  <a:pt x="2964" y="219"/>
                  <a:pt x="2964" y="219"/>
                  <a:pt x="2964" y="219"/>
                </a:cubicBezTo>
                <a:cubicBezTo>
                  <a:pt x="2964" y="219"/>
                  <a:pt x="2964" y="219"/>
                  <a:pt x="2964" y="219"/>
                </a:cubicBezTo>
                <a:close/>
                <a:moveTo>
                  <a:pt x="2964" y="225"/>
                </a:moveTo>
                <a:cubicBezTo>
                  <a:pt x="2964" y="225"/>
                  <a:pt x="2964" y="225"/>
                  <a:pt x="2964" y="225"/>
                </a:cubicBezTo>
                <a:cubicBezTo>
                  <a:pt x="2964" y="225"/>
                  <a:pt x="2964" y="225"/>
                  <a:pt x="2964" y="225"/>
                </a:cubicBezTo>
                <a:close/>
                <a:moveTo>
                  <a:pt x="2949" y="225"/>
                </a:moveTo>
                <a:cubicBezTo>
                  <a:pt x="2949" y="225"/>
                  <a:pt x="2949" y="225"/>
                  <a:pt x="2949" y="225"/>
                </a:cubicBezTo>
                <a:cubicBezTo>
                  <a:pt x="2949" y="225"/>
                  <a:pt x="2949" y="225"/>
                  <a:pt x="2949" y="225"/>
                </a:cubicBezTo>
                <a:close/>
                <a:moveTo>
                  <a:pt x="2953" y="215"/>
                </a:moveTo>
                <a:cubicBezTo>
                  <a:pt x="2953" y="215"/>
                  <a:pt x="2953" y="215"/>
                  <a:pt x="2953" y="215"/>
                </a:cubicBezTo>
                <a:cubicBezTo>
                  <a:pt x="2953" y="215"/>
                  <a:pt x="2953" y="215"/>
                  <a:pt x="2953" y="215"/>
                </a:cubicBezTo>
                <a:close/>
                <a:moveTo>
                  <a:pt x="2939" y="225"/>
                </a:moveTo>
                <a:cubicBezTo>
                  <a:pt x="2942" y="226"/>
                  <a:pt x="2945" y="226"/>
                  <a:pt x="2949" y="225"/>
                </a:cubicBezTo>
                <a:cubicBezTo>
                  <a:pt x="2950" y="224"/>
                  <a:pt x="2951" y="224"/>
                  <a:pt x="2953" y="225"/>
                </a:cubicBezTo>
                <a:cubicBezTo>
                  <a:pt x="2954" y="225"/>
                  <a:pt x="2955" y="225"/>
                  <a:pt x="2956" y="225"/>
                </a:cubicBezTo>
                <a:cubicBezTo>
                  <a:pt x="2959" y="226"/>
                  <a:pt x="2962" y="226"/>
                  <a:pt x="2964" y="225"/>
                </a:cubicBezTo>
                <a:cubicBezTo>
                  <a:pt x="2965" y="223"/>
                  <a:pt x="2965" y="221"/>
                  <a:pt x="2964" y="219"/>
                </a:cubicBezTo>
                <a:cubicBezTo>
                  <a:pt x="2963" y="219"/>
                  <a:pt x="2963" y="218"/>
                  <a:pt x="2962" y="217"/>
                </a:cubicBezTo>
                <a:cubicBezTo>
                  <a:pt x="2961" y="217"/>
                  <a:pt x="2960" y="217"/>
                  <a:pt x="2958" y="217"/>
                </a:cubicBezTo>
                <a:cubicBezTo>
                  <a:pt x="2957" y="216"/>
                  <a:pt x="2954" y="217"/>
                  <a:pt x="2953" y="215"/>
                </a:cubicBezTo>
                <a:cubicBezTo>
                  <a:pt x="2951" y="214"/>
                  <a:pt x="2950" y="215"/>
                  <a:pt x="2949" y="213"/>
                </a:cubicBezTo>
                <a:cubicBezTo>
                  <a:pt x="2949" y="213"/>
                  <a:pt x="2948" y="213"/>
                  <a:pt x="2948" y="213"/>
                </a:cubicBezTo>
                <a:cubicBezTo>
                  <a:pt x="2948" y="213"/>
                  <a:pt x="2947" y="213"/>
                  <a:pt x="2947" y="213"/>
                </a:cubicBezTo>
                <a:cubicBezTo>
                  <a:pt x="2947" y="213"/>
                  <a:pt x="2947" y="213"/>
                  <a:pt x="2947" y="213"/>
                </a:cubicBezTo>
                <a:cubicBezTo>
                  <a:pt x="2946" y="214"/>
                  <a:pt x="2946" y="215"/>
                  <a:pt x="2945" y="215"/>
                </a:cubicBezTo>
                <a:cubicBezTo>
                  <a:pt x="2945" y="215"/>
                  <a:pt x="2945" y="215"/>
                  <a:pt x="2945" y="215"/>
                </a:cubicBezTo>
                <a:cubicBezTo>
                  <a:pt x="2943" y="217"/>
                  <a:pt x="2940" y="217"/>
                  <a:pt x="2939" y="219"/>
                </a:cubicBezTo>
                <a:cubicBezTo>
                  <a:pt x="2939" y="219"/>
                  <a:pt x="2939" y="219"/>
                  <a:pt x="2939" y="219"/>
                </a:cubicBezTo>
                <a:cubicBezTo>
                  <a:pt x="2938" y="220"/>
                  <a:pt x="2938" y="220"/>
                  <a:pt x="2937" y="221"/>
                </a:cubicBezTo>
                <a:cubicBezTo>
                  <a:pt x="2937" y="221"/>
                  <a:pt x="2937" y="221"/>
                  <a:pt x="2937" y="221"/>
                </a:cubicBezTo>
                <a:cubicBezTo>
                  <a:pt x="2936" y="222"/>
                  <a:pt x="2936" y="224"/>
                  <a:pt x="2937" y="225"/>
                </a:cubicBezTo>
                <a:cubicBezTo>
                  <a:pt x="2938" y="225"/>
                  <a:pt x="2939" y="225"/>
                  <a:pt x="2939" y="225"/>
                </a:cubicBezTo>
                <a:close/>
                <a:moveTo>
                  <a:pt x="975" y="304"/>
                </a:moveTo>
                <a:cubicBezTo>
                  <a:pt x="975" y="304"/>
                  <a:pt x="975" y="304"/>
                  <a:pt x="975" y="304"/>
                </a:cubicBezTo>
                <a:cubicBezTo>
                  <a:pt x="975" y="304"/>
                  <a:pt x="975" y="304"/>
                  <a:pt x="975" y="304"/>
                </a:cubicBezTo>
                <a:close/>
                <a:moveTo>
                  <a:pt x="988" y="284"/>
                </a:moveTo>
                <a:cubicBezTo>
                  <a:pt x="988" y="284"/>
                  <a:pt x="988" y="284"/>
                  <a:pt x="988" y="284"/>
                </a:cubicBezTo>
                <a:cubicBezTo>
                  <a:pt x="988" y="284"/>
                  <a:pt x="988" y="284"/>
                  <a:pt x="988" y="284"/>
                </a:cubicBezTo>
                <a:close/>
                <a:moveTo>
                  <a:pt x="2484" y="979"/>
                </a:moveTo>
                <a:cubicBezTo>
                  <a:pt x="2484" y="979"/>
                  <a:pt x="2484" y="979"/>
                  <a:pt x="2484" y="979"/>
                </a:cubicBezTo>
                <a:cubicBezTo>
                  <a:pt x="2484" y="979"/>
                  <a:pt x="2484" y="979"/>
                  <a:pt x="2484" y="979"/>
                </a:cubicBezTo>
                <a:close/>
                <a:moveTo>
                  <a:pt x="977" y="269"/>
                </a:moveTo>
                <a:cubicBezTo>
                  <a:pt x="977" y="269"/>
                  <a:pt x="977" y="269"/>
                  <a:pt x="977" y="269"/>
                </a:cubicBezTo>
                <a:cubicBezTo>
                  <a:pt x="977" y="269"/>
                  <a:pt x="977" y="269"/>
                  <a:pt x="977" y="269"/>
                </a:cubicBezTo>
                <a:close/>
                <a:moveTo>
                  <a:pt x="2703" y="1106"/>
                </a:moveTo>
                <a:cubicBezTo>
                  <a:pt x="2703" y="1106"/>
                  <a:pt x="2703" y="1106"/>
                  <a:pt x="2703" y="1106"/>
                </a:cubicBezTo>
                <a:cubicBezTo>
                  <a:pt x="2703" y="1106"/>
                  <a:pt x="2703" y="1106"/>
                  <a:pt x="2703" y="1106"/>
                </a:cubicBezTo>
                <a:close/>
                <a:moveTo>
                  <a:pt x="2688" y="1106"/>
                </a:moveTo>
                <a:cubicBezTo>
                  <a:pt x="2688" y="1106"/>
                  <a:pt x="2688" y="1106"/>
                  <a:pt x="2688" y="1106"/>
                </a:cubicBezTo>
                <a:cubicBezTo>
                  <a:pt x="2688" y="1106"/>
                  <a:pt x="2688" y="1106"/>
                  <a:pt x="2688" y="1106"/>
                </a:cubicBezTo>
                <a:close/>
                <a:moveTo>
                  <a:pt x="2687" y="1101"/>
                </a:moveTo>
                <a:cubicBezTo>
                  <a:pt x="2687" y="1101"/>
                  <a:pt x="2686" y="1101"/>
                  <a:pt x="2686" y="1101"/>
                </a:cubicBezTo>
                <a:cubicBezTo>
                  <a:pt x="2685" y="1101"/>
                  <a:pt x="2684" y="1102"/>
                  <a:pt x="2684" y="1103"/>
                </a:cubicBezTo>
                <a:cubicBezTo>
                  <a:pt x="2684" y="1102"/>
                  <a:pt x="2684" y="1102"/>
                  <a:pt x="2684" y="1102"/>
                </a:cubicBezTo>
                <a:cubicBezTo>
                  <a:pt x="2683" y="1103"/>
                  <a:pt x="2683" y="1104"/>
                  <a:pt x="2684" y="1104"/>
                </a:cubicBezTo>
                <a:cubicBezTo>
                  <a:pt x="2684" y="1104"/>
                  <a:pt x="2684" y="1104"/>
                  <a:pt x="2684" y="1104"/>
                </a:cubicBezTo>
                <a:cubicBezTo>
                  <a:pt x="2685" y="1105"/>
                  <a:pt x="2687" y="1105"/>
                  <a:pt x="2688" y="1106"/>
                </a:cubicBezTo>
                <a:cubicBezTo>
                  <a:pt x="2693" y="1108"/>
                  <a:pt x="2698" y="1108"/>
                  <a:pt x="2703" y="1106"/>
                </a:cubicBezTo>
                <a:cubicBezTo>
                  <a:pt x="2704" y="1105"/>
                  <a:pt x="2706" y="1105"/>
                  <a:pt x="2707" y="1104"/>
                </a:cubicBezTo>
                <a:cubicBezTo>
                  <a:pt x="2707" y="1104"/>
                  <a:pt x="2707" y="1104"/>
                  <a:pt x="2707" y="1104"/>
                </a:cubicBezTo>
                <a:cubicBezTo>
                  <a:pt x="2707" y="1104"/>
                  <a:pt x="2708" y="1103"/>
                  <a:pt x="2709" y="1102"/>
                </a:cubicBezTo>
                <a:cubicBezTo>
                  <a:pt x="2709" y="1102"/>
                  <a:pt x="2709" y="1102"/>
                  <a:pt x="2709" y="1102"/>
                </a:cubicBezTo>
                <a:cubicBezTo>
                  <a:pt x="2711" y="1100"/>
                  <a:pt x="2714" y="1098"/>
                  <a:pt x="2714" y="1095"/>
                </a:cubicBezTo>
                <a:cubicBezTo>
                  <a:pt x="2714" y="1095"/>
                  <a:pt x="2714" y="1095"/>
                  <a:pt x="2714" y="1095"/>
                </a:cubicBezTo>
                <a:cubicBezTo>
                  <a:pt x="2715" y="1094"/>
                  <a:pt x="2715" y="1094"/>
                  <a:pt x="2715" y="1093"/>
                </a:cubicBezTo>
                <a:cubicBezTo>
                  <a:pt x="2716" y="1093"/>
                  <a:pt x="2716" y="1093"/>
                  <a:pt x="2716" y="1093"/>
                </a:cubicBezTo>
                <a:cubicBezTo>
                  <a:pt x="2717" y="1093"/>
                  <a:pt x="2717" y="1093"/>
                  <a:pt x="2718" y="1093"/>
                </a:cubicBezTo>
                <a:cubicBezTo>
                  <a:pt x="2719" y="1092"/>
                  <a:pt x="2719" y="1090"/>
                  <a:pt x="2720" y="1089"/>
                </a:cubicBezTo>
                <a:cubicBezTo>
                  <a:pt x="2720" y="1088"/>
                  <a:pt x="2720" y="1088"/>
                  <a:pt x="2720" y="1087"/>
                </a:cubicBezTo>
                <a:cubicBezTo>
                  <a:pt x="2720" y="1087"/>
                  <a:pt x="2719" y="1086"/>
                  <a:pt x="2719" y="1085"/>
                </a:cubicBezTo>
                <a:cubicBezTo>
                  <a:pt x="2718" y="1085"/>
                  <a:pt x="2718" y="1084"/>
                  <a:pt x="2718" y="1084"/>
                </a:cubicBezTo>
                <a:cubicBezTo>
                  <a:pt x="2718" y="1083"/>
                  <a:pt x="2717" y="1082"/>
                  <a:pt x="2716" y="1081"/>
                </a:cubicBezTo>
                <a:cubicBezTo>
                  <a:pt x="2716" y="1081"/>
                  <a:pt x="2716" y="1081"/>
                  <a:pt x="2716" y="1081"/>
                </a:cubicBezTo>
                <a:cubicBezTo>
                  <a:pt x="2714" y="1082"/>
                  <a:pt x="2712" y="1081"/>
                  <a:pt x="2713" y="1084"/>
                </a:cubicBezTo>
                <a:cubicBezTo>
                  <a:pt x="2714" y="1086"/>
                  <a:pt x="2714" y="1087"/>
                  <a:pt x="2713" y="1089"/>
                </a:cubicBezTo>
                <a:cubicBezTo>
                  <a:pt x="2713" y="1088"/>
                  <a:pt x="2713" y="1088"/>
                  <a:pt x="2712" y="1088"/>
                </a:cubicBezTo>
                <a:cubicBezTo>
                  <a:pt x="2711" y="1088"/>
                  <a:pt x="2710" y="1088"/>
                  <a:pt x="2709" y="1089"/>
                </a:cubicBezTo>
                <a:cubicBezTo>
                  <a:pt x="2709" y="1089"/>
                  <a:pt x="2709" y="1089"/>
                  <a:pt x="2709" y="1089"/>
                </a:cubicBezTo>
                <a:cubicBezTo>
                  <a:pt x="2708" y="1090"/>
                  <a:pt x="2708" y="1092"/>
                  <a:pt x="2707" y="1093"/>
                </a:cubicBezTo>
                <a:cubicBezTo>
                  <a:pt x="2706" y="1094"/>
                  <a:pt x="2706" y="1096"/>
                  <a:pt x="2705" y="1097"/>
                </a:cubicBezTo>
                <a:cubicBezTo>
                  <a:pt x="2705" y="1097"/>
                  <a:pt x="2705" y="1097"/>
                  <a:pt x="2705" y="1097"/>
                </a:cubicBezTo>
                <a:cubicBezTo>
                  <a:pt x="2704" y="1097"/>
                  <a:pt x="2704" y="1098"/>
                  <a:pt x="2703" y="1099"/>
                </a:cubicBezTo>
                <a:cubicBezTo>
                  <a:pt x="2702" y="1099"/>
                  <a:pt x="2702" y="1099"/>
                  <a:pt x="2701" y="1099"/>
                </a:cubicBezTo>
                <a:cubicBezTo>
                  <a:pt x="2701" y="1099"/>
                  <a:pt x="2701" y="1099"/>
                  <a:pt x="2701" y="1099"/>
                </a:cubicBezTo>
                <a:cubicBezTo>
                  <a:pt x="2700" y="1099"/>
                  <a:pt x="2700" y="1099"/>
                  <a:pt x="2699" y="1098"/>
                </a:cubicBezTo>
                <a:cubicBezTo>
                  <a:pt x="2699" y="1098"/>
                  <a:pt x="2699" y="1098"/>
                  <a:pt x="2699" y="1098"/>
                </a:cubicBezTo>
                <a:cubicBezTo>
                  <a:pt x="2698" y="1097"/>
                  <a:pt x="2697" y="1097"/>
                  <a:pt x="2695" y="1099"/>
                </a:cubicBezTo>
                <a:cubicBezTo>
                  <a:pt x="2695" y="1099"/>
                  <a:pt x="2695" y="1099"/>
                  <a:pt x="2695" y="1099"/>
                </a:cubicBezTo>
                <a:cubicBezTo>
                  <a:pt x="2695" y="1099"/>
                  <a:pt x="2694" y="1100"/>
                  <a:pt x="2693" y="1100"/>
                </a:cubicBezTo>
                <a:cubicBezTo>
                  <a:pt x="2691" y="1102"/>
                  <a:pt x="2689" y="1102"/>
                  <a:pt x="2687" y="1101"/>
                </a:cubicBezTo>
                <a:close/>
                <a:moveTo>
                  <a:pt x="1818" y="269"/>
                </a:moveTo>
                <a:cubicBezTo>
                  <a:pt x="1818" y="269"/>
                  <a:pt x="1818" y="269"/>
                  <a:pt x="1818" y="269"/>
                </a:cubicBezTo>
                <a:cubicBezTo>
                  <a:pt x="1818" y="269"/>
                  <a:pt x="1818" y="269"/>
                  <a:pt x="1818" y="269"/>
                </a:cubicBezTo>
                <a:close/>
                <a:moveTo>
                  <a:pt x="948" y="578"/>
                </a:moveTo>
                <a:cubicBezTo>
                  <a:pt x="948" y="578"/>
                  <a:pt x="948" y="578"/>
                  <a:pt x="948" y="578"/>
                </a:cubicBezTo>
                <a:cubicBezTo>
                  <a:pt x="948" y="578"/>
                  <a:pt x="948" y="578"/>
                  <a:pt x="948" y="578"/>
                </a:cubicBezTo>
                <a:close/>
                <a:moveTo>
                  <a:pt x="960" y="580"/>
                </a:moveTo>
                <a:cubicBezTo>
                  <a:pt x="960" y="580"/>
                  <a:pt x="960" y="580"/>
                  <a:pt x="959" y="580"/>
                </a:cubicBezTo>
                <a:cubicBezTo>
                  <a:pt x="959" y="580"/>
                  <a:pt x="959" y="580"/>
                  <a:pt x="959" y="580"/>
                </a:cubicBezTo>
                <a:lnTo>
                  <a:pt x="960" y="580"/>
                </a:lnTo>
                <a:close/>
                <a:moveTo>
                  <a:pt x="952" y="580"/>
                </a:moveTo>
                <a:cubicBezTo>
                  <a:pt x="952" y="580"/>
                  <a:pt x="952" y="580"/>
                  <a:pt x="952" y="580"/>
                </a:cubicBezTo>
                <a:cubicBezTo>
                  <a:pt x="952" y="580"/>
                  <a:pt x="952" y="580"/>
                  <a:pt x="952" y="580"/>
                </a:cubicBezTo>
                <a:close/>
                <a:moveTo>
                  <a:pt x="946" y="576"/>
                </a:moveTo>
                <a:cubicBezTo>
                  <a:pt x="946" y="576"/>
                  <a:pt x="946" y="576"/>
                  <a:pt x="946" y="576"/>
                </a:cubicBezTo>
                <a:cubicBezTo>
                  <a:pt x="946" y="576"/>
                  <a:pt x="946" y="576"/>
                  <a:pt x="946" y="576"/>
                </a:cubicBezTo>
                <a:close/>
                <a:moveTo>
                  <a:pt x="666" y="91"/>
                </a:moveTo>
                <a:cubicBezTo>
                  <a:pt x="666" y="91"/>
                  <a:pt x="666" y="91"/>
                  <a:pt x="666" y="91"/>
                </a:cubicBezTo>
                <a:cubicBezTo>
                  <a:pt x="666" y="91"/>
                  <a:pt x="666" y="91"/>
                  <a:pt x="666" y="91"/>
                </a:cubicBezTo>
                <a:close/>
                <a:moveTo>
                  <a:pt x="677" y="94"/>
                </a:moveTo>
                <a:cubicBezTo>
                  <a:pt x="677" y="94"/>
                  <a:pt x="677" y="94"/>
                  <a:pt x="677" y="94"/>
                </a:cubicBezTo>
                <a:cubicBezTo>
                  <a:pt x="677" y="95"/>
                  <a:pt x="677" y="95"/>
                  <a:pt x="677" y="95"/>
                </a:cubicBezTo>
                <a:lnTo>
                  <a:pt x="677" y="94"/>
                </a:lnTo>
                <a:close/>
                <a:moveTo>
                  <a:pt x="622" y="179"/>
                </a:moveTo>
                <a:cubicBezTo>
                  <a:pt x="622" y="179"/>
                  <a:pt x="622" y="179"/>
                  <a:pt x="622" y="179"/>
                </a:cubicBezTo>
                <a:cubicBezTo>
                  <a:pt x="622" y="179"/>
                  <a:pt x="622" y="179"/>
                  <a:pt x="622" y="179"/>
                </a:cubicBezTo>
                <a:close/>
                <a:moveTo>
                  <a:pt x="2475" y="968"/>
                </a:moveTo>
                <a:cubicBezTo>
                  <a:pt x="2475" y="968"/>
                  <a:pt x="2475" y="968"/>
                  <a:pt x="2475" y="968"/>
                </a:cubicBezTo>
                <a:cubicBezTo>
                  <a:pt x="2475" y="968"/>
                  <a:pt x="2474" y="968"/>
                  <a:pt x="2474" y="968"/>
                </a:cubicBezTo>
                <a:lnTo>
                  <a:pt x="2475" y="968"/>
                </a:lnTo>
                <a:close/>
                <a:moveTo>
                  <a:pt x="2476" y="957"/>
                </a:moveTo>
                <a:cubicBezTo>
                  <a:pt x="2476" y="957"/>
                  <a:pt x="2476" y="957"/>
                  <a:pt x="2476" y="957"/>
                </a:cubicBezTo>
                <a:cubicBezTo>
                  <a:pt x="2476" y="957"/>
                  <a:pt x="2476" y="957"/>
                  <a:pt x="2476" y="956"/>
                </a:cubicBezTo>
                <a:lnTo>
                  <a:pt x="2476" y="957"/>
                </a:lnTo>
                <a:close/>
                <a:moveTo>
                  <a:pt x="1313" y="290"/>
                </a:moveTo>
                <a:cubicBezTo>
                  <a:pt x="1313" y="290"/>
                  <a:pt x="1313" y="290"/>
                  <a:pt x="1313" y="290"/>
                </a:cubicBezTo>
                <a:cubicBezTo>
                  <a:pt x="1313" y="290"/>
                  <a:pt x="1313" y="290"/>
                  <a:pt x="1313" y="290"/>
                </a:cubicBezTo>
                <a:close/>
                <a:moveTo>
                  <a:pt x="1839" y="67"/>
                </a:moveTo>
                <a:cubicBezTo>
                  <a:pt x="1839" y="67"/>
                  <a:pt x="1839" y="67"/>
                  <a:pt x="1839" y="67"/>
                </a:cubicBezTo>
                <a:cubicBezTo>
                  <a:pt x="1839" y="67"/>
                  <a:pt x="1839" y="67"/>
                  <a:pt x="1839" y="67"/>
                </a:cubicBezTo>
                <a:close/>
                <a:moveTo>
                  <a:pt x="1839" y="67"/>
                </a:moveTo>
                <a:cubicBezTo>
                  <a:pt x="1840" y="69"/>
                  <a:pt x="1841" y="69"/>
                  <a:pt x="1843" y="68"/>
                </a:cubicBezTo>
                <a:cubicBezTo>
                  <a:pt x="1843" y="68"/>
                  <a:pt x="1843" y="68"/>
                  <a:pt x="1843" y="68"/>
                </a:cubicBezTo>
                <a:cubicBezTo>
                  <a:pt x="1844" y="66"/>
                  <a:pt x="1846" y="67"/>
                  <a:pt x="1847" y="66"/>
                </a:cubicBezTo>
                <a:cubicBezTo>
                  <a:pt x="1848" y="66"/>
                  <a:pt x="1849" y="66"/>
                  <a:pt x="1850" y="66"/>
                </a:cubicBezTo>
                <a:cubicBezTo>
                  <a:pt x="1851" y="66"/>
                  <a:pt x="1852" y="66"/>
                  <a:pt x="1852" y="66"/>
                </a:cubicBezTo>
                <a:cubicBezTo>
                  <a:pt x="1852" y="67"/>
                  <a:pt x="1852" y="67"/>
                  <a:pt x="1852" y="67"/>
                </a:cubicBezTo>
                <a:cubicBezTo>
                  <a:pt x="1854" y="69"/>
                  <a:pt x="1855" y="69"/>
                  <a:pt x="1856" y="67"/>
                </a:cubicBezTo>
                <a:cubicBezTo>
                  <a:pt x="1856" y="67"/>
                  <a:pt x="1856" y="67"/>
                  <a:pt x="1856" y="67"/>
                </a:cubicBezTo>
                <a:cubicBezTo>
                  <a:pt x="1857" y="66"/>
                  <a:pt x="1859" y="67"/>
                  <a:pt x="1860" y="65"/>
                </a:cubicBezTo>
                <a:cubicBezTo>
                  <a:pt x="1860" y="66"/>
                  <a:pt x="1860" y="66"/>
                  <a:pt x="1860" y="66"/>
                </a:cubicBezTo>
                <a:cubicBezTo>
                  <a:pt x="1861" y="62"/>
                  <a:pt x="1864" y="63"/>
                  <a:pt x="1867" y="63"/>
                </a:cubicBezTo>
                <a:cubicBezTo>
                  <a:pt x="1867" y="63"/>
                  <a:pt x="1867" y="63"/>
                  <a:pt x="1867" y="63"/>
                </a:cubicBezTo>
                <a:cubicBezTo>
                  <a:pt x="1867" y="63"/>
                  <a:pt x="1866" y="64"/>
                  <a:pt x="1866" y="65"/>
                </a:cubicBezTo>
                <a:cubicBezTo>
                  <a:pt x="1867" y="65"/>
                  <a:pt x="1867" y="66"/>
                  <a:pt x="1868" y="66"/>
                </a:cubicBezTo>
                <a:cubicBezTo>
                  <a:pt x="1868" y="66"/>
                  <a:pt x="1868" y="67"/>
                  <a:pt x="1868" y="68"/>
                </a:cubicBezTo>
                <a:cubicBezTo>
                  <a:pt x="1867" y="68"/>
                  <a:pt x="1867" y="69"/>
                  <a:pt x="1868" y="69"/>
                </a:cubicBezTo>
                <a:cubicBezTo>
                  <a:pt x="1868" y="70"/>
                  <a:pt x="1869" y="71"/>
                  <a:pt x="1870" y="71"/>
                </a:cubicBezTo>
                <a:cubicBezTo>
                  <a:pt x="1870" y="71"/>
                  <a:pt x="1871" y="71"/>
                  <a:pt x="1872" y="71"/>
                </a:cubicBezTo>
                <a:cubicBezTo>
                  <a:pt x="1872" y="72"/>
                  <a:pt x="1873" y="73"/>
                  <a:pt x="1874" y="73"/>
                </a:cubicBezTo>
                <a:cubicBezTo>
                  <a:pt x="1874" y="73"/>
                  <a:pt x="1875" y="73"/>
                  <a:pt x="1875" y="73"/>
                </a:cubicBezTo>
                <a:cubicBezTo>
                  <a:pt x="1877" y="72"/>
                  <a:pt x="1879" y="73"/>
                  <a:pt x="1881" y="71"/>
                </a:cubicBezTo>
                <a:cubicBezTo>
                  <a:pt x="1882" y="71"/>
                  <a:pt x="1882" y="70"/>
                  <a:pt x="1883" y="69"/>
                </a:cubicBezTo>
                <a:cubicBezTo>
                  <a:pt x="1885" y="68"/>
                  <a:pt x="1887" y="68"/>
                  <a:pt x="1889" y="69"/>
                </a:cubicBezTo>
                <a:cubicBezTo>
                  <a:pt x="1889" y="69"/>
                  <a:pt x="1889" y="69"/>
                  <a:pt x="1889" y="69"/>
                </a:cubicBezTo>
                <a:cubicBezTo>
                  <a:pt x="1890" y="70"/>
                  <a:pt x="1891" y="71"/>
                  <a:pt x="1892" y="70"/>
                </a:cubicBezTo>
                <a:cubicBezTo>
                  <a:pt x="1892" y="71"/>
                  <a:pt x="1891" y="72"/>
                  <a:pt x="1891" y="73"/>
                </a:cubicBezTo>
                <a:cubicBezTo>
                  <a:pt x="1893" y="73"/>
                  <a:pt x="1895" y="74"/>
                  <a:pt x="1896" y="71"/>
                </a:cubicBezTo>
                <a:cubicBezTo>
                  <a:pt x="1895" y="71"/>
                  <a:pt x="1894" y="70"/>
                  <a:pt x="1893" y="70"/>
                </a:cubicBezTo>
                <a:cubicBezTo>
                  <a:pt x="1895" y="68"/>
                  <a:pt x="1898" y="67"/>
                  <a:pt x="1900" y="66"/>
                </a:cubicBezTo>
                <a:cubicBezTo>
                  <a:pt x="1900" y="66"/>
                  <a:pt x="1900" y="66"/>
                  <a:pt x="1900" y="66"/>
                </a:cubicBezTo>
                <a:cubicBezTo>
                  <a:pt x="1902" y="64"/>
                  <a:pt x="1904" y="63"/>
                  <a:pt x="1902" y="60"/>
                </a:cubicBezTo>
                <a:cubicBezTo>
                  <a:pt x="1901" y="58"/>
                  <a:pt x="1898" y="60"/>
                  <a:pt x="1896" y="58"/>
                </a:cubicBezTo>
                <a:cubicBezTo>
                  <a:pt x="1896" y="58"/>
                  <a:pt x="1895" y="58"/>
                  <a:pt x="1895" y="58"/>
                </a:cubicBezTo>
                <a:cubicBezTo>
                  <a:pt x="1893" y="57"/>
                  <a:pt x="1892" y="57"/>
                  <a:pt x="1891" y="58"/>
                </a:cubicBezTo>
                <a:cubicBezTo>
                  <a:pt x="1890" y="60"/>
                  <a:pt x="1888" y="61"/>
                  <a:pt x="1887" y="62"/>
                </a:cubicBezTo>
                <a:cubicBezTo>
                  <a:pt x="1886" y="62"/>
                  <a:pt x="1884" y="62"/>
                  <a:pt x="1883" y="62"/>
                </a:cubicBezTo>
                <a:cubicBezTo>
                  <a:pt x="1883" y="62"/>
                  <a:pt x="1883" y="61"/>
                  <a:pt x="1883" y="60"/>
                </a:cubicBezTo>
                <a:cubicBezTo>
                  <a:pt x="1883" y="60"/>
                  <a:pt x="1883" y="60"/>
                  <a:pt x="1883" y="60"/>
                </a:cubicBezTo>
                <a:cubicBezTo>
                  <a:pt x="1882" y="59"/>
                  <a:pt x="1880" y="59"/>
                  <a:pt x="1879" y="58"/>
                </a:cubicBezTo>
                <a:cubicBezTo>
                  <a:pt x="1879" y="58"/>
                  <a:pt x="1879" y="58"/>
                  <a:pt x="1879" y="58"/>
                </a:cubicBezTo>
                <a:cubicBezTo>
                  <a:pt x="1878" y="56"/>
                  <a:pt x="1875" y="58"/>
                  <a:pt x="1873" y="56"/>
                </a:cubicBezTo>
                <a:cubicBezTo>
                  <a:pt x="1873" y="56"/>
                  <a:pt x="1872" y="56"/>
                  <a:pt x="1872" y="56"/>
                </a:cubicBezTo>
                <a:cubicBezTo>
                  <a:pt x="1868" y="55"/>
                  <a:pt x="1864" y="54"/>
                  <a:pt x="1860" y="56"/>
                </a:cubicBezTo>
                <a:cubicBezTo>
                  <a:pt x="1860" y="56"/>
                  <a:pt x="1859" y="55"/>
                  <a:pt x="1858" y="55"/>
                </a:cubicBezTo>
                <a:cubicBezTo>
                  <a:pt x="1856" y="55"/>
                  <a:pt x="1853" y="54"/>
                  <a:pt x="1850" y="56"/>
                </a:cubicBezTo>
                <a:cubicBezTo>
                  <a:pt x="1851" y="56"/>
                  <a:pt x="1851" y="56"/>
                  <a:pt x="1851" y="56"/>
                </a:cubicBezTo>
                <a:cubicBezTo>
                  <a:pt x="1848" y="58"/>
                  <a:pt x="1845" y="56"/>
                  <a:pt x="1843" y="58"/>
                </a:cubicBezTo>
                <a:cubicBezTo>
                  <a:pt x="1843" y="58"/>
                  <a:pt x="1843" y="58"/>
                  <a:pt x="1843" y="58"/>
                </a:cubicBezTo>
                <a:cubicBezTo>
                  <a:pt x="1841" y="60"/>
                  <a:pt x="1837" y="58"/>
                  <a:pt x="1835" y="60"/>
                </a:cubicBezTo>
                <a:cubicBezTo>
                  <a:pt x="1835" y="60"/>
                  <a:pt x="1835" y="60"/>
                  <a:pt x="1835" y="60"/>
                </a:cubicBezTo>
                <a:cubicBezTo>
                  <a:pt x="1834" y="61"/>
                  <a:pt x="1832" y="61"/>
                  <a:pt x="1831" y="62"/>
                </a:cubicBezTo>
                <a:cubicBezTo>
                  <a:pt x="1829" y="70"/>
                  <a:pt x="1837" y="65"/>
                  <a:pt x="1839" y="67"/>
                </a:cubicBezTo>
                <a:close/>
                <a:moveTo>
                  <a:pt x="1831" y="62"/>
                </a:moveTo>
                <a:cubicBezTo>
                  <a:pt x="1831" y="62"/>
                  <a:pt x="1831" y="62"/>
                  <a:pt x="1831" y="62"/>
                </a:cubicBezTo>
                <a:cubicBezTo>
                  <a:pt x="1831" y="62"/>
                  <a:pt x="1831" y="62"/>
                  <a:pt x="1831" y="62"/>
                </a:cubicBezTo>
                <a:close/>
                <a:moveTo>
                  <a:pt x="228" y="404"/>
                </a:moveTo>
                <a:cubicBezTo>
                  <a:pt x="228" y="404"/>
                  <a:pt x="228" y="404"/>
                  <a:pt x="228" y="404"/>
                </a:cubicBezTo>
                <a:cubicBezTo>
                  <a:pt x="228" y="404"/>
                  <a:pt x="228" y="404"/>
                  <a:pt x="228" y="404"/>
                </a:cubicBezTo>
                <a:close/>
                <a:moveTo>
                  <a:pt x="245" y="400"/>
                </a:moveTo>
                <a:cubicBezTo>
                  <a:pt x="243" y="398"/>
                  <a:pt x="242" y="398"/>
                  <a:pt x="240" y="400"/>
                </a:cubicBezTo>
                <a:cubicBezTo>
                  <a:pt x="239" y="400"/>
                  <a:pt x="238" y="400"/>
                  <a:pt x="238" y="400"/>
                </a:cubicBezTo>
                <a:cubicBezTo>
                  <a:pt x="233" y="397"/>
                  <a:pt x="232" y="404"/>
                  <a:pt x="228" y="404"/>
                </a:cubicBezTo>
                <a:cubicBezTo>
                  <a:pt x="227" y="405"/>
                  <a:pt x="227" y="406"/>
                  <a:pt x="228" y="407"/>
                </a:cubicBezTo>
                <a:cubicBezTo>
                  <a:pt x="228" y="408"/>
                  <a:pt x="228" y="408"/>
                  <a:pt x="228" y="408"/>
                </a:cubicBezTo>
                <a:cubicBezTo>
                  <a:pt x="228" y="409"/>
                  <a:pt x="228" y="409"/>
                  <a:pt x="228" y="409"/>
                </a:cubicBezTo>
                <a:cubicBezTo>
                  <a:pt x="229" y="410"/>
                  <a:pt x="229" y="411"/>
                  <a:pt x="230" y="411"/>
                </a:cubicBezTo>
                <a:cubicBezTo>
                  <a:pt x="231" y="411"/>
                  <a:pt x="231" y="411"/>
                  <a:pt x="232" y="411"/>
                </a:cubicBezTo>
                <a:cubicBezTo>
                  <a:pt x="232" y="411"/>
                  <a:pt x="232" y="411"/>
                  <a:pt x="232" y="411"/>
                </a:cubicBezTo>
                <a:cubicBezTo>
                  <a:pt x="233" y="411"/>
                  <a:pt x="233" y="411"/>
                  <a:pt x="234" y="411"/>
                </a:cubicBezTo>
                <a:cubicBezTo>
                  <a:pt x="243" y="412"/>
                  <a:pt x="247" y="409"/>
                  <a:pt x="247" y="402"/>
                </a:cubicBezTo>
                <a:cubicBezTo>
                  <a:pt x="247" y="402"/>
                  <a:pt x="247" y="402"/>
                  <a:pt x="247" y="402"/>
                </a:cubicBezTo>
                <a:cubicBezTo>
                  <a:pt x="247" y="401"/>
                  <a:pt x="246" y="400"/>
                  <a:pt x="245" y="400"/>
                </a:cubicBezTo>
                <a:close/>
                <a:moveTo>
                  <a:pt x="234" y="411"/>
                </a:moveTo>
                <a:cubicBezTo>
                  <a:pt x="234" y="411"/>
                  <a:pt x="234" y="411"/>
                  <a:pt x="234" y="411"/>
                </a:cubicBezTo>
                <a:cubicBezTo>
                  <a:pt x="234" y="411"/>
                  <a:pt x="234" y="411"/>
                  <a:pt x="234" y="411"/>
                </a:cubicBezTo>
                <a:close/>
                <a:moveTo>
                  <a:pt x="971" y="384"/>
                </a:moveTo>
                <a:cubicBezTo>
                  <a:pt x="971" y="384"/>
                  <a:pt x="971" y="384"/>
                  <a:pt x="971" y="384"/>
                </a:cubicBezTo>
                <a:cubicBezTo>
                  <a:pt x="971" y="384"/>
                  <a:pt x="971" y="384"/>
                  <a:pt x="971" y="384"/>
                </a:cubicBezTo>
                <a:close/>
                <a:moveTo>
                  <a:pt x="203" y="396"/>
                </a:moveTo>
                <a:cubicBezTo>
                  <a:pt x="203" y="396"/>
                  <a:pt x="203" y="396"/>
                  <a:pt x="203" y="396"/>
                </a:cubicBezTo>
                <a:cubicBezTo>
                  <a:pt x="203" y="396"/>
                  <a:pt x="203" y="396"/>
                  <a:pt x="203" y="396"/>
                </a:cubicBezTo>
                <a:close/>
                <a:moveTo>
                  <a:pt x="2937" y="344"/>
                </a:moveTo>
                <a:cubicBezTo>
                  <a:pt x="2937" y="344"/>
                  <a:pt x="2937" y="344"/>
                  <a:pt x="2937" y="344"/>
                </a:cubicBezTo>
                <a:cubicBezTo>
                  <a:pt x="2937" y="344"/>
                  <a:pt x="2937" y="344"/>
                  <a:pt x="2937" y="344"/>
                </a:cubicBezTo>
                <a:close/>
                <a:moveTo>
                  <a:pt x="2144" y="964"/>
                </a:moveTo>
                <a:cubicBezTo>
                  <a:pt x="2143" y="963"/>
                  <a:pt x="2143" y="961"/>
                  <a:pt x="2142" y="960"/>
                </a:cubicBezTo>
                <a:cubicBezTo>
                  <a:pt x="2141" y="959"/>
                  <a:pt x="2141" y="957"/>
                  <a:pt x="2140" y="957"/>
                </a:cubicBezTo>
                <a:cubicBezTo>
                  <a:pt x="2140" y="957"/>
                  <a:pt x="2140" y="957"/>
                  <a:pt x="2140" y="957"/>
                </a:cubicBezTo>
                <a:cubicBezTo>
                  <a:pt x="2140" y="956"/>
                  <a:pt x="2139" y="955"/>
                  <a:pt x="2138" y="955"/>
                </a:cubicBezTo>
                <a:cubicBezTo>
                  <a:pt x="2138" y="955"/>
                  <a:pt x="2138" y="955"/>
                  <a:pt x="2138" y="955"/>
                </a:cubicBezTo>
                <a:cubicBezTo>
                  <a:pt x="2137" y="953"/>
                  <a:pt x="2136" y="951"/>
                  <a:pt x="2134" y="949"/>
                </a:cubicBezTo>
                <a:cubicBezTo>
                  <a:pt x="2134" y="949"/>
                  <a:pt x="2134" y="949"/>
                  <a:pt x="2134" y="949"/>
                </a:cubicBezTo>
                <a:cubicBezTo>
                  <a:pt x="2134" y="948"/>
                  <a:pt x="2134" y="946"/>
                  <a:pt x="2133" y="945"/>
                </a:cubicBezTo>
                <a:cubicBezTo>
                  <a:pt x="2130" y="943"/>
                  <a:pt x="2128" y="944"/>
                  <a:pt x="2128" y="947"/>
                </a:cubicBezTo>
                <a:cubicBezTo>
                  <a:pt x="2128" y="950"/>
                  <a:pt x="2127" y="953"/>
                  <a:pt x="2128" y="956"/>
                </a:cubicBezTo>
                <a:cubicBezTo>
                  <a:pt x="2128" y="957"/>
                  <a:pt x="2128" y="958"/>
                  <a:pt x="2127" y="958"/>
                </a:cubicBezTo>
                <a:cubicBezTo>
                  <a:pt x="2125" y="962"/>
                  <a:pt x="2125" y="966"/>
                  <a:pt x="2127" y="970"/>
                </a:cubicBezTo>
                <a:cubicBezTo>
                  <a:pt x="2127" y="971"/>
                  <a:pt x="2127" y="971"/>
                  <a:pt x="2127" y="971"/>
                </a:cubicBezTo>
                <a:cubicBezTo>
                  <a:pt x="2127" y="972"/>
                  <a:pt x="2127" y="972"/>
                  <a:pt x="2127" y="972"/>
                </a:cubicBezTo>
                <a:cubicBezTo>
                  <a:pt x="2129" y="974"/>
                  <a:pt x="2127" y="977"/>
                  <a:pt x="2129" y="979"/>
                </a:cubicBezTo>
                <a:cubicBezTo>
                  <a:pt x="2129" y="980"/>
                  <a:pt x="2130" y="980"/>
                  <a:pt x="2131" y="980"/>
                </a:cubicBezTo>
                <a:cubicBezTo>
                  <a:pt x="2131" y="980"/>
                  <a:pt x="2131" y="981"/>
                  <a:pt x="2131" y="981"/>
                </a:cubicBezTo>
                <a:cubicBezTo>
                  <a:pt x="2133" y="982"/>
                  <a:pt x="2136" y="982"/>
                  <a:pt x="2138" y="981"/>
                </a:cubicBezTo>
                <a:cubicBezTo>
                  <a:pt x="2139" y="980"/>
                  <a:pt x="2140" y="979"/>
                  <a:pt x="2142" y="979"/>
                </a:cubicBezTo>
                <a:cubicBezTo>
                  <a:pt x="2142" y="979"/>
                  <a:pt x="2142" y="978"/>
                  <a:pt x="2142" y="978"/>
                </a:cubicBezTo>
                <a:cubicBezTo>
                  <a:pt x="2142" y="978"/>
                  <a:pt x="2143" y="978"/>
                  <a:pt x="2143" y="978"/>
                </a:cubicBezTo>
                <a:cubicBezTo>
                  <a:pt x="2143" y="978"/>
                  <a:pt x="2144" y="978"/>
                  <a:pt x="2144" y="977"/>
                </a:cubicBezTo>
                <a:cubicBezTo>
                  <a:pt x="2144" y="977"/>
                  <a:pt x="2144" y="976"/>
                  <a:pt x="2144" y="976"/>
                </a:cubicBezTo>
                <a:cubicBezTo>
                  <a:pt x="2145" y="972"/>
                  <a:pt x="2146" y="969"/>
                  <a:pt x="2144" y="966"/>
                </a:cubicBezTo>
                <a:cubicBezTo>
                  <a:pt x="2144" y="966"/>
                  <a:pt x="2144" y="965"/>
                  <a:pt x="2144" y="964"/>
                </a:cubicBezTo>
                <a:close/>
                <a:moveTo>
                  <a:pt x="2133" y="945"/>
                </a:moveTo>
                <a:cubicBezTo>
                  <a:pt x="2133" y="945"/>
                  <a:pt x="2133" y="945"/>
                  <a:pt x="2133" y="945"/>
                </a:cubicBezTo>
                <a:cubicBezTo>
                  <a:pt x="2133" y="945"/>
                  <a:pt x="2133" y="945"/>
                  <a:pt x="2133" y="945"/>
                </a:cubicBezTo>
                <a:close/>
                <a:moveTo>
                  <a:pt x="835" y="803"/>
                </a:moveTo>
                <a:cubicBezTo>
                  <a:pt x="835" y="803"/>
                  <a:pt x="835" y="803"/>
                  <a:pt x="835" y="803"/>
                </a:cubicBezTo>
                <a:cubicBezTo>
                  <a:pt x="835" y="803"/>
                  <a:pt x="835" y="803"/>
                  <a:pt x="835" y="803"/>
                </a:cubicBezTo>
                <a:close/>
                <a:moveTo>
                  <a:pt x="2231" y="75"/>
                </a:moveTo>
                <a:cubicBezTo>
                  <a:pt x="2229" y="79"/>
                  <a:pt x="2228" y="82"/>
                  <a:pt x="2233" y="85"/>
                </a:cubicBezTo>
                <a:cubicBezTo>
                  <a:pt x="2233" y="84"/>
                  <a:pt x="2234" y="85"/>
                  <a:pt x="2234" y="85"/>
                </a:cubicBezTo>
                <a:cubicBezTo>
                  <a:pt x="2238" y="82"/>
                  <a:pt x="2242" y="85"/>
                  <a:pt x="2246" y="83"/>
                </a:cubicBezTo>
                <a:cubicBezTo>
                  <a:pt x="2246" y="83"/>
                  <a:pt x="2246" y="83"/>
                  <a:pt x="2246" y="83"/>
                </a:cubicBezTo>
                <a:cubicBezTo>
                  <a:pt x="2247" y="81"/>
                  <a:pt x="2248" y="80"/>
                  <a:pt x="2247" y="79"/>
                </a:cubicBezTo>
                <a:cubicBezTo>
                  <a:pt x="2244" y="76"/>
                  <a:pt x="2241" y="75"/>
                  <a:pt x="2238" y="73"/>
                </a:cubicBezTo>
                <a:cubicBezTo>
                  <a:pt x="2235" y="72"/>
                  <a:pt x="2233" y="74"/>
                  <a:pt x="2231" y="75"/>
                </a:cubicBezTo>
                <a:close/>
                <a:moveTo>
                  <a:pt x="2017" y="48"/>
                </a:moveTo>
                <a:cubicBezTo>
                  <a:pt x="2017" y="48"/>
                  <a:pt x="2017" y="48"/>
                  <a:pt x="2017" y="48"/>
                </a:cubicBezTo>
                <a:cubicBezTo>
                  <a:pt x="2017" y="48"/>
                  <a:pt x="2017" y="48"/>
                  <a:pt x="2017" y="48"/>
                </a:cubicBezTo>
                <a:close/>
                <a:moveTo>
                  <a:pt x="2000" y="58"/>
                </a:moveTo>
                <a:cubicBezTo>
                  <a:pt x="2000" y="58"/>
                  <a:pt x="2000" y="58"/>
                  <a:pt x="2000" y="58"/>
                </a:cubicBezTo>
                <a:cubicBezTo>
                  <a:pt x="2001" y="59"/>
                  <a:pt x="2001" y="59"/>
                  <a:pt x="2002" y="60"/>
                </a:cubicBezTo>
                <a:cubicBezTo>
                  <a:pt x="2002" y="60"/>
                  <a:pt x="2002" y="60"/>
                  <a:pt x="2002" y="60"/>
                </a:cubicBezTo>
                <a:cubicBezTo>
                  <a:pt x="2003" y="61"/>
                  <a:pt x="2004" y="61"/>
                  <a:pt x="2004" y="62"/>
                </a:cubicBezTo>
                <a:cubicBezTo>
                  <a:pt x="2005" y="62"/>
                  <a:pt x="2005" y="62"/>
                  <a:pt x="2006" y="62"/>
                </a:cubicBezTo>
                <a:cubicBezTo>
                  <a:pt x="2007" y="61"/>
                  <a:pt x="2007" y="61"/>
                  <a:pt x="2008" y="60"/>
                </a:cubicBezTo>
                <a:cubicBezTo>
                  <a:pt x="2008" y="60"/>
                  <a:pt x="2008" y="60"/>
                  <a:pt x="2008" y="60"/>
                </a:cubicBezTo>
                <a:cubicBezTo>
                  <a:pt x="2009" y="59"/>
                  <a:pt x="2009" y="59"/>
                  <a:pt x="2010" y="58"/>
                </a:cubicBezTo>
                <a:cubicBezTo>
                  <a:pt x="2010" y="58"/>
                  <a:pt x="2010" y="58"/>
                  <a:pt x="2010" y="58"/>
                </a:cubicBezTo>
                <a:cubicBezTo>
                  <a:pt x="2011" y="57"/>
                  <a:pt x="2013" y="57"/>
                  <a:pt x="2014" y="56"/>
                </a:cubicBezTo>
                <a:cubicBezTo>
                  <a:pt x="2014" y="56"/>
                  <a:pt x="2014" y="56"/>
                  <a:pt x="2014" y="56"/>
                </a:cubicBezTo>
                <a:cubicBezTo>
                  <a:pt x="2014" y="55"/>
                  <a:pt x="2015" y="55"/>
                  <a:pt x="2016" y="54"/>
                </a:cubicBezTo>
                <a:cubicBezTo>
                  <a:pt x="2016" y="54"/>
                  <a:pt x="2016" y="54"/>
                  <a:pt x="2016" y="54"/>
                </a:cubicBezTo>
                <a:cubicBezTo>
                  <a:pt x="2017" y="53"/>
                  <a:pt x="2019" y="53"/>
                  <a:pt x="2019" y="52"/>
                </a:cubicBezTo>
                <a:cubicBezTo>
                  <a:pt x="2019" y="51"/>
                  <a:pt x="2019" y="51"/>
                  <a:pt x="2019" y="51"/>
                </a:cubicBezTo>
                <a:cubicBezTo>
                  <a:pt x="2019" y="50"/>
                  <a:pt x="2018" y="49"/>
                  <a:pt x="2017" y="48"/>
                </a:cubicBezTo>
                <a:cubicBezTo>
                  <a:pt x="2014" y="47"/>
                  <a:pt x="2011" y="47"/>
                  <a:pt x="2008" y="48"/>
                </a:cubicBezTo>
                <a:cubicBezTo>
                  <a:pt x="2008" y="48"/>
                  <a:pt x="2008" y="48"/>
                  <a:pt x="2008" y="48"/>
                </a:cubicBezTo>
                <a:cubicBezTo>
                  <a:pt x="2007" y="49"/>
                  <a:pt x="2007" y="50"/>
                  <a:pt x="2006" y="50"/>
                </a:cubicBezTo>
                <a:cubicBezTo>
                  <a:pt x="2004" y="52"/>
                  <a:pt x="2000" y="50"/>
                  <a:pt x="1998" y="54"/>
                </a:cubicBezTo>
                <a:cubicBezTo>
                  <a:pt x="1998" y="54"/>
                  <a:pt x="1998" y="54"/>
                  <a:pt x="1998" y="54"/>
                </a:cubicBezTo>
                <a:cubicBezTo>
                  <a:pt x="1997" y="56"/>
                  <a:pt x="1999" y="57"/>
                  <a:pt x="2000" y="58"/>
                </a:cubicBezTo>
                <a:close/>
                <a:moveTo>
                  <a:pt x="2035" y="133"/>
                </a:moveTo>
                <a:cubicBezTo>
                  <a:pt x="2035" y="133"/>
                  <a:pt x="2035" y="133"/>
                  <a:pt x="2035" y="133"/>
                </a:cubicBezTo>
                <a:cubicBezTo>
                  <a:pt x="2035" y="133"/>
                  <a:pt x="2035" y="133"/>
                  <a:pt x="2035" y="133"/>
                </a:cubicBezTo>
                <a:close/>
                <a:moveTo>
                  <a:pt x="2029" y="137"/>
                </a:moveTo>
                <a:cubicBezTo>
                  <a:pt x="2029" y="137"/>
                  <a:pt x="2029" y="137"/>
                  <a:pt x="2029" y="137"/>
                </a:cubicBezTo>
                <a:cubicBezTo>
                  <a:pt x="2029" y="137"/>
                  <a:pt x="2029" y="137"/>
                  <a:pt x="2029" y="137"/>
                </a:cubicBezTo>
                <a:close/>
                <a:moveTo>
                  <a:pt x="800" y="814"/>
                </a:moveTo>
                <a:cubicBezTo>
                  <a:pt x="800" y="814"/>
                  <a:pt x="800" y="814"/>
                  <a:pt x="800" y="814"/>
                </a:cubicBezTo>
                <a:cubicBezTo>
                  <a:pt x="800" y="814"/>
                  <a:pt x="800" y="814"/>
                  <a:pt x="800" y="814"/>
                </a:cubicBezTo>
                <a:close/>
                <a:moveTo>
                  <a:pt x="1161" y="1072"/>
                </a:moveTo>
                <a:cubicBezTo>
                  <a:pt x="1161" y="1072"/>
                  <a:pt x="1161" y="1072"/>
                  <a:pt x="1161" y="1072"/>
                </a:cubicBezTo>
                <a:cubicBezTo>
                  <a:pt x="1161" y="1072"/>
                  <a:pt x="1161" y="1072"/>
                  <a:pt x="1161" y="1072"/>
                </a:cubicBezTo>
                <a:close/>
                <a:moveTo>
                  <a:pt x="2515" y="1020"/>
                </a:moveTo>
                <a:cubicBezTo>
                  <a:pt x="2515" y="1020"/>
                  <a:pt x="2515" y="1020"/>
                  <a:pt x="2515" y="1020"/>
                </a:cubicBezTo>
                <a:cubicBezTo>
                  <a:pt x="2515" y="1020"/>
                  <a:pt x="2515" y="1020"/>
                  <a:pt x="2515" y="1020"/>
                </a:cubicBezTo>
                <a:close/>
                <a:moveTo>
                  <a:pt x="2513" y="1033"/>
                </a:moveTo>
                <a:cubicBezTo>
                  <a:pt x="2513" y="1034"/>
                  <a:pt x="2514" y="1034"/>
                  <a:pt x="2514" y="1035"/>
                </a:cubicBezTo>
                <a:cubicBezTo>
                  <a:pt x="2513" y="1035"/>
                  <a:pt x="2513" y="1035"/>
                  <a:pt x="2513" y="1035"/>
                </a:cubicBezTo>
                <a:cubicBezTo>
                  <a:pt x="2513" y="1038"/>
                  <a:pt x="2513" y="1040"/>
                  <a:pt x="2513" y="1043"/>
                </a:cubicBezTo>
                <a:cubicBezTo>
                  <a:pt x="2515" y="1044"/>
                  <a:pt x="2516" y="1047"/>
                  <a:pt x="2517" y="1049"/>
                </a:cubicBezTo>
                <a:cubicBezTo>
                  <a:pt x="2517" y="1049"/>
                  <a:pt x="2518" y="1049"/>
                  <a:pt x="2519" y="1049"/>
                </a:cubicBezTo>
                <a:cubicBezTo>
                  <a:pt x="2520" y="1047"/>
                  <a:pt x="2520" y="1046"/>
                  <a:pt x="2519" y="1045"/>
                </a:cubicBezTo>
                <a:cubicBezTo>
                  <a:pt x="2519" y="1045"/>
                  <a:pt x="2519" y="1045"/>
                  <a:pt x="2519" y="1045"/>
                </a:cubicBezTo>
                <a:cubicBezTo>
                  <a:pt x="2518" y="1044"/>
                  <a:pt x="2517" y="1044"/>
                  <a:pt x="2517" y="1043"/>
                </a:cubicBezTo>
                <a:cubicBezTo>
                  <a:pt x="2517" y="1042"/>
                  <a:pt x="2517" y="1040"/>
                  <a:pt x="2517" y="1039"/>
                </a:cubicBezTo>
                <a:cubicBezTo>
                  <a:pt x="2517" y="1039"/>
                  <a:pt x="2517" y="1039"/>
                  <a:pt x="2517" y="1039"/>
                </a:cubicBezTo>
                <a:cubicBezTo>
                  <a:pt x="2517" y="1039"/>
                  <a:pt x="2517" y="1039"/>
                  <a:pt x="2517" y="1039"/>
                </a:cubicBezTo>
                <a:cubicBezTo>
                  <a:pt x="2517" y="1039"/>
                  <a:pt x="2517" y="1039"/>
                  <a:pt x="2517" y="1039"/>
                </a:cubicBezTo>
                <a:cubicBezTo>
                  <a:pt x="2518" y="1038"/>
                  <a:pt x="2519" y="1038"/>
                  <a:pt x="2521" y="1039"/>
                </a:cubicBezTo>
                <a:cubicBezTo>
                  <a:pt x="2521" y="1039"/>
                  <a:pt x="2521" y="1039"/>
                  <a:pt x="2521" y="1039"/>
                </a:cubicBezTo>
                <a:cubicBezTo>
                  <a:pt x="2522" y="1040"/>
                  <a:pt x="2523" y="1040"/>
                  <a:pt x="2524" y="1039"/>
                </a:cubicBezTo>
                <a:cubicBezTo>
                  <a:pt x="2524" y="1038"/>
                  <a:pt x="2524" y="1038"/>
                  <a:pt x="2524" y="1037"/>
                </a:cubicBezTo>
                <a:cubicBezTo>
                  <a:pt x="2523" y="1035"/>
                  <a:pt x="2523" y="1033"/>
                  <a:pt x="2524" y="1031"/>
                </a:cubicBezTo>
                <a:cubicBezTo>
                  <a:pt x="2524" y="1031"/>
                  <a:pt x="2524" y="1030"/>
                  <a:pt x="2524" y="1030"/>
                </a:cubicBezTo>
                <a:cubicBezTo>
                  <a:pt x="2521" y="1028"/>
                  <a:pt x="2519" y="1027"/>
                  <a:pt x="2520" y="1023"/>
                </a:cubicBezTo>
                <a:cubicBezTo>
                  <a:pt x="2520" y="1020"/>
                  <a:pt x="2518" y="1018"/>
                  <a:pt x="2515" y="1020"/>
                </a:cubicBezTo>
                <a:cubicBezTo>
                  <a:pt x="2514" y="1021"/>
                  <a:pt x="2514" y="1023"/>
                  <a:pt x="2513" y="1024"/>
                </a:cubicBezTo>
                <a:cubicBezTo>
                  <a:pt x="2513" y="1025"/>
                  <a:pt x="2513" y="1025"/>
                  <a:pt x="2513" y="1025"/>
                </a:cubicBezTo>
                <a:cubicBezTo>
                  <a:pt x="2513" y="1026"/>
                  <a:pt x="2513" y="1026"/>
                  <a:pt x="2513" y="1026"/>
                </a:cubicBezTo>
                <a:cubicBezTo>
                  <a:pt x="2512" y="1028"/>
                  <a:pt x="2511" y="1031"/>
                  <a:pt x="2513" y="1033"/>
                </a:cubicBezTo>
                <a:close/>
                <a:moveTo>
                  <a:pt x="2513" y="1033"/>
                </a:moveTo>
                <a:cubicBezTo>
                  <a:pt x="2513" y="1033"/>
                  <a:pt x="2513" y="1033"/>
                  <a:pt x="2513" y="1033"/>
                </a:cubicBezTo>
                <a:cubicBezTo>
                  <a:pt x="2513" y="1033"/>
                  <a:pt x="2513" y="1033"/>
                  <a:pt x="2513" y="1033"/>
                </a:cubicBezTo>
                <a:close/>
                <a:moveTo>
                  <a:pt x="1321" y="290"/>
                </a:moveTo>
                <a:cubicBezTo>
                  <a:pt x="1321" y="290"/>
                  <a:pt x="1321" y="290"/>
                  <a:pt x="1321" y="290"/>
                </a:cubicBezTo>
                <a:cubicBezTo>
                  <a:pt x="1321" y="290"/>
                  <a:pt x="1321" y="290"/>
                  <a:pt x="1321" y="290"/>
                </a:cubicBezTo>
                <a:close/>
                <a:moveTo>
                  <a:pt x="598" y="89"/>
                </a:moveTo>
                <a:cubicBezTo>
                  <a:pt x="598" y="89"/>
                  <a:pt x="598" y="89"/>
                  <a:pt x="599" y="89"/>
                </a:cubicBezTo>
                <a:cubicBezTo>
                  <a:pt x="599" y="89"/>
                  <a:pt x="599" y="89"/>
                  <a:pt x="599" y="89"/>
                </a:cubicBezTo>
                <a:lnTo>
                  <a:pt x="598" y="89"/>
                </a:lnTo>
                <a:close/>
                <a:moveTo>
                  <a:pt x="585" y="98"/>
                </a:moveTo>
                <a:cubicBezTo>
                  <a:pt x="582" y="98"/>
                  <a:pt x="578" y="99"/>
                  <a:pt x="576" y="102"/>
                </a:cubicBezTo>
                <a:cubicBezTo>
                  <a:pt x="576" y="102"/>
                  <a:pt x="576" y="102"/>
                  <a:pt x="576" y="102"/>
                </a:cubicBezTo>
                <a:cubicBezTo>
                  <a:pt x="575" y="103"/>
                  <a:pt x="573" y="103"/>
                  <a:pt x="572" y="104"/>
                </a:cubicBezTo>
                <a:cubicBezTo>
                  <a:pt x="564" y="107"/>
                  <a:pt x="563" y="109"/>
                  <a:pt x="568" y="117"/>
                </a:cubicBezTo>
                <a:cubicBezTo>
                  <a:pt x="568" y="117"/>
                  <a:pt x="568" y="117"/>
                  <a:pt x="568" y="117"/>
                </a:cubicBezTo>
                <a:cubicBezTo>
                  <a:pt x="569" y="119"/>
                  <a:pt x="571" y="118"/>
                  <a:pt x="572" y="119"/>
                </a:cubicBezTo>
                <a:cubicBezTo>
                  <a:pt x="572" y="119"/>
                  <a:pt x="572" y="119"/>
                  <a:pt x="572" y="119"/>
                </a:cubicBezTo>
                <a:cubicBezTo>
                  <a:pt x="574" y="121"/>
                  <a:pt x="576" y="121"/>
                  <a:pt x="577" y="119"/>
                </a:cubicBezTo>
                <a:cubicBezTo>
                  <a:pt x="578" y="119"/>
                  <a:pt x="579" y="119"/>
                  <a:pt x="579" y="119"/>
                </a:cubicBezTo>
                <a:cubicBezTo>
                  <a:pt x="580" y="119"/>
                  <a:pt x="581" y="118"/>
                  <a:pt x="581" y="118"/>
                </a:cubicBezTo>
                <a:cubicBezTo>
                  <a:pt x="582" y="117"/>
                  <a:pt x="582" y="117"/>
                  <a:pt x="583" y="117"/>
                </a:cubicBezTo>
                <a:cubicBezTo>
                  <a:pt x="585" y="116"/>
                  <a:pt x="587" y="117"/>
                  <a:pt x="589" y="115"/>
                </a:cubicBezTo>
                <a:cubicBezTo>
                  <a:pt x="589" y="115"/>
                  <a:pt x="589" y="115"/>
                  <a:pt x="589" y="115"/>
                </a:cubicBezTo>
                <a:cubicBezTo>
                  <a:pt x="590" y="115"/>
                  <a:pt x="590" y="114"/>
                  <a:pt x="591" y="113"/>
                </a:cubicBezTo>
                <a:cubicBezTo>
                  <a:pt x="591" y="112"/>
                  <a:pt x="591" y="111"/>
                  <a:pt x="591" y="110"/>
                </a:cubicBezTo>
                <a:cubicBezTo>
                  <a:pt x="589" y="108"/>
                  <a:pt x="591" y="107"/>
                  <a:pt x="593" y="106"/>
                </a:cubicBezTo>
                <a:cubicBezTo>
                  <a:pt x="593" y="106"/>
                  <a:pt x="593" y="106"/>
                  <a:pt x="593" y="106"/>
                </a:cubicBezTo>
                <a:cubicBezTo>
                  <a:pt x="593" y="105"/>
                  <a:pt x="594" y="105"/>
                  <a:pt x="595" y="104"/>
                </a:cubicBezTo>
                <a:cubicBezTo>
                  <a:pt x="596" y="101"/>
                  <a:pt x="595" y="100"/>
                  <a:pt x="593" y="99"/>
                </a:cubicBezTo>
                <a:cubicBezTo>
                  <a:pt x="598" y="97"/>
                  <a:pt x="602" y="96"/>
                  <a:pt x="599" y="89"/>
                </a:cubicBezTo>
                <a:cubicBezTo>
                  <a:pt x="597" y="87"/>
                  <a:pt x="596" y="88"/>
                  <a:pt x="594" y="87"/>
                </a:cubicBezTo>
                <a:cubicBezTo>
                  <a:pt x="593" y="87"/>
                  <a:pt x="592" y="87"/>
                  <a:pt x="591" y="87"/>
                </a:cubicBezTo>
                <a:cubicBezTo>
                  <a:pt x="590" y="88"/>
                  <a:pt x="588" y="87"/>
                  <a:pt x="587" y="89"/>
                </a:cubicBezTo>
                <a:cubicBezTo>
                  <a:pt x="587" y="89"/>
                  <a:pt x="587" y="89"/>
                  <a:pt x="587" y="89"/>
                </a:cubicBezTo>
                <a:cubicBezTo>
                  <a:pt x="587" y="89"/>
                  <a:pt x="586" y="90"/>
                  <a:pt x="585" y="90"/>
                </a:cubicBezTo>
                <a:cubicBezTo>
                  <a:pt x="585" y="90"/>
                  <a:pt x="585" y="90"/>
                  <a:pt x="585" y="90"/>
                </a:cubicBezTo>
                <a:cubicBezTo>
                  <a:pt x="580" y="95"/>
                  <a:pt x="583" y="96"/>
                  <a:pt x="585" y="98"/>
                </a:cubicBezTo>
                <a:close/>
                <a:moveTo>
                  <a:pt x="3031" y="342"/>
                </a:moveTo>
                <a:cubicBezTo>
                  <a:pt x="3031" y="342"/>
                  <a:pt x="3031" y="342"/>
                  <a:pt x="3031" y="342"/>
                </a:cubicBezTo>
                <a:cubicBezTo>
                  <a:pt x="3031" y="342"/>
                  <a:pt x="3031" y="342"/>
                  <a:pt x="3031" y="342"/>
                </a:cubicBezTo>
                <a:close/>
                <a:moveTo>
                  <a:pt x="3033" y="336"/>
                </a:moveTo>
                <a:cubicBezTo>
                  <a:pt x="3033" y="336"/>
                  <a:pt x="3033" y="336"/>
                  <a:pt x="3033" y="336"/>
                </a:cubicBezTo>
                <a:cubicBezTo>
                  <a:pt x="3033" y="336"/>
                  <a:pt x="3032" y="335"/>
                  <a:pt x="3031" y="334"/>
                </a:cubicBezTo>
                <a:cubicBezTo>
                  <a:pt x="3031" y="334"/>
                  <a:pt x="3030" y="334"/>
                  <a:pt x="3029" y="334"/>
                </a:cubicBezTo>
                <a:cubicBezTo>
                  <a:pt x="3029" y="334"/>
                  <a:pt x="3028" y="333"/>
                  <a:pt x="3027" y="332"/>
                </a:cubicBezTo>
                <a:cubicBezTo>
                  <a:pt x="3027" y="332"/>
                  <a:pt x="3026" y="331"/>
                  <a:pt x="3025" y="331"/>
                </a:cubicBezTo>
                <a:cubicBezTo>
                  <a:pt x="3025" y="331"/>
                  <a:pt x="3025" y="331"/>
                  <a:pt x="3025" y="331"/>
                </a:cubicBezTo>
                <a:cubicBezTo>
                  <a:pt x="3024" y="329"/>
                  <a:pt x="3023" y="330"/>
                  <a:pt x="3022" y="329"/>
                </a:cubicBezTo>
                <a:cubicBezTo>
                  <a:pt x="3022" y="329"/>
                  <a:pt x="3022" y="329"/>
                  <a:pt x="3022" y="329"/>
                </a:cubicBezTo>
                <a:cubicBezTo>
                  <a:pt x="3019" y="328"/>
                  <a:pt x="3018" y="330"/>
                  <a:pt x="3016" y="331"/>
                </a:cubicBezTo>
                <a:cubicBezTo>
                  <a:pt x="3015" y="331"/>
                  <a:pt x="3015" y="331"/>
                  <a:pt x="3014" y="331"/>
                </a:cubicBezTo>
                <a:cubicBezTo>
                  <a:pt x="3013" y="331"/>
                  <a:pt x="3013" y="329"/>
                  <a:pt x="3012" y="329"/>
                </a:cubicBezTo>
                <a:cubicBezTo>
                  <a:pt x="3011" y="329"/>
                  <a:pt x="3011" y="329"/>
                  <a:pt x="3010" y="329"/>
                </a:cubicBezTo>
                <a:cubicBezTo>
                  <a:pt x="3009" y="331"/>
                  <a:pt x="3009" y="334"/>
                  <a:pt x="3010" y="336"/>
                </a:cubicBezTo>
                <a:cubicBezTo>
                  <a:pt x="3010" y="336"/>
                  <a:pt x="3010" y="336"/>
                  <a:pt x="3010" y="336"/>
                </a:cubicBezTo>
                <a:cubicBezTo>
                  <a:pt x="3011" y="337"/>
                  <a:pt x="3011" y="337"/>
                  <a:pt x="3012" y="336"/>
                </a:cubicBezTo>
                <a:cubicBezTo>
                  <a:pt x="3013" y="336"/>
                  <a:pt x="3013" y="336"/>
                  <a:pt x="3014" y="336"/>
                </a:cubicBezTo>
                <a:cubicBezTo>
                  <a:pt x="3015" y="335"/>
                  <a:pt x="3017" y="336"/>
                  <a:pt x="3018" y="334"/>
                </a:cubicBezTo>
                <a:cubicBezTo>
                  <a:pt x="3019" y="334"/>
                  <a:pt x="3020" y="334"/>
                  <a:pt x="3022" y="334"/>
                </a:cubicBezTo>
                <a:cubicBezTo>
                  <a:pt x="3022" y="335"/>
                  <a:pt x="3023" y="336"/>
                  <a:pt x="3024" y="336"/>
                </a:cubicBezTo>
                <a:cubicBezTo>
                  <a:pt x="3024" y="336"/>
                  <a:pt x="3024" y="336"/>
                  <a:pt x="3024" y="336"/>
                </a:cubicBezTo>
                <a:cubicBezTo>
                  <a:pt x="3024" y="337"/>
                  <a:pt x="3025" y="338"/>
                  <a:pt x="3025" y="338"/>
                </a:cubicBezTo>
                <a:cubicBezTo>
                  <a:pt x="3026" y="339"/>
                  <a:pt x="3027" y="341"/>
                  <a:pt x="3027" y="342"/>
                </a:cubicBezTo>
                <a:cubicBezTo>
                  <a:pt x="3029" y="343"/>
                  <a:pt x="3030" y="343"/>
                  <a:pt x="3031" y="342"/>
                </a:cubicBezTo>
                <a:cubicBezTo>
                  <a:pt x="3032" y="340"/>
                  <a:pt x="3034" y="339"/>
                  <a:pt x="3033" y="336"/>
                </a:cubicBezTo>
                <a:close/>
                <a:moveTo>
                  <a:pt x="2432" y="951"/>
                </a:moveTo>
                <a:cubicBezTo>
                  <a:pt x="2432" y="951"/>
                  <a:pt x="2432" y="951"/>
                  <a:pt x="2432" y="951"/>
                </a:cubicBezTo>
                <a:cubicBezTo>
                  <a:pt x="2432" y="951"/>
                  <a:pt x="2431" y="952"/>
                  <a:pt x="2430" y="953"/>
                </a:cubicBezTo>
                <a:cubicBezTo>
                  <a:pt x="2430" y="953"/>
                  <a:pt x="2430" y="954"/>
                  <a:pt x="2430" y="955"/>
                </a:cubicBezTo>
                <a:cubicBezTo>
                  <a:pt x="2430" y="956"/>
                  <a:pt x="2430" y="957"/>
                  <a:pt x="2432" y="956"/>
                </a:cubicBezTo>
                <a:cubicBezTo>
                  <a:pt x="2432" y="956"/>
                  <a:pt x="2432" y="956"/>
                  <a:pt x="2432" y="956"/>
                </a:cubicBezTo>
                <a:cubicBezTo>
                  <a:pt x="2433" y="955"/>
                  <a:pt x="2435" y="956"/>
                  <a:pt x="2436" y="954"/>
                </a:cubicBezTo>
                <a:cubicBezTo>
                  <a:pt x="2436" y="954"/>
                  <a:pt x="2436" y="954"/>
                  <a:pt x="2436" y="954"/>
                </a:cubicBezTo>
                <a:cubicBezTo>
                  <a:pt x="2437" y="954"/>
                  <a:pt x="2437" y="953"/>
                  <a:pt x="2438" y="953"/>
                </a:cubicBezTo>
                <a:cubicBezTo>
                  <a:pt x="2438" y="953"/>
                  <a:pt x="2438" y="953"/>
                  <a:pt x="2438" y="953"/>
                </a:cubicBezTo>
                <a:cubicBezTo>
                  <a:pt x="2440" y="952"/>
                  <a:pt x="2441" y="950"/>
                  <a:pt x="2442" y="949"/>
                </a:cubicBezTo>
                <a:cubicBezTo>
                  <a:pt x="2442" y="949"/>
                  <a:pt x="2442" y="949"/>
                  <a:pt x="2442" y="949"/>
                </a:cubicBezTo>
                <a:cubicBezTo>
                  <a:pt x="2443" y="948"/>
                  <a:pt x="2443" y="947"/>
                  <a:pt x="2444" y="946"/>
                </a:cubicBezTo>
                <a:cubicBezTo>
                  <a:pt x="2444" y="946"/>
                  <a:pt x="2444" y="945"/>
                  <a:pt x="2444" y="945"/>
                </a:cubicBezTo>
                <a:cubicBezTo>
                  <a:pt x="2444" y="944"/>
                  <a:pt x="2445" y="944"/>
                  <a:pt x="2446" y="943"/>
                </a:cubicBezTo>
                <a:cubicBezTo>
                  <a:pt x="2446" y="942"/>
                  <a:pt x="2447" y="942"/>
                  <a:pt x="2448" y="941"/>
                </a:cubicBezTo>
                <a:cubicBezTo>
                  <a:pt x="2448" y="941"/>
                  <a:pt x="2448" y="941"/>
                  <a:pt x="2448" y="941"/>
                </a:cubicBezTo>
                <a:cubicBezTo>
                  <a:pt x="2448" y="940"/>
                  <a:pt x="2449" y="940"/>
                  <a:pt x="2449" y="939"/>
                </a:cubicBezTo>
                <a:cubicBezTo>
                  <a:pt x="2451" y="935"/>
                  <a:pt x="2451" y="931"/>
                  <a:pt x="2449" y="928"/>
                </a:cubicBezTo>
                <a:cubicBezTo>
                  <a:pt x="2449" y="928"/>
                  <a:pt x="2448" y="928"/>
                  <a:pt x="2448" y="928"/>
                </a:cubicBezTo>
                <a:cubicBezTo>
                  <a:pt x="2446" y="929"/>
                  <a:pt x="2448" y="932"/>
                  <a:pt x="2446" y="933"/>
                </a:cubicBezTo>
                <a:cubicBezTo>
                  <a:pt x="2446" y="933"/>
                  <a:pt x="2446" y="933"/>
                  <a:pt x="2446" y="933"/>
                </a:cubicBezTo>
                <a:cubicBezTo>
                  <a:pt x="2445" y="934"/>
                  <a:pt x="2444" y="935"/>
                  <a:pt x="2444" y="935"/>
                </a:cubicBezTo>
                <a:cubicBezTo>
                  <a:pt x="2444" y="935"/>
                  <a:pt x="2444" y="935"/>
                  <a:pt x="2444" y="935"/>
                </a:cubicBezTo>
                <a:cubicBezTo>
                  <a:pt x="2443" y="936"/>
                  <a:pt x="2443" y="938"/>
                  <a:pt x="2442" y="939"/>
                </a:cubicBezTo>
                <a:cubicBezTo>
                  <a:pt x="2441" y="940"/>
                  <a:pt x="2441" y="942"/>
                  <a:pt x="2440" y="943"/>
                </a:cubicBezTo>
                <a:cubicBezTo>
                  <a:pt x="2440" y="943"/>
                  <a:pt x="2440" y="943"/>
                  <a:pt x="2440" y="943"/>
                </a:cubicBezTo>
                <a:cubicBezTo>
                  <a:pt x="2439" y="944"/>
                  <a:pt x="2439" y="944"/>
                  <a:pt x="2438" y="945"/>
                </a:cubicBezTo>
                <a:cubicBezTo>
                  <a:pt x="2438" y="945"/>
                  <a:pt x="2438" y="945"/>
                  <a:pt x="2438" y="945"/>
                </a:cubicBezTo>
                <a:cubicBezTo>
                  <a:pt x="2437" y="946"/>
                  <a:pt x="2436" y="948"/>
                  <a:pt x="2434" y="949"/>
                </a:cubicBezTo>
                <a:cubicBezTo>
                  <a:pt x="2434" y="949"/>
                  <a:pt x="2434" y="949"/>
                  <a:pt x="2434" y="949"/>
                </a:cubicBezTo>
                <a:cubicBezTo>
                  <a:pt x="2434" y="949"/>
                  <a:pt x="2433" y="950"/>
                  <a:pt x="2432" y="951"/>
                </a:cubicBezTo>
                <a:close/>
                <a:moveTo>
                  <a:pt x="2449" y="939"/>
                </a:moveTo>
                <a:cubicBezTo>
                  <a:pt x="2449" y="939"/>
                  <a:pt x="2449" y="939"/>
                  <a:pt x="2449" y="939"/>
                </a:cubicBezTo>
                <a:cubicBezTo>
                  <a:pt x="2449" y="939"/>
                  <a:pt x="2449" y="939"/>
                  <a:pt x="2449" y="939"/>
                </a:cubicBezTo>
                <a:close/>
                <a:moveTo>
                  <a:pt x="2644" y="149"/>
                </a:moveTo>
                <a:cubicBezTo>
                  <a:pt x="2644" y="150"/>
                  <a:pt x="2644" y="152"/>
                  <a:pt x="2644" y="154"/>
                </a:cubicBezTo>
                <a:cubicBezTo>
                  <a:pt x="2644" y="154"/>
                  <a:pt x="2645" y="155"/>
                  <a:pt x="2645" y="156"/>
                </a:cubicBezTo>
                <a:cubicBezTo>
                  <a:pt x="2646" y="157"/>
                  <a:pt x="2647" y="157"/>
                  <a:pt x="2649" y="158"/>
                </a:cubicBezTo>
                <a:cubicBezTo>
                  <a:pt x="2650" y="157"/>
                  <a:pt x="2650" y="157"/>
                  <a:pt x="2651" y="156"/>
                </a:cubicBezTo>
                <a:cubicBezTo>
                  <a:pt x="2651" y="156"/>
                  <a:pt x="2651" y="156"/>
                  <a:pt x="2651" y="156"/>
                </a:cubicBezTo>
                <a:cubicBezTo>
                  <a:pt x="2653" y="154"/>
                  <a:pt x="2656" y="155"/>
                  <a:pt x="2657" y="152"/>
                </a:cubicBezTo>
                <a:cubicBezTo>
                  <a:pt x="2657" y="151"/>
                  <a:pt x="2657" y="150"/>
                  <a:pt x="2657" y="148"/>
                </a:cubicBezTo>
                <a:cubicBezTo>
                  <a:pt x="2656" y="148"/>
                  <a:pt x="2656" y="147"/>
                  <a:pt x="2655" y="146"/>
                </a:cubicBezTo>
                <a:cubicBezTo>
                  <a:pt x="2655" y="146"/>
                  <a:pt x="2655" y="146"/>
                  <a:pt x="2655" y="146"/>
                </a:cubicBezTo>
                <a:cubicBezTo>
                  <a:pt x="2653" y="144"/>
                  <a:pt x="2649" y="146"/>
                  <a:pt x="2647" y="144"/>
                </a:cubicBezTo>
                <a:cubicBezTo>
                  <a:pt x="2647" y="144"/>
                  <a:pt x="2647" y="144"/>
                  <a:pt x="2647" y="144"/>
                </a:cubicBezTo>
                <a:cubicBezTo>
                  <a:pt x="2645" y="143"/>
                  <a:pt x="2643" y="143"/>
                  <a:pt x="2644" y="146"/>
                </a:cubicBezTo>
                <a:cubicBezTo>
                  <a:pt x="2644" y="146"/>
                  <a:pt x="2644" y="146"/>
                  <a:pt x="2644" y="146"/>
                </a:cubicBezTo>
                <a:cubicBezTo>
                  <a:pt x="2644" y="147"/>
                  <a:pt x="2644" y="148"/>
                  <a:pt x="2644" y="149"/>
                </a:cubicBezTo>
                <a:close/>
                <a:moveTo>
                  <a:pt x="1148" y="10"/>
                </a:moveTo>
                <a:cubicBezTo>
                  <a:pt x="1148" y="10"/>
                  <a:pt x="1148" y="10"/>
                  <a:pt x="1148" y="10"/>
                </a:cubicBezTo>
                <a:cubicBezTo>
                  <a:pt x="1148" y="10"/>
                  <a:pt x="1148" y="10"/>
                  <a:pt x="1148" y="10"/>
                </a:cubicBezTo>
                <a:close/>
                <a:moveTo>
                  <a:pt x="2453" y="1129"/>
                </a:moveTo>
                <a:cubicBezTo>
                  <a:pt x="2453" y="1129"/>
                  <a:pt x="2453" y="1129"/>
                  <a:pt x="2453" y="1129"/>
                </a:cubicBezTo>
                <a:cubicBezTo>
                  <a:pt x="2453" y="1129"/>
                  <a:pt x="2453" y="1129"/>
                  <a:pt x="2453" y="1129"/>
                </a:cubicBezTo>
                <a:close/>
                <a:moveTo>
                  <a:pt x="2451" y="1133"/>
                </a:moveTo>
                <a:cubicBezTo>
                  <a:pt x="2451" y="1133"/>
                  <a:pt x="2451" y="1133"/>
                  <a:pt x="2451" y="1133"/>
                </a:cubicBezTo>
                <a:cubicBezTo>
                  <a:pt x="2451" y="1133"/>
                  <a:pt x="2451" y="1133"/>
                  <a:pt x="2451" y="1133"/>
                </a:cubicBezTo>
                <a:close/>
                <a:moveTo>
                  <a:pt x="2465" y="1137"/>
                </a:moveTo>
                <a:cubicBezTo>
                  <a:pt x="2466" y="1137"/>
                  <a:pt x="2466" y="1137"/>
                  <a:pt x="2467" y="1137"/>
                </a:cubicBezTo>
                <a:cubicBezTo>
                  <a:pt x="2468" y="1136"/>
                  <a:pt x="2469" y="1136"/>
                  <a:pt x="2471" y="1135"/>
                </a:cubicBezTo>
                <a:cubicBezTo>
                  <a:pt x="2471" y="1135"/>
                  <a:pt x="2472" y="1135"/>
                  <a:pt x="2472" y="1135"/>
                </a:cubicBezTo>
                <a:cubicBezTo>
                  <a:pt x="2474" y="1133"/>
                  <a:pt x="2477" y="1135"/>
                  <a:pt x="2478" y="1133"/>
                </a:cubicBezTo>
                <a:cubicBezTo>
                  <a:pt x="2478" y="1133"/>
                  <a:pt x="2478" y="1133"/>
                  <a:pt x="2478" y="1133"/>
                </a:cubicBezTo>
                <a:cubicBezTo>
                  <a:pt x="2479" y="1132"/>
                  <a:pt x="2479" y="1132"/>
                  <a:pt x="2478" y="1131"/>
                </a:cubicBezTo>
                <a:cubicBezTo>
                  <a:pt x="2478" y="1131"/>
                  <a:pt x="2478" y="1131"/>
                  <a:pt x="2478" y="1131"/>
                </a:cubicBezTo>
                <a:cubicBezTo>
                  <a:pt x="2475" y="1129"/>
                  <a:pt x="2471" y="1132"/>
                  <a:pt x="2468" y="1129"/>
                </a:cubicBezTo>
                <a:cubicBezTo>
                  <a:pt x="2466" y="1129"/>
                  <a:pt x="2463" y="1129"/>
                  <a:pt x="2461" y="1129"/>
                </a:cubicBezTo>
                <a:cubicBezTo>
                  <a:pt x="2458" y="1128"/>
                  <a:pt x="2456" y="1128"/>
                  <a:pt x="2453" y="1129"/>
                </a:cubicBezTo>
                <a:cubicBezTo>
                  <a:pt x="2452" y="1130"/>
                  <a:pt x="2450" y="1131"/>
                  <a:pt x="2451" y="1133"/>
                </a:cubicBezTo>
                <a:cubicBezTo>
                  <a:pt x="2453" y="1134"/>
                  <a:pt x="2454" y="1134"/>
                  <a:pt x="2455" y="1135"/>
                </a:cubicBezTo>
                <a:cubicBezTo>
                  <a:pt x="2456" y="1135"/>
                  <a:pt x="2457" y="1135"/>
                  <a:pt x="2457" y="1135"/>
                </a:cubicBezTo>
                <a:cubicBezTo>
                  <a:pt x="2460" y="1137"/>
                  <a:pt x="2463" y="1135"/>
                  <a:pt x="2465" y="1137"/>
                </a:cubicBezTo>
                <a:close/>
                <a:moveTo>
                  <a:pt x="1583" y="86"/>
                </a:moveTo>
                <a:cubicBezTo>
                  <a:pt x="1581" y="90"/>
                  <a:pt x="1584" y="92"/>
                  <a:pt x="1587" y="94"/>
                </a:cubicBezTo>
                <a:cubicBezTo>
                  <a:pt x="1588" y="95"/>
                  <a:pt x="1588" y="95"/>
                  <a:pt x="1588" y="96"/>
                </a:cubicBezTo>
                <a:cubicBezTo>
                  <a:pt x="1588" y="96"/>
                  <a:pt x="1589" y="96"/>
                  <a:pt x="1589" y="97"/>
                </a:cubicBezTo>
                <a:cubicBezTo>
                  <a:pt x="1589" y="97"/>
                  <a:pt x="1589" y="97"/>
                  <a:pt x="1589" y="97"/>
                </a:cubicBezTo>
                <a:cubicBezTo>
                  <a:pt x="1589" y="97"/>
                  <a:pt x="1589" y="97"/>
                  <a:pt x="1589" y="97"/>
                </a:cubicBezTo>
                <a:cubicBezTo>
                  <a:pt x="1590" y="100"/>
                  <a:pt x="1592" y="101"/>
                  <a:pt x="1593" y="100"/>
                </a:cubicBezTo>
                <a:cubicBezTo>
                  <a:pt x="1596" y="99"/>
                  <a:pt x="1599" y="99"/>
                  <a:pt x="1600" y="97"/>
                </a:cubicBezTo>
                <a:cubicBezTo>
                  <a:pt x="1604" y="94"/>
                  <a:pt x="1606" y="93"/>
                  <a:pt x="1610" y="98"/>
                </a:cubicBezTo>
                <a:cubicBezTo>
                  <a:pt x="1610" y="99"/>
                  <a:pt x="1612" y="98"/>
                  <a:pt x="1614" y="98"/>
                </a:cubicBezTo>
                <a:cubicBezTo>
                  <a:pt x="1615" y="99"/>
                  <a:pt x="1615" y="99"/>
                  <a:pt x="1615" y="99"/>
                </a:cubicBezTo>
                <a:cubicBezTo>
                  <a:pt x="1616" y="100"/>
                  <a:pt x="1616" y="100"/>
                  <a:pt x="1616" y="100"/>
                </a:cubicBezTo>
                <a:cubicBezTo>
                  <a:pt x="1616" y="102"/>
                  <a:pt x="1617" y="103"/>
                  <a:pt x="1619" y="104"/>
                </a:cubicBezTo>
                <a:cubicBezTo>
                  <a:pt x="1619" y="104"/>
                  <a:pt x="1618" y="104"/>
                  <a:pt x="1618" y="104"/>
                </a:cubicBezTo>
                <a:cubicBezTo>
                  <a:pt x="1618" y="104"/>
                  <a:pt x="1618" y="104"/>
                  <a:pt x="1618" y="104"/>
                </a:cubicBezTo>
                <a:cubicBezTo>
                  <a:pt x="1617" y="104"/>
                  <a:pt x="1616" y="104"/>
                  <a:pt x="1614" y="104"/>
                </a:cubicBezTo>
                <a:cubicBezTo>
                  <a:pt x="1614" y="104"/>
                  <a:pt x="1614" y="104"/>
                  <a:pt x="1614" y="105"/>
                </a:cubicBezTo>
                <a:cubicBezTo>
                  <a:pt x="1614" y="105"/>
                  <a:pt x="1614" y="105"/>
                  <a:pt x="1613" y="105"/>
                </a:cubicBezTo>
                <a:cubicBezTo>
                  <a:pt x="1614" y="104"/>
                  <a:pt x="1614" y="104"/>
                  <a:pt x="1614" y="104"/>
                </a:cubicBezTo>
                <a:cubicBezTo>
                  <a:pt x="1614" y="104"/>
                  <a:pt x="1613" y="104"/>
                  <a:pt x="1612" y="104"/>
                </a:cubicBezTo>
                <a:cubicBezTo>
                  <a:pt x="1612" y="104"/>
                  <a:pt x="1612" y="104"/>
                  <a:pt x="1612" y="104"/>
                </a:cubicBezTo>
                <a:cubicBezTo>
                  <a:pt x="1611" y="104"/>
                  <a:pt x="1610" y="104"/>
                  <a:pt x="1608" y="104"/>
                </a:cubicBezTo>
                <a:cubicBezTo>
                  <a:pt x="1608" y="104"/>
                  <a:pt x="1608" y="104"/>
                  <a:pt x="1608" y="104"/>
                </a:cubicBezTo>
                <a:cubicBezTo>
                  <a:pt x="1606" y="104"/>
                  <a:pt x="1604" y="106"/>
                  <a:pt x="1600" y="105"/>
                </a:cubicBezTo>
                <a:cubicBezTo>
                  <a:pt x="1596" y="103"/>
                  <a:pt x="1595" y="105"/>
                  <a:pt x="1596" y="110"/>
                </a:cubicBezTo>
                <a:cubicBezTo>
                  <a:pt x="1600" y="111"/>
                  <a:pt x="1604" y="110"/>
                  <a:pt x="1609" y="110"/>
                </a:cubicBezTo>
                <a:cubicBezTo>
                  <a:pt x="1606" y="113"/>
                  <a:pt x="1606" y="113"/>
                  <a:pt x="1607" y="116"/>
                </a:cubicBezTo>
                <a:cubicBezTo>
                  <a:pt x="1607" y="116"/>
                  <a:pt x="1607" y="116"/>
                  <a:pt x="1607" y="116"/>
                </a:cubicBezTo>
                <a:cubicBezTo>
                  <a:pt x="1607" y="116"/>
                  <a:pt x="1607" y="116"/>
                  <a:pt x="1607" y="116"/>
                </a:cubicBezTo>
                <a:cubicBezTo>
                  <a:pt x="1604" y="118"/>
                  <a:pt x="1602" y="117"/>
                  <a:pt x="1599" y="117"/>
                </a:cubicBezTo>
                <a:cubicBezTo>
                  <a:pt x="1598" y="117"/>
                  <a:pt x="1597" y="117"/>
                  <a:pt x="1597" y="118"/>
                </a:cubicBezTo>
                <a:cubicBezTo>
                  <a:pt x="1597" y="120"/>
                  <a:pt x="1597" y="121"/>
                  <a:pt x="1597" y="123"/>
                </a:cubicBezTo>
                <a:cubicBezTo>
                  <a:pt x="1600" y="124"/>
                  <a:pt x="1603" y="123"/>
                  <a:pt x="1605" y="125"/>
                </a:cubicBezTo>
                <a:cubicBezTo>
                  <a:pt x="1606" y="126"/>
                  <a:pt x="1606" y="126"/>
                  <a:pt x="1607" y="127"/>
                </a:cubicBezTo>
                <a:cubicBezTo>
                  <a:pt x="1608" y="127"/>
                  <a:pt x="1610" y="127"/>
                  <a:pt x="1611" y="127"/>
                </a:cubicBezTo>
                <a:cubicBezTo>
                  <a:pt x="1613" y="128"/>
                  <a:pt x="1614" y="129"/>
                  <a:pt x="1614" y="131"/>
                </a:cubicBezTo>
                <a:cubicBezTo>
                  <a:pt x="1616" y="132"/>
                  <a:pt x="1616" y="133"/>
                  <a:pt x="1617" y="134"/>
                </a:cubicBezTo>
                <a:cubicBezTo>
                  <a:pt x="1617" y="134"/>
                  <a:pt x="1617" y="134"/>
                  <a:pt x="1618" y="134"/>
                </a:cubicBezTo>
                <a:cubicBezTo>
                  <a:pt x="1619" y="133"/>
                  <a:pt x="1620" y="133"/>
                  <a:pt x="1622" y="133"/>
                </a:cubicBezTo>
                <a:cubicBezTo>
                  <a:pt x="1622" y="127"/>
                  <a:pt x="1622" y="127"/>
                  <a:pt x="1628" y="127"/>
                </a:cubicBezTo>
                <a:cubicBezTo>
                  <a:pt x="1628" y="126"/>
                  <a:pt x="1628" y="126"/>
                  <a:pt x="1628" y="125"/>
                </a:cubicBezTo>
                <a:cubicBezTo>
                  <a:pt x="1628" y="125"/>
                  <a:pt x="1629" y="125"/>
                  <a:pt x="1630" y="125"/>
                </a:cubicBezTo>
                <a:cubicBezTo>
                  <a:pt x="1630" y="125"/>
                  <a:pt x="1630" y="124"/>
                  <a:pt x="1630" y="123"/>
                </a:cubicBezTo>
                <a:cubicBezTo>
                  <a:pt x="1630" y="123"/>
                  <a:pt x="1631" y="123"/>
                  <a:pt x="1631" y="123"/>
                </a:cubicBezTo>
                <a:cubicBezTo>
                  <a:pt x="1632" y="123"/>
                  <a:pt x="1631" y="122"/>
                  <a:pt x="1631" y="121"/>
                </a:cubicBezTo>
                <a:cubicBezTo>
                  <a:pt x="1631" y="122"/>
                  <a:pt x="1630" y="123"/>
                  <a:pt x="1630" y="123"/>
                </a:cubicBezTo>
                <a:cubicBezTo>
                  <a:pt x="1630" y="123"/>
                  <a:pt x="1631" y="122"/>
                  <a:pt x="1631" y="121"/>
                </a:cubicBezTo>
                <a:cubicBezTo>
                  <a:pt x="1632" y="121"/>
                  <a:pt x="1632" y="120"/>
                  <a:pt x="1632" y="120"/>
                </a:cubicBezTo>
                <a:cubicBezTo>
                  <a:pt x="1633" y="119"/>
                  <a:pt x="1634" y="119"/>
                  <a:pt x="1635" y="119"/>
                </a:cubicBezTo>
                <a:cubicBezTo>
                  <a:pt x="1636" y="119"/>
                  <a:pt x="1636" y="119"/>
                  <a:pt x="1637" y="119"/>
                </a:cubicBezTo>
                <a:cubicBezTo>
                  <a:pt x="1637" y="119"/>
                  <a:pt x="1637" y="118"/>
                  <a:pt x="1637" y="117"/>
                </a:cubicBezTo>
                <a:cubicBezTo>
                  <a:pt x="1637" y="117"/>
                  <a:pt x="1637" y="117"/>
                  <a:pt x="1637" y="117"/>
                </a:cubicBezTo>
                <a:cubicBezTo>
                  <a:pt x="1637" y="117"/>
                  <a:pt x="1637" y="117"/>
                  <a:pt x="1637" y="117"/>
                </a:cubicBezTo>
                <a:cubicBezTo>
                  <a:pt x="1637" y="117"/>
                  <a:pt x="1637" y="116"/>
                  <a:pt x="1637" y="116"/>
                </a:cubicBezTo>
                <a:cubicBezTo>
                  <a:pt x="1638" y="115"/>
                  <a:pt x="1639" y="114"/>
                  <a:pt x="1639" y="114"/>
                </a:cubicBezTo>
                <a:cubicBezTo>
                  <a:pt x="1639" y="114"/>
                  <a:pt x="1639" y="114"/>
                  <a:pt x="1639" y="114"/>
                </a:cubicBezTo>
                <a:cubicBezTo>
                  <a:pt x="1640" y="113"/>
                  <a:pt x="1641" y="112"/>
                  <a:pt x="1641" y="111"/>
                </a:cubicBezTo>
                <a:cubicBezTo>
                  <a:pt x="1641" y="111"/>
                  <a:pt x="1641" y="111"/>
                  <a:pt x="1641" y="110"/>
                </a:cubicBezTo>
                <a:cubicBezTo>
                  <a:pt x="1640" y="107"/>
                  <a:pt x="1640" y="105"/>
                  <a:pt x="1642" y="102"/>
                </a:cubicBezTo>
                <a:cubicBezTo>
                  <a:pt x="1642" y="102"/>
                  <a:pt x="1642" y="103"/>
                  <a:pt x="1642" y="103"/>
                </a:cubicBezTo>
                <a:cubicBezTo>
                  <a:pt x="1642" y="103"/>
                  <a:pt x="1643" y="103"/>
                  <a:pt x="1643" y="102"/>
                </a:cubicBezTo>
                <a:cubicBezTo>
                  <a:pt x="1643" y="102"/>
                  <a:pt x="1643" y="102"/>
                  <a:pt x="1643" y="102"/>
                </a:cubicBezTo>
                <a:cubicBezTo>
                  <a:pt x="1644" y="101"/>
                  <a:pt x="1645" y="100"/>
                  <a:pt x="1647" y="100"/>
                </a:cubicBezTo>
                <a:cubicBezTo>
                  <a:pt x="1651" y="99"/>
                  <a:pt x="1651" y="99"/>
                  <a:pt x="1649" y="95"/>
                </a:cubicBezTo>
                <a:cubicBezTo>
                  <a:pt x="1648" y="95"/>
                  <a:pt x="1647" y="95"/>
                  <a:pt x="1647" y="94"/>
                </a:cubicBezTo>
                <a:cubicBezTo>
                  <a:pt x="1645" y="93"/>
                  <a:pt x="1644" y="93"/>
                  <a:pt x="1642" y="94"/>
                </a:cubicBezTo>
                <a:cubicBezTo>
                  <a:pt x="1642" y="93"/>
                  <a:pt x="1641" y="93"/>
                  <a:pt x="1641" y="93"/>
                </a:cubicBezTo>
                <a:cubicBezTo>
                  <a:pt x="1641" y="93"/>
                  <a:pt x="1641" y="93"/>
                  <a:pt x="1641" y="93"/>
                </a:cubicBezTo>
                <a:cubicBezTo>
                  <a:pt x="1641" y="92"/>
                  <a:pt x="1640" y="91"/>
                  <a:pt x="1639" y="91"/>
                </a:cubicBezTo>
                <a:cubicBezTo>
                  <a:pt x="1639" y="90"/>
                  <a:pt x="1639" y="89"/>
                  <a:pt x="1639" y="89"/>
                </a:cubicBezTo>
                <a:cubicBezTo>
                  <a:pt x="1638" y="88"/>
                  <a:pt x="1638" y="86"/>
                  <a:pt x="1637" y="85"/>
                </a:cubicBezTo>
                <a:cubicBezTo>
                  <a:pt x="1635" y="84"/>
                  <a:pt x="1635" y="81"/>
                  <a:pt x="1633" y="79"/>
                </a:cubicBezTo>
                <a:cubicBezTo>
                  <a:pt x="1633" y="79"/>
                  <a:pt x="1633" y="79"/>
                  <a:pt x="1633" y="79"/>
                </a:cubicBezTo>
                <a:cubicBezTo>
                  <a:pt x="1633" y="78"/>
                  <a:pt x="1632" y="78"/>
                  <a:pt x="1631" y="77"/>
                </a:cubicBezTo>
                <a:cubicBezTo>
                  <a:pt x="1632" y="77"/>
                  <a:pt x="1632" y="77"/>
                  <a:pt x="1632" y="77"/>
                </a:cubicBezTo>
                <a:cubicBezTo>
                  <a:pt x="1631" y="76"/>
                  <a:pt x="1630" y="76"/>
                  <a:pt x="1630" y="75"/>
                </a:cubicBezTo>
                <a:cubicBezTo>
                  <a:pt x="1629" y="75"/>
                  <a:pt x="1628" y="74"/>
                  <a:pt x="1628" y="73"/>
                </a:cubicBezTo>
                <a:cubicBezTo>
                  <a:pt x="1625" y="72"/>
                  <a:pt x="1621" y="73"/>
                  <a:pt x="1620" y="70"/>
                </a:cubicBezTo>
                <a:cubicBezTo>
                  <a:pt x="1618" y="68"/>
                  <a:pt x="1617" y="70"/>
                  <a:pt x="1616" y="71"/>
                </a:cubicBezTo>
                <a:cubicBezTo>
                  <a:pt x="1616" y="71"/>
                  <a:pt x="1616" y="71"/>
                  <a:pt x="1616" y="71"/>
                </a:cubicBezTo>
                <a:cubicBezTo>
                  <a:pt x="1616" y="72"/>
                  <a:pt x="1615" y="73"/>
                  <a:pt x="1614" y="73"/>
                </a:cubicBezTo>
                <a:cubicBezTo>
                  <a:pt x="1614" y="74"/>
                  <a:pt x="1613" y="75"/>
                  <a:pt x="1612" y="75"/>
                </a:cubicBezTo>
                <a:cubicBezTo>
                  <a:pt x="1612" y="75"/>
                  <a:pt x="1612" y="75"/>
                  <a:pt x="1612" y="75"/>
                </a:cubicBezTo>
                <a:cubicBezTo>
                  <a:pt x="1612" y="76"/>
                  <a:pt x="1611" y="76"/>
                  <a:pt x="1610" y="77"/>
                </a:cubicBezTo>
                <a:cubicBezTo>
                  <a:pt x="1611" y="77"/>
                  <a:pt x="1611" y="77"/>
                  <a:pt x="1611" y="77"/>
                </a:cubicBezTo>
                <a:cubicBezTo>
                  <a:pt x="1609" y="79"/>
                  <a:pt x="1608" y="80"/>
                  <a:pt x="1608" y="82"/>
                </a:cubicBezTo>
                <a:cubicBezTo>
                  <a:pt x="1607" y="80"/>
                  <a:pt x="1606" y="78"/>
                  <a:pt x="1604" y="75"/>
                </a:cubicBezTo>
                <a:cubicBezTo>
                  <a:pt x="1603" y="76"/>
                  <a:pt x="1602" y="76"/>
                  <a:pt x="1601" y="76"/>
                </a:cubicBezTo>
                <a:cubicBezTo>
                  <a:pt x="1601" y="75"/>
                  <a:pt x="1601" y="75"/>
                  <a:pt x="1601" y="75"/>
                </a:cubicBezTo>
                <a:cubicBezTo>
                  <a:pt x="1600" y="74"/>
                  <a:pt x="1598" y="74"/>
                  <a:pt x="1597" y="74"/>
                </a:cubicBezTo>
                <a:cubicBezTo>
                  <a:pt x="1597" y="74"/>
                  <a:pt x="1597" y="74"/>
                  <a:pt x="1597" y="74"/>
                </a:cubicBezTo>
                <a:cubicBezTo>
                  <a:pt x="1597" y="74"/>
                  <a:pt x="1597" y="74"/>
                  <a:pt x="1597" y="74"/>
                </a:cubicBezTo>
                <a:cubicBezTo>
                  <a:pt x="1596" y="73"/>
                  <a:pt x="1596" y="73"/>
                  <a:pt x="1595" y="73"/>
                </a:cubicBezTo>
                <a:cubicBezTo>
                  <a:pt x="1595" y="73"/>
                  <a:pt x="1595" y="73"/>
                  <a:pt x="1594" y="73"/>
                </a:cubicBezTo>
                <a:cubicBezTo>
                  <a:pt x="1594" y="73"/>
                  <a:pt x="1594" y="73"/>
                  <a:pt x="1593" y="73"/>
                </a:cubicBezTo>
                <a:cubicBezTo>
                  <a:pt x="1593" y="73"/>
                  <a:pt x="1592" y="73"/>
                  <a:pt x="1591" y="73"/>
                </a:cubicBezTo>
                <a:cubicBezTo>
                  <a:pt x="1590" y="72"/>
                  <a:pt x="1589" y="72"/>
                  <a:pt x="1588" y="73"/>
                </a:cubicBezTo>
                <a:cubicBezTo>
                  <a:pt x="1585" y="75"/>
                  <a:pt x="1583" y="74"/>
                  <a:pt x="1582" y="77"/>
                </a:cubicBezTo>
                <a:cubicBezTo>
                  <a:pt x="1582" y="78"/>
                  <a:pt x="1582" y="78"/>
                  <a:pt x="1582" y="78"/>
                </a:cubicBezTo>
                <a:cubicBezTo>
                  <a:pt x="1582" y="79"/>
                  <a:pt x="1582" y="79"/>
                  <a:pt x="1582" y="79"/>
                </a:cubicBezTo>
                <a:cubicBezTo>
                  <a:pt x="1580" y="82"/>
                  <a:pt x="1586" y="82"/>
                  <a:pt x="1583" y="86"/>
                </a:cubicBezTo>
                <a:close/>
                <a:moveTo>
                  <a:pt x="1622" y="125"/>
                </a:moveTo>
                <a:cubicBezTo>
                  <a:pt x="1622" y="125"/>
                  <a:pt x="1622" y="125"/>
                  <a:pt x="1622" y="125"/>
                </a:cubicBezTo>
                <a:cubicBezTo>
                  <a:pt x="1622" y="125"/>
                  <a:pt x="1622" y="125"/>
                  <a:pt x="1622" y="125"/>
                </a:cubicBezTo>
                <a:cubicBezTo>
                  <a:pt x="1622" y="125"/>
                  <a:pt x="1622" y="125"/>
                  <a:pt x="1622" y="125"/>
                </a:cubicBezTo>
                <a:close/>
                <a:moveTo>
                  <a:pt x="854" y="857"/>
                </a:moveTo>
                <a:cubicBezTo>
                  <a:pt x="854" y="857"/>
                  <a:pt x="854" y="857"/>
                  <a:pt x="854" y="857"/>
                </a:cubicBezTo>
                <a:cubicBezTo>
                  <a:pt x="854" y="857"/>
                  <a:pt x="854" y="857"/>
                  <a:pt x="854" y="857"/>
                </a:cubicBezTo>
                <a:close/>
                <a:moveTo>
                  <a:pt x="864" y="857"/>
                </a:moveTo>
                <a:cubicBezTo>
                  <a:pt x="864" y="856"/>
                  <a:pt x="865" y="856"/>
                  <a:pt x="865" y="857"/>
                </a:cubicBezTo>
                <a:cubicBezTo>
                  <a:pt x="866" y="856"/>
                  <a:pt x="867" y="855"/>
                  <a:pt x="867" y="854"/>
                </a:cubicBezTo>
                <a:cubicBezTo>
                  <a:pt x="867" y="854"/>
                  <a:pt x="867" y="854"/>
                  <a:pt x="867" y="853"/>
                </a:cubicBezTo>
                <a:cubicBezTo>
                  <a:pt x="867" y="852"/>
                  <a:pt x="866" y="851"/>
                  <a:pt x="865" y="851"/>
                </a:cubicBezTo>
                <a:cubicBezTo>
                  <a:pt x="864" y="851"/>
                  <a:pt x="864" y="851"/>
                  <a:pt x="863" y="850"/>
                </a:cubicBezTo>
                <a:cubicBezTo>
                  <a:pt x="863" y="850"/>
                  <a:pt x="862" y="850"/>
                  <a:pt x="861" y="849"/>
                </a:cubicBezTo>
                <a:cubicBezTo>
                  <a:pt x="860" y="849"/>
                  <a:pt x="859" y="849"/>
                  <a:pt x="858" y="849"/>
                </a:cubicBezTo>
                <a:cubicBezTo>
                  <a:pt x="855" y="848"/>
                  <a:pt x="853" y="848"/>
                  <a:pt x="850" y="849"/>
                </a:cubicBezTo>
                <a:cubicBezTo>
                  <a:pt x="850" y="849"/>
                  <a:pt x="849" y="849"/>
                  <a:pt x="849" y="849"/>
                </a:cubicBezTo>
                <a:cubicBezTo>
                  <a:pt x="847" y="850"/>
                  <a:pt x="847" y="851"/>
                  <a:pt x="848" y="853"/>
                </a:cubicBezTo>
                <a:cubicBezTo>
                  <a:pt x="848" y="853"/>
                  <a:pt x="848" y="853"/>
                  <a:pt x="848" y="853"/>
                </a:cubicBezTo>
                <a:cubicBezTo>
                  <a:pt x="849" y="854"/>
                  <a:pt x="851" y="854"/>
                  <a:pt x="852" y="855"/>
                </a:cubicBezTo>
                <a:cubicBezTo>
                  <a:pt x="853" y="855"/>
                  <a:pt x="853" y="856"/>
                  <a:pt x="854" y="857"/>
                </a:cubicBezTo>
                <a:cubicBezTo>
                  <a:pt x="857" y="858"/>
                  <a:pt x="860" y="858"/>
                  <a:pt x="864" y="857"/>
                </a:cubicBezTo>
                <a:close/>
                <a:moveTo>
                  <a:pt x="1977" y="235"/>
                </a:moveTo>
                <a:cubicBezTo>
                  <a:pt x="1977" y="235"/>
                  <a:pt x="1977" y="235"/>
                  <a:pt x="1977" y="235"/>
                </a:cubicBezTo>
                <a:cubicBezTo>
                  <a:pt x="1977" y="234"/>
                  <a:pt x="1976" y="233"/>
                  <a:pt x="1975" y="233"/>
                </a:cubicBezTo>
                <a:cubicBezTo>
                  <a:pt x="1974" y="233"/>
                  <a:pt x="1974" y="233"/>
                  <a:pt x="1973" y="233"/>
                </a:cubicBezTo>
                <a:cubicBezTo>
                  <a:pt x="1973" y="232"/>
                  <a:pt x="1972" y="231"/>
                  <a:pt x="1971" y="231"/>
                </a:cubicBezTo>
                <a:cubicBezTo>
                  <a:pt x="1970" y="231"/>
                  <a:pt x="1970" y="231"/>
                  <a:pt x="1969" y="231"/>
                </a:cubicBezTo>
                <a:cubicBezTo>
                  <a:pt x="1969" y="230"/>
                  <a:pt x="1968" y="229"/>
                  <a:pt x="1967" y="229"/>
                </a:cubicBezTo>
                <a:cubicBezTo>
                  <a:pt x="1967" y="228"/>
                  <a:pt x="1966" y="228"/>
                  <a:pt x="1966" y="227"/>
                </a:cubicBezTo>
                <a:cubicBezTo>
                  <a:pt x="1964" y="226"/>
                  <a:pt x="1962" y="225"/>
                  <a:pt x="1960" y="228"/>
                </a:cubicBezTo>
                <a:cubicBezTo>
                  <a:pt x="1960" y="228"/>
                  <a:pt x="1960" y="228"/>
                  <a:pt x="1960" y="228"/>
                </a:cubicBezTo>
                <a:cubicBezTo>
                  <a:pt x="1960" y="229"/>
                  <a:pt x="1960" y="229"/>
                  <a:pt x="1960" y="229"/>
                </a:cubicBezTo>
                <a:cubicBezTo>
                  <a:pt x="1959" y="230"/>
                  <a:pt x="1959" y="231"/>
                  <a:pt x="1960" y="233"/>
                </a:cubicBezTo>
                <a:cubicBezTo>
                  <a:pt x="1960" y="233"/>
                  <a:pt x="1960" y="233"/>
                  <a:pt x="1960" y="233"/>
                </a:cubicBezTo>
                <a:cubicBezTo>
                  <a:pt x="1961" y="235"/>
                  <a:pt x="1964" y="235"/>
                  <a:pt x="1966" y="236"/>
                </a:cubicBezTo>
                <a:cubicBezTo>
                  <a:pt x="1966" y="236"/>
                  <a:pt x="1966" y="236"/>
                  <a:pt x="1966" y="236"/>
                </a:cubicBezTo>
                <a:cubicBezTo>
                  <a:pt x="1968" y="238"/>
                  <a:pt x="1971" y="240"/>
                  <a:pt x="1974" y="240"/>
                </a:cubicBezTo>
                <a:cubicBezTo>
                  <a:pt x="1977" y="239"/>
                  <a:pt x="1979" y="238"/>
                  <a:pt x="1977" y="235"/>
                </a:cubicBezTo>
                <a:close/>
                <a:moveTo>
                  <a:pt x="1966" y="227"/>
                </a:moveTo>
                <a:cubicBezTo>
                  <a:pt x="1966" y="227"/>
                  <a:pt x="1966" y="227"/>
                  <a:pt x="1966" y="227"/>
                </a:cubicBezTo>
                <a:cubicBezTo>
                  <a:pt x="1966" y="227"/>
                  <a:pt x="1966" y="227"/>
                  <a:pt x="1966" y="227"/>
                </a:cubicBezTo>
                <a:close/>
                <a:moveTo>
                  <a:pt x="1499" y="469"/>
                </a:moveTo>
                <a:cubicBezTo>
                  <a:pt x="1499" y="469"/>
                  <a:pt x="1499" y="469"/>
                  <a:pt x="1499" y="469"/>
                </a:cubicBezTo>
                <a:cubicBezTo>
                  <a:pt x="1499" y="469"/>
                  <a:pt x="1499" y="469"/>
                  <a:pt x="1499" y="469"/>
                </a:cubicBezTo>
                <a:close/>
                <a:moveTo>
                  <a:pt x="1499" y="478"/>
                </a:moveTo>
                <a:cubicBezTo>
                  <a:pt x="1499" y="478"/>
                  <a:pt x="1499" y="478"/>
                  <a:pt x="1499" y="478"/>
                </a:cubicBezTo>
                <a:cubicBezTo>
                  <a:pt x="1499" y="478"/>
                  <a:pt x="1499" y="478"/>
                  <a:pt x="1499" y="478"/>
                </a:cubicBezTo>
                <a:close/>
                <a:moveTo>
                  <a:pt x="445" y="501"/>
                </a:moveTo>
                <a:cubicBezTo>
                  <a:pt x="445" y="501"/>
                  <a:pt x="445" y="501"/>
                  <a:pt x="445" y="501"/>
                </a:cubicBezTo>
                <a:cubicBezTo>
                  <a:pt x="445" y="501"/>
                  <a:pt x="445" y="501"/>
                  <a:pt x="445" y="501"/>
                </a:cubicBezTo>
                <a:close/>
                <a:moveTo>
                  <a:pt x="866" y="262"/>
                </a:moveTo>
                <a:cubicBezTo>
                  <a:pt x="866" y="265"/>
                  <a:pt x="868" y="267"/>
                  <a:pt x="871" y="267"/>
                </a:cubicBezTo>
                <a:cubicBezTo>
                  <a:pt x="874" y="267"/>
                  <a:pt x="876" y="265"/>
                  <a:pt x="876" y="261"/>
                </a:cubicBezTo>
                <a:cubicBezTo>
                  <a:pt x="876" y="259"/>
                  <a:pt x="873" y="256"/>
                  <a:pt x="870" y="256"/>
                </a:cubicBezTo>
                <a:cubicBezTo>
                  <a:pt x="868" y="256"/>
                  <a:pt x="866" y="259"/>
                  <a:pt x="866" y="262"/>
                </a:cubicBezTo>
                <a:close/>
                <a:moveTo>
                  <a:pt x="2736" y="1114"/>
                </a:moveTo>
                <a:cubicBezTo>
                  <a:pt x="2736" y="1114"/>
                  <a:pt x="2736" y="1114"/>
                  <a:pt x="2736" y="1114"/>
                </a:cubicBezTo>
                <a:cubicBezTo>
                  <a:pt x="2736" y="1114"/>
                  <a:pt x="2736" y="1114"/>
                  <a:pt x="2736" y="1114"/>
                </a:cubicBezTo>
                <a:close/>
                <a:moveTo>
                  <a:pt x="2743" y="1110"/>
                </a:moveTo>
                <a:cubicBezTo>
                  <a:pt x="2742" y="1109"/>
                  <a:pt x="2741" y="1107"/>
                  <a:pt x="2740" y="1106"/>
                </a:cubicBezTo>
                <a:cubicBezTo>
                  <a:pt x="2739" y="1106"/>
                  <a:pt x="2739" y="1106"/>
                  <a:pt x="2739" y="1106"/>
                </a:cubicBezTo>
                <a:cubicBezTo>
                  <a:pt x="2739" y="1106"/>
                  <a:pt x="2738" y="1105"/>
                  <a:pt x="2738" y="1104"/>
                </a:cubicBezTo>
                <a:cubicBezTo>
                  <a:pt x="2738" y="1104"/>
                  <a:pt x="2738" y="1104"/>
                  <a:pt x="2738" y="1104"/>
                </a:cubicBezTo>
                <a:cubicBezTo>
                  <a:pt x="2736" y="1103"/>
                  <a:pt x="2737" y="1102"/>
                  <a:pt x="2736" y="1100"/>
                </a:cubicBezTo>
                <a:cubicBezTo>
                  <a:pt x="2736" y="1100"/>
                  <a:pt x="2736" y="1100"/>
                  <a:pt x="2736" y="1100"/>
                </a:cubicBezTo>
                <a:cubicBezTo>
                  <a:pt x="2735" y="1100"/>
                  <a:pt x="2734" y="1099"/>
                  <a:pt x="2734" y="1099"/>
                </a:cubicBezTo>
                <a:cubicBezTo>
                  <a:pt x="2734" y="1098"/>
                  <a:pt x="2734" y="1098"/>
                  <a:pt x="2734" y="1098"/>
                </a:cubicBezTo>
                <a:cubicBezTo>
                  <a:pt x="2733" y="1098"/>
                  <a:pt x="2732" y="1095"/>
                  <a:pt x="2730" y="1097"/>
                </a:cubicBezTo>
                <a:cubicBezTo>
                  <a:pt x="2730" y="1099"/>
                  <a:pt x="2730" y="1100"/>
                  <a:pt x="2730" y="1102"/>
                </a:cubicBezTo>
                <a:cubicBezTo>
                  <a:pt x="2731" y="1103"/>
                  <a:pt x="2731" y="1105"/>
                  <a:pt x="2732" y="1106"/>
                </a:cubicBezTo>
                <a:cubicBezTo>
                  <a:pt x="2732" y="1106"/>
                  <a:pt x="2732" y="1106"/>
                  <a:pt x="2732" y="1106"/>
                </a:cubicBezTo>
                <a:cubicBezTo>
                  <a:pt x="2733" y="1107"/>
                  <a:pt x="2733" y="1109"/>
                  <a:pt x="2733" y="1110"/>
                </a:cubicBezTo>
                <a:cubicBezTo>
                  <a:pt x="2734" y="1110"/>
                  <a:pt x="2734" y="1110"/>
                  <a:pt x="2734" y="1110"/>
                </a:cubicBezTo>
                <a:cubicBezTo>
                  <a:pt x="2735" y="1111"/>
                  <a:pt x="2734" y="1113"/>
                  <a:pt x="2736" y="1114"/>
                </a:cubicBezTo>
                <a:cubicBezTo>
                  <a:pt x="2737" y="1115"/>
                  <a:pt x="2738" y="1115"/>
                  <a:pt x="2739" y="1116"/>
                </a:cubicBezTo>
                <a:cubicBezTo>
                  <a:pt x="2740" y="1116"/>
                  <a:pt x="2740" y="1116"/>
                  <a:pt x="2740" y="1116"/>
                </a:cubicBezTo>
                <a:cubicBezTo>
                  <a:pt x="2740" y="1116"/>
                  <a:pt x="2741" y="1116"/>
                  <a:pt x="2741" y="1116"/>
                </a:cubicBezTo>
                <a:cubicBezTo>
                  <a:pt x="2741" y="1116"/>
                  <a:pt x="2741" y="1116"/>
                  <a:pt x="2741" y="1116"/>
                </a:cubicBezTo>
                <a:cubicBezTo>
                  <a:pt x="2742" y="1115"/>
                  <a:pt x="2743" y="1115"/>
                  <a:pt x="2743" y="1114"/>
                </a:cubicBezTo>
                <a:cubicBezTo>
                  <a:pt x="2743" y="1114"/>
                  <a:pt x="2743" y="1114"/>
                  <a:pt x="2743" y="1114"/>
                </a:cubicBezTo>
                <a:cubicBezTo>
                  <a:pt x="2744" y="1113"/>
                  <a:pt x="2744" y="1111"/>
                  <a:pt x="2743" y="1110"/>
                </a:cubicBezTo>
                <a:close/>
                <a:moveTo>
                  <a:pt x="996" y="1607"/>
                </a:moveTo>
                <a:cubicBezTo>
                  <a:pt x="996" y="1607"/>
                  <a:pt x="996" y="1607"/>
                  <a:pt x="996" y="1607"/>
                </a:cubicBezTo>
                <a:cubicBezTo>
                  <a:pt x="996" y="1607"/>
                  <a:pt x="996" y="1607"/>
                  <a:pt x="996" y="1607"/>
                </a:cubicBezTo>
                <a:close/>
                <a:moveTo>
                  <a:pt x="1004" y="1605"/>
                </a:moveTo>
                <a:cubicBezTo>
                  <a:pt x="1004" y="1605"/>
                  <a:pt x="1004" y="1605"/>
                  <a:pt x="1004" y="1605"/>
                </a:cubicBezTo>
                <a:cubicBezTo>
                  <a:pt x="1004" y="1605"/>
                  <a:pt x="1004" y="1605"/>
                  <a:pt x="1004" y="1605"/>
                </a:cubicBezTo>
                <a:close/>
                <a:moveTo>
                  <a:pt x="1009" y="1601"/>
                </a:moveTo>
                <a:cubicBezTo>
                  <a:pt x="1009" y="1601"/>
                  <a:pt x="1009" y="1601"/>
                  <a:pt x="1009" y="1601"/>
                </a:cubicBezTo>
                <a:cubicBezTo>
                  <a:pt x="1009" y="1601"/>
                  <a:pt x="1009" y="1601"/>
                  <a:pt x="1009" y="1601"/>
                </a:cubicBezTo>
                <a:close/>
                <a:moveTo>
                  <a:pt x="1013" y="1598"/>
                </a:moveTo>
                <a:cubicBezTo>
                  <a:pt x="1013" y="1597"/>
                  <a:pt x="1012" y="1596"/>
                  <a:pt x="1011" y="1596"/>
                </a:cubicBezTo>
                <a:cubicBezTo>
                  <a:pt x="1011" y="1596"/>
                  <a:pt x="1011" y="1596"/>
                  <a:pt x="1011" y="1596"/>
                </a:cubicBezTo>
                <a:cubicBezTo>
                  <a:pt x="1011" y="1596"/>
                  <a:pt x="1011" y="1596"/>
                  <a:pt x="1011" y="1596"/>
                </a:cubicBezTo>
                <a:cubicBezTo>
                  <a:pt x="1010" y="1595"/>
                  <a:pt x="1010" y="1596"/>
                  <a:pt x="1010" y="1596"/>
                </a:cubicBezTo>
                <a:cubicBezTo>
                  <a:pt x="1007" y="1597"/>
                  <a:pt x="1007" y="1595"/>
                  <a:pt x="1006" y="1594"/>
                </a:cubicBezTo>
                <a:cubicBezTo>
                  <a:pt x="1006" y="1594"/>
                  <a:pt x="1006" y="1594"/>
                  <a:pt x="1006" y="1594"/>
                </a:cubicBezTo>
                <a:cubicBezTo>
                  <a:pt x="1006" y="1594"/>
                  <a:pt x="1005" y="1594"/>
                  <a:pt x="1005" y="1594"/>
                </a:cubicBezTo>
                <a:cubicBezTo>
                  <a:pt x="1005" y="1593"/>
                  <a:pt x="1004" y="1594"/>
                  <a:pt x="1004" y="1594"/>
                </a:cubicBezTo>
                <a:cubicBezTo>
                  <a:pt x="1004" y="1594"/>
                  <a:pt x="1004" y="1594"/>
                  <a:pt x="1004" y="1594"/>
                </a:cubicBezTo>
                <a:cubicBezTo>
                  <a:pt x="999" y="1597"/>
                  <a:pt x="993" y="1599"/>
                  <a:pt x="996" y="1607"/>
                </a:cubicBezTo>
                <a:cubicBezTo>
                  <a:pt x="998" y="1609"/>
                  <a:pt x="999" y="1606"/>
                  <a:pt x="1000" y="1606"/>
                </a:cubicBezTo>
                <a:cubicBezTo>
                  <a:pt x="1001" y="1606"/>
                  <a:pt x="1001" y="1606"/>
                  <a:pt x="1002" y="1605"/>
                </a:cubicBezTo>
                <a:cubicBezTo>
                  <a:pt x="1002" y="1606"/>
                  <a:pt x="1002" y="1606"/>
                  <a:pt x="1002" y="1606"/>
                </a:cubicBezTo>
                <a:cubicBezTo>
                  <a:pt x="1003" y="1606"/>
                  <a:pt x="1003" y="1606"/>
                  <a:pt x="1004" y="1605"/>
                </a:cubicBezTo>
                <a:cubicBezTo>
                  <a:pt x="1005" y="1603"/>
                  <a:pt x="1007" y="1603"/>
                  <a:pt x="1009" y="1601"/>
                </a:cubicBezTo>
                <a:cubicBezTo>
                  <a:pt x="1010" y="1600"/>
                  <a:pt x="1014" y="1602"/>
                  <a:pt x="1013" y="1598"/>
                </a:cubicBezTo>
                <a:close/>
                <a:moveTo>
                  <a:pt x="1918" y="217"/>
                </a:moveTo>
                <a:cubicBezTo>
                  <a:pt x="1918" y="217"/>
                  <a:pt x="1918" y="217"/>
                  <a:pt x="1918" y="217"/>
                </a:cubicBezTo>
                <a:cubicBezTo>
                  <a:pt x="1918" y="217"/>
                  <a:pt x="1918" y="217"/>
                  <a:pt x="1918" y="217"/>
                </a:cubicBezTo>
                <a:close/>
                <a:moveTo>
                  <a:pt x="1056" y="536"/>
                </a:moveTo>
                <a:cubicBezTo>
                  <a:pt x="1056" y="536"/>
                  <a:pt x="1056" y="536"/>
                  <a:pt x="1056" y="536"/>
                </a:cubicBezTo>
                <a:cubicBezTo>
                  <a:pt x="1056" y="536"/>
                  <a:pt x="1056" y="536"/>
                  <a:pt x="1056" y="536"/>
                </a:cubicBezTo>
                <a:close/>
                <a:moveTo>
                  <a:pt x="1065" y="536"/>
                </a:moveTo>
                <a:cubicBezTo>
                  <a:pt x="1065" y="536"/>
                  <a:pt x="1065" y="536"/>
                  <a:pt x="1065" y="536"/>
                </a:cubicBezTo>
                <a:cubicBezTo>
                  <a:pt x="1065" y="536"/>
                  <a:pt x="1065" y="536"/>
                  <a:pt x="1065" y="536"/>
                </a:cubicBezTo>
                <a:close/>
                <a:moveTo>
                  <a:pt x="983" y="515"/>
                </a:moveTo>
                <a:cubicBezTo>
                  <a:pt x="984" y="514"/>
                  <a:pt x="984" y="512"/>
                  <a:pt x="983" y="511"/>
                </a:cubicBezTo>
                <a:cubicBezTo>
                  <a:pt x="983" y="511"/>
                  <a:pt x="983" y="511"/>
                  <a:pt x="983" y="511"/>
                </a:cubicBezTo>
                <a:cubicBezTo>
                  <a:pt x="982" y="510"/>
                  <a:pt x="981" y="510"/>
                  <a:pt x="981" y="509"/>
                </a:cubicBezTo>
                <a:cubicBezTo>
                  <a:pt x="980" y="509"/>
                  <a:pt x="979" y="508"/>
                  <a:pt x="979" y="507"/>
                </a:cubicBezTo>
                <a:cubicBezTo>
                  <a:pt x="978" y="507"/>
                  <a:pt x="978" y="506"/>
                  <a:pt x="977" y="505"/>
                </a:cubicBezTo>
                <a:cubicBezTo>
                  <a:pt x="975" y="504"/>
                  <a:pt x="973" y="505"/>
                  <a:pt x="971" y="503"/>
                </a:cubicBezTo>
                <a:cubicBezTo>
                  <a:pt x="971" y="503"/>
                  <a:pt x="971" y="503"/>
                  <a:pt x="971" y="503"/>
                </a:cubicBezTo>
                <a:cubicBezTo>
                  <a:pt x="970" y="502"/>
                  <a:pt x="969" y="502"/>
                  <a:pt x="968" y="502"/>
                </a:cubicBezTo>
                <a:cubicBezTo>
                  <a:pt x="968" y="502"/>
                  <a:pt x="968" y="502"/>
                  <a:pt x="967" y="501"/>
                </a:cubicBezTo>
                <a:cubicBezTo>
                  <a:pt x="967" y="501"/>
                  <a:pt x="966" y="501"/>
                  <a:pt x="965" y="501"/>
                </a:cubicBezTo>
                <a:cubicBezTo>
                  <a:pt x="964" y="501"/>
                  <a:pt x="963" y="501"/>
                  <a:pt x="962" y="503"/>
                </a:cubicBezTo>
                <a:cubicBezTo>
                  <a:pt x="962" y="505"/>
                  <a:pt x="964" y="505"/>
                  <a:pt x="965" y="505"/>
                </a:cubicBezTo>
                <a:cubicBezTo>
                  <a:pt x="965" y="505"/>
                  <a:pt x="965" y="505"/>
                  <a:pt x="965" y="505"/>
                </a:cubicBezTo>
                <a:cubicBezTo>
                  <a:pt x="965" y="506"/>
                  <a:pt x="966" y="506"/>
                  <a:pt x="966" y="507"/>
                </a:cubicBezTo>
                <a:cubicBezTo>
                  <a:pt x="965" y="507"/>
                  <a:pt x="965" y="507"/>
                  <a:pt x="965" y="507"/>
                </a:cubicBezTo>
                <a:cubicBezTo>
                  <a:pt x="967" y="508"/>
                  <a:pt x="968" y="510"/>
                  <a:pt x="970" y="511"/>
                </a:cubicBezTo>
                <a:cubicBezTo>
                  <a:pt x="970" y="511"/>
                  <a:pt x="971" y="511"/>
                  <a:pt x="971" y="511"/>
                </a:cubicBezTo>
                <a:cubicBezTo>
                  <a:pt x="972" y="512"/>
                  <a:pt x="974" y="512"/>
                  <a:pt x="975" y="513"/>
                </a:cubicBezTo>
                <a:cubicBezTo>
                  <a:pt x="976" y="514"/>
                  <a:pt x="978" y="514"/>
                  <a:pt x="979" y="515"/>
                </a:cubicBezTo>
                <a:cubicBezTo>
                  <a:pt x="979" y="515"/>
                  <a:pt x="979" y="515"/>
                  <a:pt x="979" y="515"/>
                </a:cubicBezTo>
                <a:cubicBezTo>
                  <a:pt x="980" y="516"/>
                  <a:pt x="981" y="516"/>
                  <a:pt x="983" y="515"/>
                </a:cubicBezTo>
                <a:close/>
                <a:moveTo>
                  <a:pt x="983" y="515"/>
                </a:moveTo>
                <a:cubicBezTo>
                  <a:pt x="983" y="515"/>
                  <a:pt x="983" y="515"/>
                  <a:pt x="983" y="515"/>
                </a:cubicBezTo>
                <a:cubicBezTo>
                  <a:pt x="983" y="515"/>
                  <a:pt x="983" y="515"/>
                  <a:pt x="983" y="515"/>
                </a:cubicBezTo>
                <a:close/>
                <a:moveTo>
                  <a:pt x="2807" y="405"/>
                </a:moveTo>
                <a:cubicBezTo>
                  <a:pt x="2807" y="405"/>
                  <a:pt x="2807" y="405"/>
                  <a:pt x="2807" y="405"/>
                </a:cubicBezTo>
                <a:cubicBezTo>
                  <a:pt x="2807" y="405"/>
                  <a:pt x="2807" y="405"/>
                  <a:pt x="2807" y="405"/>
                </a:cubicBezTo>
                <a:close/>
                <a:moveTo>
                  <a:pt x="2328" y="1020"/>
                </a:moveTo>
                <a:cubicBezTo>
                  <a:pt x="2328" y="1020"/>
                  <a:pt x="2328" y="1020"/>
                  <a:pt x="2328" y="1020"/>
                </a:cubicBezTo>
                <a:cubicBezTo>
                  <a:pt x="2328" y="1020"/>
                  <a:pt x="2328" y="1020"/>
                  <a:pt x="2329" y="1020"/>
                </a:cubicBezTo>
                <a:lnTo>
                  <a:pt x="2328" y="1020"/>
                </a:lnTo>
                <a:close/>
                <a:moveTo>
                  <a:pt x="2446" y="1131"/>
                </a:moveTo>
                <a:cubicBezTo>
                  <a:pt x="2446" y="1131"/>
                  <a:pt x="2446" y="1131"/>
                  <a:pt x="2446" y="1131"/>
                </a:cubicBezTo>
                <a:cubicBezTo>
                  <a:pt x="2446" y="1131"/>
                  <a:pt x="2446" y="1131"/>
                  <a:pt x="2446" y="1131"/>
                </a:cubicBezTo>
                <a:close/>
                <a:moveTo>
                  <a:pt x="2428" y="1137"/>
                </a:moveTo>
                <a:cubicBezTo>
                  <a:pt x="2428" y="1137"/>
                  <a:pt x="2428" y="1137"/>
                  <a:pt x="2428" y="1137"/>
                </a:cubicBezTo>
                <a:cubicBezTo>
                  <a:pt x="2428" y="1137"/>
                  <a:pt x="2428" y="1137"/>
                  <a:pt x="2428" y="1137"/>
                </a:cubicBezTo>
                <a:close/>
                <a:moveTo>
                  <a:pt x="2436" y="1137"/>
                </a:moveTo>
                <a:cubicBezTo>
                  <a:pt x="2437" y="1137"/>
                  <a:pt x="2438" y="1137"/>
                  <a:pt x="2440" y="1137"/>
                </a:cubicBezTo>
                <a:cubicBezTo>
                  <a:pt x="2441" y="1135"/>
                  <a:pt x="2448" y="1138"/>
                  <a:pt x="2446" y="1131"/>
                </a:cubicBezTo>
                <a:cubicBezTo>
                  <a:pt x="2444" y="1129"/>
                  <a:pt x="2441" y="1131"/>
                  <a:pt x="2440" y="1129"/>
                </a:cubicBezTo>
                <a:cubicBezTo>
                  <a:pt x="2440" y="1129"/>
                  <a:pt x="2440" y="1129"/>
                  <a:pt x="2440" y="1129"/>
                </a:cubicBezTo>
                <a:cubicBezTo>
                  <a:pt x="2439" y="1129"/>
                  <a:pt x="2439" y="1128"/>
                  <a:pt x="2438" y="1127"/>
                </a:cubicBezTo>
                <a:cubicBezTo>
                  <a:pt x="2438" y="1127"/>
                  <a:pt x="2438" y="1127"/>
                  <a:pt x="2438" y="1127"/>
                </a:cubicBezTo>
                <a:cubicBezTo>
                  <a:pt x="2434" y="1125"/>
                  <a:pt x="2437" y="1134"/>
                  <a:pt x="2432" y="1131"/>
                </a:cubicBezTo>
                <a:cubicBezTo>
                  <a:pt x="2432" y="1131"/>
                  <a:pt x="2432" y="1131"/>
                  <a:pt x="2432" y="1131"/>
                </a:cubicBezTo>
                <a:cubicBezTo>
                  <a:pt x="2426" y="1130"/>
                  <a:pt x="2427" y="1133"/>
                  <a:pt x="2428" y="1137"/>
                </a:cubicBezTo>
                <a:cubicBezTo>
                  <a:pt x="2431" y="1138"/>
                  <a:pt x="2433" y="1138"/>
                  <a:pt x="2436" y="1137"/>
                </a:cubicBezTo>
                <a:close/>
                <a:moveTo>
                  <a:pt x="2490" y="914"/>
                </a:moveTo>
                <a:cubicBezTo>
                  <a:pt x="2490" y="914"/>
                  <a:pt x="2490" y="914"/>
                  <a:pt x="2490" y="914"/>
                </a:cubicBezTo>
                <a:cubicBezTo>
                  <a:pt x="2490" y="914"/>
                  <a:pt x="2490" y="914"/>
                  <a:pt x="2490" y="914"/>
                </a:cubicBezTo>
                <a:close/>
                <a:moveTo>
                  <a:pt x="2497" y="916"/>
                </a:moveTo>
                <a:cubicBezTo>
                  <a:pt x="2496" y="913"/>
                  <a:pt x="2493" y="912"/>
                  <a:pt x="2490" y="914"/>
                </a:cubicBezTo>
                <a:cubicBezTo>
                  <a:pt x="2488" y="916"/>
                  <a:pt x="2488" y="918"/>
                  <a:pt x="2490" y="920"/>
                </a:cubicBezTo>
                <a:cubicBezTo>
                  <a:pt x="2490" y="920"/>
                  <a:pt x="2490" y="920"/>
                  <a:pt x="2490" y="920"/>
                </a:cubicBezTo>
                <a:cubicBezTo>
                  <a:pt x="2490" y="921"/>
                  <a:pt x="2491" y="921"/>
                  <a:pt x="2491" y="922"/>
                </a:cubicBezTo>
                <a:cubicBezTo>
                  <a:pt x="2492" y="922"/>
                  <a:pt x="2492" y="923"/>
                  <a:pt x="2492" y="923"/>
                </a:cubicBezTo>
                <a:cubicBezTo>
                  <a:pt x="2494" y="926"/>
                  <a:pt x="2490" y="928"/>
                  <a:pt x="2492" y="930"/>
                </a:cubicBezTo>
                <a:cubicBezTo>
                  <a:pt x="2492" y="931"/>
                  <a:pt x="2493" y="931"/>
                  <a:pt x="2493" y="931"/>
                </a:cubicBezTo>
                <a:cubicBezTo>
                  <a:pt x="2493" y="934"/>
                  <a:pt x="2494" y="937"/>
                  <a:pt x="2496" y="939"/>
                </a:cubicBezTo>
                <a:cubicBezTo>
                  <a:pt x="2498" y="938"/>
                  <a:pt x="2497" y="935"/>
                  <a:pt x="2497" y="934"/>
                </a:cubicBezTo>
                <a:cubicBezTo>
                  <a:pt x="2497" y="933"/>
                  <a:pt x="2497" y="933"/>
                  <a:pt x="2496" y="932"/>
                </a:cubicBezTo>
                <a:cubicBezTo>
                  <a:pt x="2497" y="932"/>
                  <a:pt x="2497" y="932"/>
                  <a:pt x="2497" y="931"/>
                </a:cubicBezTo>
                <a:cubicBezTo>
                  <a:pt x="2497" y="931"/>
                  <a:pt x="2497" y="931"/>
                  <a:pt x="2497" y="931"/>
                </a:cubicBezTo>
                <a:cubicBezTo>
                  <a:pt x="2499" y="930"/>
                  <a:pt x="2501" y="928"/>
                  <a:pt x="2499" y="926"/>
                </a:cubicBezTo>
                <a:cubicBezTo>
                  <a:pt x="2499" y="926"/>
                  <a:pt x="2499" y="926"/>
                  <a:pt x="2499" y="926"/>
                </a:cubicBezTo>
                <a:cubicBezTo>
                  <a:pt x="2499" y="925"/>
                  <a:pt x="2498" y="925"/>
                  <a:pt x="2498" y="924"/>
                </a:cubicBezTo>
                <a:cubicBezTo>
                  <a:pt x="2497" y="923"/>
                  <a:pt x="2497" y="923"/>
                  <a:pt x="2497" y="922"/>
                </a:cubicBezTo>
                <a:cubicBezTo>
                  <a:pt x="2497" y="921"/>
                  <a:pt x="2497" y="921"/>
                  <a:pt x="2497" y="920"/>
                </a:cubicBezTo>
                <a:lnTo>
                  <a:pt x="2497" y="916"/>
                </a:lnTo>
                <a:close/>
                <a:moveTo>
                  <a:pt x="2691" y="1260"/>
                </a:moveTo>
                <a:cubicBezTo>
                  <a:pt x="2691" y="1260"/>
                  <a:pt x="2691" y="1260"/>
                  <a:pt x="2691" y="1260"/>
                </a:cubicBezTo>
                <a:cubicBezTo>
                  <a:pt x="2691" y="1260"/>
                  <a:pt x="2691" y="1260"/>
                  <a:pt x="2691" y="1260"/>
                </a:cubicBezTo>
                <a:close/>
                <a:moveTo>
                  <a:pt x="1891" y="240"/>
                </a:moveTo>
                <a:cubicBezTo>
                  <a:pt x="1890" y="239"/>
                  <a:pt x="1888" y="239"/>
                  <a:pt x="1887" y="238"/>
                </a:cubicBezTo>
                <a:cubicBezTo>
                  <a:pt x="1886" y="238"/>
                  <a:pt x="1885" y="239"/>
                  <a:pt x="1884" y="239"/>
                </a:cubicBezTo>
                <a:cubicBezTo>
                  <a:pt x="1883" y="239"/>
                  <a:pt x="1882" y="240"/>
                  <a:pt x="1881" y="240"/>
                </a:cubicBezTo>
                <a:cubicBezTo>
                  <a:pt x="1881" y="240"/>
                  <a:pt x="1881" y="240"/>
                  <a:pt x="1881" y="240"/>
                </a:cubicBezTo>
                <a:cubicBezTo>
                  <a:pt x="1880" y="243"/>
                  <a:pt x="1880" y="245"/>
                  <a:pt x="1881" y="248"/>
                </a:cubicBezTo>
                <a:cubicBezTo>
                  <a:pt x="1882" y="249"/>
                  <a:pt x="1882" y="249"/>
                  <a:pt x="1883" y="250"/>
                </a:cubicBezTo>
                <a:cubicBezTo>
                  <a:pt x="1886" y="252"/>
                  <a:pt x="1887" y="250"/>
                  <a:pt x="1889" y="248"/>
                </a:cubicBezTo>
                <a:cubicBezTo>
                  <a:pt x="1889" y="248"/>
                  <a:pt x="1889" y="248"/>
                  <a:pt x="1889" y="248"/>
                </a:cubicBezTo>
                <a:cubicBezTo>
                  <a:pt x="1889" y="247"/>
                  <a:pt x="1890" y="247"/>
                  <a:pt x="1891" y="246"/>
                </a:cubicBezTo>
                <a:cubicBezTo>
                  <a:pt x="1891" y="246"/>
                  <a:pt x="1891" y="246"/>
                  <a:pt x="1891" y="246"/>
                </a:cubicBezTo>
                <a:cubicBezTo>
                  <a:pt x="1892" y="244"/>
                  <a:pt x="1892" y="242"/>
                  <a:pt x="1891" y="240"/>
                </a:cubicBezTo>
                <a:close/>
                <a:moveTo>
                  <a:pt x="1891" y="240"/>
                </a:moveTo>
                <a:cubicBezTo>
                  <a:pt x="1891" y="240"/>
                  <a:pt x="1891" y="240"/>
                  <a:pt x="1891" y="240"/>
                </a:cubicBezTo>
                <a:cubicBezTo>
                  <a:pt x="1891" y="240"/>
                  <a:pt x="1891" y="240"/>
                  <a:pt x="1891" y="240"/>
                </a:cubicBezTo>
                <a:close/>
                <a:moveTo>
                  <a:pt x="1881" y="248"/>
                </a:moveTo>
                <a:cubicBezTo>
                  <a:pt x="1881" y="248"/>
                  <a:pt x="1881" y="248"/>
                  <a:pt x="1881" y="248"/>
                </a:cubicBezTo>
                <a:cubicBezTo>
                  <a:pt x="1881" y="248"/>
                  <a:pt x="1881" y="248"/>
                  <a:pt x="1881" y="248"/>
                </a:cubicBezTo>
                <a:close/>
                <a:moveTo>
                  <a:pt x="1883" y="250"/>
                </a:moveTo>
                <a:cubicBezTo>
                  <a:pt x="1883" y="250"/>
                  <a:pt x="1883" y="250"/>
                  <a:pt x="1883" y="250"/>
                </a:cubicBezTo>
                <a:cubicBezTo>
                  <a:pt x="1883" y="250"/>
                  <a:pt x="1883" y="250"/>
                  <a:pt x="1883" y="250"/>
                </a:cubicBezTo>
                <a:close/>
                <a:moveTo>
                  <a:pt x="418" y="467"/>
                </a:moveTo>
                <a:cubicBezTo>
                  <a:pt x="418" y="466"/>
                  <a:pt x="418" y="466"/>
                  <a:pt x="418" y="465"/>
                </a:cubicBezTo>
                <a:cubicBezTo>
                  <a:pt x="417" y="464"/>
                  <a:pt x="417" y="464"/>
                  <a:pt x="416" y="463"/>
                </a:cubicBezTo>
                <a:cubicBezTo>
                  <a:pt x="416" y="463"/>
                  <a:pt x="416" y="463"/>
                  <a:pt x="416" y="463"/>
                </a:cubicBezTo>
                <a:cubicBezTo>
                  <a:pt x="416" y="462"/>
                  <a:pt x="415" y="462"/>
                  <a:pt x="414" y="461"/>
                </a:cubicBezTo>
                <a:cubicBezTo>
                  <a:pt x="414" y="461"/>
                  <a:pt x="414" y="461"/>
                  <a:pt x="414" y="461"/>
                </a:cubicBezTo>
                <a:cubicBezTo>
                  <a:pt x="414" y="461"/>
                  <a:pt x="413" y="461"/>
                  <a:pt x="413" y="460"/>
                </a:cubicBezTo>
                <a:cubicBezTo>
                  <a:pt x="414" y="459"/>
                  <a:pt x="413" y="457"/>
                  <a:pt x="414" y="455"/>
                </a:cubicBezTo>
                <a:cubicBezTo>
                  <a:pt x="414" y="455"/>
                  <a:pt x="414" y="454"/>
                  <a:pt x="414" y="453"/>
                </a:cubicBezTo>
                <a:cubicBezTo>
                  <a:pt x="415" y="453"/>
                  <a:pt x="415" y="452"/>
                  <a:pt x="414" y="452"/>
                </a:cubicBezTo>
                <a:cubicBezTo>
                  <a:pt x="413" y="450"/>
                  <a:pt x="412" y="450"/>
                  <a:pt x="410" y="451"/>
                </a:cubicBezTo>
                <a:cubicBezTo>
                  <a:pt x="409" y="451"/>
                  <a:pt x="408" y="451"/>
                  <a:pt x="407" y="451"/>
                </a:cubicBezTo>
                <a:cubicBezTo>
                  <a:pt x="407" y="451"/>
                  <a:pt x="406" y="451"/>
                  <a:pt x="406" y="451"/>
                </a:cubicBezTo>
                <a:cubicBezTo>
                  <a:pt x="406" y="451"/>
                  <a:pt x="405" y="451"/>
                  <a:pt x="405" y="452"/>
                </a:cubicBezTo>
                <a:cubicBezTo>
                  <a:pt x="403" y="453"/>
                  <a:pt x="403" y="455"/>
                  <a:pt x="405" y="457"/>
                </a:cubicBezTo>
                <a:cubicBezTo>
                  <a:pt x="405" y="458"/>
                  <a:pt x="405" y="458"/>
                  <a:pt x="405" y="458"/>
                </a:cubicBezTo>
                <a:cubicBezTo>
                  <a:pt x="405" y="459"/>
                  <a:pt x="405" y="459"/>
                  <a:pt x="405" y="459"/>
                </a:cubicBezTo>
                <a:cubicBezTo>
                  <a:pt x="405" y="460"/>
                  <a:pt x="405" y="461"/>
                  <a:pt x="406" y="461"/>
                </a:cubicBezTo>
                <a:cubicBezTo>
                  <a:pt x="406" y="464"/>
                  <a:pt x="410" y="465"/>
                  <a:pt x="410" y="469"/>
                </a:cubicBezTo>
                <a:cubicBezTo>
                  <a:pt x="410" y="469"/>
                  <a:pt x="410" y="470"/>
                  <a:pt x="410" y="471"/>
                </a:cubicBezTo>
                <a:cubicBezTo>
                  <a:pt x="411" y="471"/>
                  <a:pt x="412" y="472"/>
                  <a:pt x="412" y="473"/>
                </a:cubicBezTo>
                <a:cubicBezTo>
                  <a:pt x="412" y="473"/>
                  <a:pt x="412" y="473"/>
                  <a:pt x="412" y="473"/>
                </a:cubicBezTo>
                <a:cubicBezTo>
                  <a:pt x="413" y="474"/>
                  <a:pt x="415" y="473"/>
                  <a:pt x="416" y="475"/>
                </a:cubicBezTo>
                <a:cubicBezTo>
                  <a:pt x="416" y="475"/>
                  <a:pt x="416" y="475"/>
                  <a:pt x="416" y="475"/>
                </a:cubicBezTo>
                <a:cubicBezTo>
                  <a:pt x="418" y="475"/>
                  <a:pt x="419" y="475"/>
                  <a:pt x="418" y="473"/>
                </a:cubicBezTo>
                <a:cubicBezTo>
                  <a:pt x="418" y="472"/>
                  <a:pt x="418" y="471"/>
                  <a:pt x="418" y="471"/>
                </a:cubicBezTo>
                <a:cubicBezTo>
                  <a:pt x="419" y="469"/>
                  <a:pt x="419" y="468"/>
                  <a:pt x="418" y="467"/>
                </a:cubicBezTo>
                <a:close/>
                <a:moveTo>
                  <a:pt x="2519" y="1074"/>
                </a:moveTo>
                <a:cubicBezTo>
                  <a:pt x="2518" y="1075"/>
                  <a:pt x="2517" y="1076"/>
                  <a:pt x="2519" y="1077"/>
                </a:cubicBezTo>
                <a:cubicBezTo>
                  <a:pt x="2520" y="1077"/>
                  <a:pt x="2520" y="1077"/>
                  <a:pt x="2521" y="1078"/>
                </a:cubicBezTo>
                <a:cubicBezTo>
                  <a:pt x="2522" y="1079"/>
                  <a:pt x="2523" y="1079"/>
                  <a:pt x="2524" y="1078"/>
                </a:cubicBezTo>
                <a:cubicBezTo>
                  <a:pt x="2525" y="1078"/>
                  <a:pt x="2526" y="1078"/>
                  <a:pt x="2526" y="1078"/>
                </a:cubicBezTo>
                <a:cubicBezTo>
                  <a:pt x="2529" y="1080"/>
                  <a:pt x="2533" y="1077"/>
                  <a:pt x="2536" y="1079"/>
                </a:cubicBezTo>
                <a:cubicBezTo>
                  <a:pt x="2536" y="1079"/>
                  <a:pt x="2536" y="1079"/>
                  <a:pt x="2536" y="1079"/>
                </a:cubicBezTo>
                <a:cubicBezTo>
                  <a:pt x="2537" y="1080"/>
                  <a:pt x="2538" y="1080"/>
                  <a:pt x="2540" y="1079"/>
                </a:cubicBezTo>
                <a:cubicBezTo>
                  <a:pt x="2540" y="1079"/>
                  <a:pt x="2540" y="1078"/>
                  <a:pt x="2540" y="1077"/>
                </a:cubicBezTo>
                <a:cubicBezTo>
                  <a:pt x="2540" y="1077"/>
                  <a:pt x="2540" y="1076"/>
                  <a:pt x="2540" y="1076"/>
                </a:cubicBezTo>
                <a:cubicBezTo>
                  <a:pt x="2539" y="1075"/>
                  <a:pt x="2538" y="1074"/>
                  <a:pt x="2538" y="1074"/>
                </a:cubicBezTo>
                <a:cubicBezTo>
                  <a:pt x="2537" y="1074"/>
                  <a:pt x="2536" y="1074"/>
                  <a:pt x="2536" y="1074"/>
                </a:cubicBezTo>
                <a:cubicBezTo>
                  <a:pt x="2530" y="1072"/>
                  <a:pt x="2524" y="1072"/>
                  <a:pt x="2519" y="1074"/>
                </a:cubicBezTo>
                <a:close/>
                <a:moveTo>
                  <a:pt x="2540" y="1079"/>
                </a:moveTo>
                <a:cubicBezTo>
                  <a:pt x="2540" y="1079"/>
                  <a:pt x="2540" y="1079"/>
                  <a:pt x="2540" y="1079"/>
                </a:cubicBezTo>
                <a:cubicBezTo>
                  <a:pt x="2540" y="1079"/>
                  <a:pt x="2540" y="1079"/>
                  <a:pt x="2540" y="1079"/>
                </a:cubicBezTo>
                <a:close/>
                <a:moveTo>
                  <a:pt x="2519" y="1074"/>
                </a:moveTo>
                <a:cubicBezTo>
                  <a:pt x="2519" y="1074"/>
                  <a:pt x="2519" y="1074"/>
                  <a:pt x="2519" y="1074"/>
                </a:cubicBezTo>
                <a:cubicBezTo>
                  <a:pt x="2519" y="1074"/>
                  <a:pt x="2519" y="1074"/>
                  <a:pt x="2519" y="1074"/>
                </a:cubicBezTo>
                <a:close/>
                <a:moveTo>
                  <a:pt x="1057" y="29"/>
                </a:moveTo>
                <a:cubicBezTo>
                  <a:pt x="1057" y="29"/>
                  <a:pt x="1057" y="29"/>
                  <a:pt x="1057" y="29"/>
                </a:cubicBezTo>
                <a:cubicBezTo>
                  <a:pt x="1057" y="29"/>
                  <a:pt x="1057" y="29"/>
                  <a:pt x="1057" y="29"/>
                </a:cubicBezTo>
                <a:close/>
                <a:moveTo>
                  <a:pt x="562" y="96"/>
                </a:moveTo>
                <a:cubicBezTo>
                  <a:pt x="562" y="96"/>
                  <a:pt x="562" y="96"/>
                  <a:pt x="562" y="96"/>
                </a:cubicBezTo>
                <a:cubicBezTo>
                  <a:pt x="562" y="96"/>
                  <a:pt x="562" y="96"/>
                  <a:pt x="562" y="96"/>
                </a:cubicBezTo>
                <a:close/>
                <a:moveTo>
                  <a:pt x="564" y="93"/>
                </a:moveTo>
                <a:cubicBezTo>
                  <a:pt x="564" y="93"/>
                  <a:pt x="564" y="93"/>
                  <a:pt x="564" y="93"/>
                </a:cubicBezTo>
                <a:cubicBezTo>
                  <a:pt x="564" y="93"/>
                  <a:pt x="564" y="92"/>
                  <a:pt x="564" y="92"/>
                </a:cubicBezTo>
                <a:lnTo>
                  <a:pt x="564" y="93"/>
                </a:lnTo>
                <a:close/>
                <a:moveTo>
                  <a:pt x="562" y="96"/>
                </a:moveTo>
                <a:cubicBezTo>
                  <a:pt x="566" y="99"/>
                  <a:pt x="570" y="96"/>
                  <a:pt x="574" y="98"/>
                </a:cubicBezTo>
                <a:cubicBezTo>
                  <a:pt x="574" y="98"/>
                  <a:pt x="574" y="98"/>
                  <a:pt x="574" y="98"/>
                </a:cubicBezTo>
                <a:cubicBezTo>
                  <a:pt x="576" y="98"/>
                  <a:pt x="578" y="99"/>
                  <a:pt x="579" y="96"/>
                </a:cubicBezTo>
                <a:cubicBezTo>
                  <a:pt x="580" y="93"/>
                  <a:pt x="577" y="93"/>
                  <a:pt x="576" y="91"/>
                </a:cubicBezTo>
                <a:cubicBezTo>
                  <a:pt x="576" y="91"/>
                  <a:pt x="576" y="91"/>
                  <a:pt x="575" y="91"/>
                </a:cubicBezTo>
                <a:cubicBezTo>
                  <a:pt x="575" y="91"/>
                  <a:pt x="574" y="91"/>
                  <a:pt x="574" y="90"/>
                </a:cubicBezTo>
                <a:cubicBezTo>
                  <a:pt x="574" y="90"/>
                  <a:pt x="573" y="90"/>
                  <a:pt x="573" y="90"/>
                </a:cubicBezTo>
                <a:cubicBezTo>
                  <a:pt x="573" y="90"/>
                  <a:pt x="572" y="90"/>
                  <a:pt x="572" y="91"/>
                </a:cubicBezTo>
                <a:cubicBezTo>
                  <a:pt x="572" y="91"/>
                  <a:pt x="572" y="91"/>
                  <a:pt x="572" y="91"/>
                </a:cubicBezTo>
                <a:cubicBezTo>
                  <a:pt x="570" y="93"/>
                  <a:pt x="566" y="90"/>
                  <a:pt x="564" y="93"/>
                </a:cubicBezTo>
                <a:cubicBezTo>
                  <a:pt x="563" y="93"/>
                  <a:pt x="563" y="94"/>
                  <a:pt x="562" y="94"/>
                </a:cubicBezTo>
                <a:cubicBezTo>
                  <a:pt x="562" y="94"/>
                  <a:pt x="562" y="94"/>
                  <a:pt x="562" y="94"/>
                </a:cubicBezTo>
                <a:cubicBezTo>
                  <a:pt x="562" y="95"/>
                  <a:pt x="562" y="96"/>
                  <a:pt x="562" y="96"/>
                </a:cubicBezTo>
                <a:close/>
                <a:moveTo>
                  <a:pt x="405" y="452"/>
                </a:moveTo>
                <a:cubicBezTo>
                  <a:pt x="405" y="452"/>
                  <a:pt x="405" y="452"/>
                  <a:pt x="405" y="452"/>
                </a:cubicBezTo>
                <a:cubicBezTo>
                  <a:pt x="405" y="452"/>
                  <a:pt x="405" y="452"/>
                  <a:pt x="405" y="452"/>
                </a:cubicBezTo>
                <a:close/>
                <a:moveTo>
                  <a:pt x="414" y="452"/>
                </a:moveTo>
                <a:cubicBezTo>
                  <a:pt x="414" y="452"/>
                  <a:pt x="414" y="452"/>
                  <a:pt x="414" y="452"/>
                </a:cubicBezTo>
                <a:cubicBezTo>
                  <a:pt x="414" y="452"/>
                  <a:pt x="414" y="452"/>
                  <a:pt x="414" y="452"/>
                </a:cubicBezTo>
                <a:close/>
                <a:moveTo>
                  <a:pt x="126" y="367"/>
                </a:moveTo>
                <a:cubicBezTo>
                  <a:pt x="126" y="367"/>
                  <a:pt x="126" y="367"/>
                  <a:pt x="126" y="367"/>
                </a:cubicBezTo>
                <a:cubicBezTo>
                  <a:pt x="126" y="367"/>
                  <a:pt x="126" y="367"/>
                  <a:pt x="126" y="367"/>
                </a:cubicBezTo>
                <a:close/>
                <a:moveTo>
                  <a:pt x="140" y="371"/>
                </a:moveTo>
                <a:cubicBezTo>
                  <a:pt x="140" y="371"/>
                  <a:pt x="140" y="371"/>
                  <a:pt x="140" y="371"/>
                </a:cubicBezTo>
                <a:cubicBezTo>
                  <a:pt x="140" y="371"/>
                  <a:pt x="140" y="371"/>
                  <a:pt x="140" y="371"/>
                </a:cubicBezTo>
                <a:close/>
                <a:moveTo>
                  <a:pt x="126" y="371"/>
                </a:moveTo>
                <a:cubicBezTo>
                  <a:pt x="126" y="371"/>
                  <a:pt x="126" y="371"/>
                  <a:pt x="126" y="371"/>
                </a:cubicBezTo>
                <a:cubicBezTo>
                  <a:pt x="126" y="371"/>
                  <a:pt x="126" y="371"/>
                  <a:pt x="126" y="371"/>
                </a:cubicBezTo>
                <a:close/>
                <a:moveTo>
                  <a:pt x="140" y="365"/>
                </a:moveTo>
                <a:cubicBezTo>
                  <a:pt x="140" y="365"/>
                  <a:pt x="140" y="365"/>
                  <a:pt x="140" y="365"/>
                </a:cubicBezTo>
                <a:cubicBezTo>
                  <a:pt x="140" y="365"/>
                  <a:pt x="140" y="365"/>
                  <a:pt x="140" y="365"/>
                </a:cubicBezTo>
                <a:close/>
                <a:moveTo>
                  <a:pt x="140" y="365"/>
                </a:moveTo>
                <a:cubicBezTo>
                  <a:pt x="138" y="364"/>
                  <a:pt x="136" y="364"/>
                  <a:pt x="134" y="365"/>
                </a:cubicBezTo>
                <a:cubicBezTo>
                  <a:pt x="133" y="365"/>
                  <a:pt x="133" y="365"/>
                  <a:pt x="132" y="365"/>
                </a:cubicBezTo>
                <a:cubicBezTo>
                  <a:pt x="131" y="367"/>
                  <a:pt x="128" y="365"/>
                  <a:pt x="126" y="367"/>
                </a:cubicBezTo>
                <a:cubicBezTo>
                  <a:pt x="125" y="368"/>
                  <a:pt x="125" y="370"/>
                  <a:pt x="126" y="371"/>
                </a:cubicBezTo>
                <a:cubicBezTo>
                  <a:pt x="127" y="372"/>
                  <a:pt x="129" y="372"/>
                  <a:pt x="130" y="373"/>
                </a:cubicBezTo>
                <a:cubicBezTo>
                  <a:pt x="131" y="373"/>
                  <a:pt x="131" y="373"/>
                  <a:pt x="132" y="373"/>
                </a:cubicBezTo>
                <a:cubicBezTo>
                  <a:pt x="132" y="373"/>
                  <a:pt x="132" y="373"/>
                  <a:pt x="133" y="373"/>
                </a:cubicBezTo>
                <a:cubicBezTo>
                  <a:pt x="133" y="373"/>
                  <a:pt x="134" y="373"/>
                  <a:pt x="134" y="373"/>
                </a:cubicBezTo>
                <a:cubicBezTo>
                  <a:pt x="135" y="373"/>
                  <a:pt x="135" y="373"/>
                  <a:pt x="136" y="373"/>
                </a:cubicBezTo>
                <a:cubicBezTo>
                  <a:pt x="137" y="372"/>
                  <a:pt x="139" y="372"/>
                  <a:pt x="140" y="371"/>
                </a:cubicBezTo>
                <a:cubicBezTo>
                  <a:pt x="141" y="369"/>
                  <a:pt x="141" y="367"/>
                  <a:pt x="140" y="365"/>
                </a:cubicBezTo>
                <a:close/>
                <a:moveTo>
                  <a:pt x="520" y="144"/>
                </a:moveTo>
                <a:cubicBezTo>
                  <a:pt x="520" y="144"/>
                  <a:pt x="520" y="144"/>
                  <a:pt x="520" y="144"/>
                </a:cubicBezTo>
                <a:cubicBezTo>
                  <a:pt x="520" y="144"/>
                  <a:pt x="520" y="144"/>
                  <a:pt x="520" y="144"/>
                </a:cubicBezTo>
                <a:close/>
                <a:moveTo>
                  <a:pt x="528" y="144"/>
                </a:moveTo>
                <a:cubicBezTo>
                  <a:pt x="528" y="144"/>
                  <a:pt x="528" y="144"/>
                  <a:pt x="528" y="144"/>
                </a:cubicBezTo>
                <a:cubicBezTo>
                  <a:pt x="528" y="144"/>
                  <a:pt x="528" y="144"/>
                  <a:pt x="528" y="144"/>
                </a:cubicBezTo>
                <a:close/>
                <a:moveTo>
                  <a:pt x="530" y="139"/>
                </a:moveTo>
                <a:cubicBezTo>
                  <a:pt x="530" y="138"/>
                  <a:pt x="531" y="137"/>
                  <a:pt x="531" y="136"/>
                </a:cubicBezTo>
                <a:cubicBezTo>
                  <a:pt x="531" y="136"/>
                  <a:pt x="531" y="135"/>
                  <a:pt x="532" y="135"/>
                </a:cubicBezTo>
                <a:cubicBezTo>
                  <a:pt x="533" y="133"/>
                  <a:pt x="533" y="132"/>
                  <a:pt x="531" y="131"/>
                </a:cubicBezTo>
                <a:cubicBezTo>
                  <a:pt x="531" y="131"/>
                  <a:pt x="531" y="131"/>
                  <a:pt x="531" y="131"/>
                </a:cubicBezTo>
                <a:cubicBezTo>
                  <a:pt x="531" y="131"/>
                  <a:pt x="531" y="131"/>
                  <a:pt x="531" y="130"/>
                </a:cubicBezTo>
                <a:cubicBezTo>
                  <a:pt x="530" y="130"/>
                  <a:pt x="530" y="130"/>
                  <a:pt x="529" y="131"/>
                </a:cubicBezTo>
                <a:cubicBezTo>
                  <a:pt x="529" y="131"/>
                  <a:pt x="529" y="131"/>
                  <a:pt x="528" y="131"/>
                </a:cubicBezTo>
                <a:cubicBezTo>
                  <a:pt x="526" y="132"/>
                  <a:pt x="527" y="134"/>
                  <a:pt x="526" y="135"/>
                </a:cubicBezTo>
                <a:cubicBezTo>
                  <a:pt x="526" y="135"/>
                  <a:pt x="526" y="135"/>
                  <a:pt x="526" y="135"/>
                </a:cubicBezTo>
                <a:cubicBezTo>
                  <a:pt x="525" y="135"/>
                  <a:pt x="524" y="136"/>
                  <a:pt x="524" y="137"/>
                </a:cubicBezTo>
                <a:cubicBezTo>
                  <a:pt x="524" y="137"/>
                  <a:pt x="524" y="137"/>
                  <a:pt x="524" y="137"/>
                </a:cubicBezTo>
                <a:cubicBezTo>
                  <a:pt x="523" y="137"/>
                  <a:pt x="522" y="138"/>
                  <a:pt x="522" y="139"/>
                </a:cubicBezTo>
                <a:cubicBezTo>
                  <a:pt x="522" y="139"/>
                  <a:pt x="522" y="139"/>
                  <a:pt x="522" y="139"/>
                </a:cubicBezTo>
                <a:cubicBezTo>
                  <a:pt x="521" y="139"/>
                  <a:pt x="521" y="140"/>
                  <a:pt x="520" y="141"/>
                </a:cubicBezTo>
                <a:cubicBezTo>
                  <a:pt x="520" y="140"/>
                  <a:pt x="520" y="140"/>
                  <a:pt x="520" y="140"/>
                </a:cubicBezTo>
                <a:cubicBezTo>
                  <a:pt x="519" y="142"/>
                  <a:pt x="519" y="143"/>
                  <a:pt x="520" y="144"/>
                </a:cubicBezTo>
                <a:cubicBezTo>
                  <a:pt x="522" y="146"/>
                  <a:pt x="525" y="146"/>
                  <a:pt x="528" y="144"/>
                </a:cubicBezTo>
                <a:cubicBezTo>
                  <a:pt x="529" y="143"/>
                  <a:pt x="528" y="140"/>
                  <a:pt x="530" y="139"/>
                </a:cubicBezTo>
                <a:close/>
                <a:moveTo>
                  <a:pt x="1334" y="142"/>
                </a:moveTo>
                <a:cubicBezTo>
                  <a:pt x="1334" y="142"/>
                  <a:pt x="1334" y="142"/>
                  <a:pt x="1334" y="142"/>
                </a:cubicBezTo>
                <a:cubicBezTo>
                  <a:pt x="1334" y="142"/>
                  <a:pt x="1334" y="142"/>
                  <a:pt x="1334" y="142"/>
                </a:cubicBezTo>
                <a:close/>
                <a:moveTo>
                  <a:pt x="1334" y="152"/>
                </a:moveTo>
                <a:cubicBezTo>
                  <a:pt x="1334" y="152"/>
                  <a:pt x="1334" y="152"/>
                  <a:pt x="1334" y="152"/>
                </a:cubicBezTo>
                <a:cubicBezTo>
                  <a:pt x="1334" y="152"/>
                  <a:pt x="1334" y="152"/>
                  <a:pt x="1334" y="152"/>
                </a:cubicBezTo>
                <a:close/>
                <a:moveTo>
                  <a:pt x="1342" y="150"/>
                </a:moveTo>
                <a:cubicBezTo>
                  <a:pt x="1342" y="150"/>
                  <a:pt x="1343" y="150"/>
                  <a:pt x="1344" y="150"/>
                </a:cubicBezTo>
                <a:cubicBezTo>
                  <a:pt x="1344" y="149"/>
                  <a:pt x="1345" y="149"/>
                  <a:pt x="1345" y="148"/>
                </a:cubicBezTo>
                <a:cubicBezTo>
                  <a:pt x="1345" y="148"/>
                  <a:pt x="1345" y="147"/>
                  <a:pt x="1345" y="146"/>
                </a:cubicBezTo>
                <a:cubicBezTo>
                  <a:pt x="1341" y="147"/>
                  <a:pt x="1339" y="141"/>
                  <a:pt x="1334" y="142"/>
                </a:cubicBezTo>
                <a:cubicBezTo>
                  <a:pt x="1333" y="143"/>
                  <a:pt x="1333" y="144"/>
                  <a:pt x="1332" y="144"/>
                </a:cubicBezTo>
                <a:cubicBezTo>
                  <a:pt x="1332" y="146"/>
                  <a:pt x="1332" y="147"/>
                  <a:pt x="1332" y="148"/>
                </a:cubicBezTo>
                <a:cubicBezTo>
                  <a:pt x="1333" y="149"/>
                  <a:pt x="1333" y="151"/>
                  <a:pt x="1334" y="152"/>
                </a:cubicBezTo>
                <a:cubicBezTo>
                  <a:pt x="1336" y="153"/>
                  <a:pt x="1338" y="153"/>
                  <a:pt x="1340" y="152"/>
                </a:cubicBezTo>
                <a:cubicBezTo>
                  <a:pt x="1340" y="152"/>
                  <a:pt x="1340" y="152"/>
                  <a:pt x="1340" y="152"/>
                </a:cubicBezTo>
                <a:cubicBezTo>
                  <a:pt x="1340" y="151"/>
                  <a:pt x="1341" y="151"/>
                  <a:pt x="1342" y="150"/>
                </a:cubicBezTo>
                <a:close/>
                <a:moveTo>
                  <a:pt x="3010" y="373"/>
                </a:moveTo>
                <a:cubicBezTo>
                  <a:pt x="3010" y="372"/>
                  <a:pt x="3009" y="372"/>
                  <a:pt x="3008" y="371"/>
                </a:cubicBezTo>
                <a:cubicBezTo>
                  <a:pt x="3007" y="371"/>
                  <a:pt x="3007" y="371"/>
                  <a:pt x="3006" y="371"/>
                </a:cubicBezTo>
                <a:cubicBezTo>
                  <a:pt x="3003" y="369"/>
                  <a:pt x="3001" y="370"/>
                  <a:pt x="2999" y="373"/>
                </a:cubicBezTo>
                <a:cubicBezTo>
                  <a:pt x="2999" y="373"/>
                  <a:pt x="2999" y="373"/>
                  <a:pt x="2999" y="373"/>
                </a:cubicBezTo>
                <a:cubicBezTo>
                  <a:pt x="2998" y="374"/>
                  <a:pt x="2998" y="375"/>
                  <a:pt x="2999" y="377"/>
                </a:cubicBezTo>
                <a:cubicBezTo>
                  <a:pt x="2999" y="377"/>
                  <a:pt x="2999" y="377"/>
                  <a:pt x="2999" y="377"/>
                </a:cubicBezTo>
                <a:cubicBezTo>
                  <a:pt x="2999" y="377"/>
                  <a:pt x="3000" y="378"/>
                  <a:pt x="3001" y="379"/>
                </a:cubicBezTo>
                <a:cubicBezTo>
                  <a:pt x="3001" y="379"/>
                  <a:pt x="3001" y="379"/>
                  <a:pt x="3001" y="379"/>
                </a:cubicBezTo>
                <a:cubicBezTo>
                  <a:pt x="3002" y="380"/>
                  <a:pt x="3004" y="380"/>
                  <a:pt x="3006" y="379"/>
                </a:cubicBezTo>
                <a:cubicBezTo>
                  <a:pt x="3006" y="379"/>
                  <a:pt x="3006" y="379"/>
                  <a:pt x="3006" y="379"/>
                </a:cubicBezTo>
                <a:cubicBezTo>
                  <a:pt x="3007" y="378"/>
                  <a:pt x="3008" y="377"/>
                  <a:pt x="3008" y="377"/>
                </a:cubicBezTo>
                <a:cubicBezTo>
                  <a:pt x="3009" y="376"/>
                  <a:pt x="3009" y="375"/>
                  <a:pt x="3010" y="375"/>
                </a:cubicBezTo>
                <a:cubicBezTo>
                  <a:pt x="3011" y="374"/>
                  <a:pt x="3011" y="373"/>
                  <a:pt x="3010" y="373"/>
                </a:cubicBezTo>
                <a:close/>
                <a:moveTo>
                  <a:pt x="549" y="106"/>
                </a:moveTo>
                <a:cubicBezTo>
                  <a:pt x="549" y="106"/>
                  <a:pt x="549" y="106"/>
                  <a:pt x="549" y="106"/>
                </a:cubicBezTo>
                <a:cubicBezTo>
                  <a:pt x="552" y="108"/>
                  <a:pt x="556" y="108"/>
                  <a:pt x="558" y="104"/>
                </a:cubicBezTo>
                <a:cubicBezTo>
                  <a:pt x="558" y="104"/>
                  <a:pt x="558" y="104"/>
                  <a:pt x="558" y="104"/>
                </a:cubicBezTo>
                <a:cubicBezTo>
                  <a:pt x="559" y="103"/>
                  <a:pt x="559" y="103"/>
                  <a:pt x="558" y="102"/>
                </a:cubicBezTo>
                <a:cubicBezTo>
                  <a:pt x="558" y="102"/>
                  <a:pt x="558" y="101"/>
                  <a:pt x="558" y="101"/>
                </a:cubicBezTo>
                <a:cubicBezTo>
                  <a:pt x="558" y="100"/>
                  <a:pt x="557" y="99"/>
                  <a:pt x="556" y="98"/>
                </a:cubicBezTo>
                <a:cubicBezTo>
                  <a:pt x="556" y="98"/>
                  <a:pt x="556" y="98"/>
                  <a:pt x="556" y="98"/>
                </a:cubicBezTo>
                <a:cubicBezTo>
                  <a:pt x="556" y="98"/>
                  <a:pt x="555" y="97"/>
                  <a:pt x="554" y="96"/>
                </a:cubicBezTo>
                <a:cubicBezTo>
                  <a:pt x="554" y="97"/>
                  <a:pt x="553" y="97"/>
                  <a:pt x="553" y="96"/>
                </a:cubicBezTo>
                <a:cubicBezTo>
                  <a:pt x="552" y="97"/>
                  <a:pt x="550" y="97"/>
                  <a:pt x="549" y="98"/>
                </a:cubicBezTo>
                <a:cubicBezTo>
                  <a:pt x="547" y="101"/>
                  <a:pt x="547" y="103"/>
                  <a:pt x="549" y="106"/>
                </a:cubicBezTo>
                <a:close/>
                <a:moveTo>
                  <a:pt x="549" y="98"/>
                </a:moveTo>
                <a:cubicBezTo>
                  <a:pt x="549" y="98"/>
                  <a:pt x="549" y="98"/>
                  <a:pt x="549" y="98"/>
                </a:cubicBezTo>
                <a:cubicBezTo>
                  <a:pt x="549" y="98"/>
                  <a:pt x="549" y="98"/>
                  <a:pt x="549" y="98"/>
                </a:cubicBezTo>
                <a:close/>
                <a:moveTo>
                  <a:pt x="2454" y="1150"/>
                </a:moveTo>
                <a:cubicBezTo>
                  <a:pt x="2456" y="1150"/>
                  <a:pt x="2459" y="1151"/>
                  <a:pt x="2461" y="1148"/>
                </a:cubicBezTo>
                <a:cubicBezTo>
                  <a:pt x="2462" y="1148"/>
                  <a:pt x="2462" y="1147"/>
                  <a:pt x="2461" y="1147"/>
                </a:cubicBezTo>
                <a:cubicBezTo>
                  <a:pt x="2461" y="1147"/>
                  <a:pt x="2461" y="1147"/>
                  <a:pt x="2461" y="1147"/>
                </a:cubicBezTo>
                <a:cubicBezTo>
                  <a:pt x="2460" y="1146"/>
                  <a:pt x="2460" y="1145"/>
                  <a:pt x="2459" y="1145"/>
                </a:cubicBezTo>
                <a:cubicBezTo>
                  <a:pt x="2458" y="1145"/>
                  <a:pt x="2458" y="1145"/>
                  <a:pt x="2457" y="1145"/>
                </a:cubicBezTo>
                <a:cubicBezTo>
                  <a:pt x="2456" y="1144"/>
                  <a:pt x="2456" y="1143"/>
                  <a:pt x="2455" y="1143"/>
                </a:cubicBezTo>
                <a:cubicBezTo>
                  <a:pt x="2454" y="1143"/>
                  <a:pt x="2454" y="1143"/>
                  <a:pt x="2453" y="1143"/>
                </a:cubicBezTo>
                <a:cubicBezTo>
                  <a:pt x="2450" y="1142"/>
                  <a:pt x="2446" y="1140"/>
                  <a:pt x="2448" y="1147"/>
                </a:cubicBezTo>
                <a:cubicBezTo>
                  <a:pt x="2448" y="1147"/>
                  <a:pt x="2448" y="1147"/>
                  <a:pt x="2448" y="1147"/>
                </a:cubicBezTo>
                <a:cubicBezTo>
                  <a:pt x="2449" y="1148"/>
                  <a:pt x="2450" y="1147"/>
                  <a:pt x="2451" y="1148"/>
                </a:cubicBezTo>
                <a:cubicBezTo>
                  <a:pt x="2451" y="1148"/>
                  <a:pt x="2451" y="1148"/>
                  <a:pt x="2451" y="1148"/>
                </a:cubicBezTo>
                <a:cubicBezTo>
                  <a:pt x="2452" y="1149"/>
                  <a:pt x="2453" y="1150"/>
                  <a:pt x="2454" y="1150"/>
                </a:cubicBezTo>
                <a:close/>
                <a:moveTo>
                  <a:pt x="803" y="338"/>
                </a:moveTo>
                <a:cubicBezTo>
                  <a:pt x="800" y="339"/>
                  <a:pt x="799" y="341"/>
                  <a:pt x="800" y="342"/>
                </a:cubicBezTo>
                <a:cubicBezTo>
                  <a:pt x="802" y="344"/>
                  <a:pt x="803" y="342"/>
                  <a:pt x="805" y="341"/>
                </a:cubicBezTo>
                <a:cubicBezTo>
                  <a:pt x="809" y="340"/>
                  <a:pt x="813" y="338"/>
                  <a:pt x="814" y="333"/>
                </a:cubicBezTo>
                <a:cubicBezTo>
                  <a:pt x="812" y="332"/>
                  <a:pt x="811" y="334"/>
                  <a:pt x="810" y="334"/>
                </a:cubicBezTo>
                <a:cubicBezTo>
                  <a:pt x="807" y="335"/>
                  <a:pt x="806" y="337"/>
                  <a:pt x="803" y="338"/>
                </a:cubicBezTo>
                <a:close/>
                <a:moveTo>
                  <a:pt x="1952" y="62"/>
                </a:moveTo>
                <a:cubicBezTo>
                  <a:pt x="1952" y="63"/>
                  <a:pt x="1952" y="63"/>
                  <a:pt x="1952" y="63"/>
                </a:cubicBezTo>
                <a:cubicBezTo>
                  <a:pt x="1952" y="64"/>
                  <a:pt x="1952" y="64"/>
                  <a:pt x="1952" y="64"/>
                </a:cubicBezTo>
                <a:cubicBezTo>
                  <a:pt x="1952" y="65"/>
                  <a:pt x="1952" y="65"/>
                  <a:pt x="1952" y="66"/>
                </a:cubicBezTo>
                <a:cubicBezTo>
                  <a:pt x="1952" y="65"/>
                  <a:pt x="1951" y="64"/>
                  <a:pt x="1950" y="64"/>
                </a:cubicBezTo>
                <a:cubicBezTo>
                  <a:pt x="1950" y="64"/>
                  <a:pt x="1949" y="64"/>
                  <a:pt x="1949" y="64"/>
                </a:cubicBezTo>
                <a:cubicBezTo>
                  <a:pt x="1947" y="65"/>
                  <a:pt x="1946" y="64"/>
                  <a:pt x="1945" y="66"/>
                </a:cubicBezTo>
                <a:cubicBezTo>
                  <a:pt x="1945" y="66"/>
                  <a:pt x="1945" y="66"/>
                  <a:pt x="1945" y="66"/>
                </a:cubicBezTo>
                <a:cubicBezTo>
                  <a:pt x="1943" y="67"/>
                  <a:pt x="1941" y="69"/>
                  <a:pt x="1943" y="71"/>
                </a:cubicBezTo>
                <a:cubicBezTo>
                  <a:pt x="1944" y="71"/>
                  <a:pt x="1945" y="71"/>
                  <a:pt x="1947" y="72"/>
                </a:cubicBezTo>
                <a:cubicBezTo>
                  <a:pt x="1949" y="73"/>
                  <a:pt x="1951" y="72"/>
                  <a:pt x="1952" y="70"/>
                </a:cubicBezTo>
                <a:cubicBezTo>
                  <a:pt x="1952" y="69"/>
                  <a:pt x="1953" y="68"/>
                  <a:pt x="1952" y="67"/>
                </a:cubicBezTo>
                <a:cubicBezTo>
                  <a:pt x="1953" y="70"/>
                  <a:pt x="1955" y="71"/>
                  <a:pt x="1960" y="69"/>
                </a:cubicBezTo>
                <a:cubicBezTo>
                  <a:pt x="1961" y="69"/>
                  <a:pt x="1961" y="68"/>
                  <a:pt x="1962" y="67"/>
                </a:cubicBezTo>
                <a:cubicBezTo>
                  <a:pt x="1962" y="67"/>
                  <a:pt x="1962" y="67"/>
                  <a:pt x="1962" y="67"/>
                </a:cubicBezTo>
                <a:cubicBezTo>
                  <a:pt x="1967" y="63"/>
                  <a:pt x="1962" y="63"/>
                  <a:pt x="1960" y="62"/>
                </a:cubicBezTo>
                <a:cubicBezTo>
                  <a:pt x="1959" y="62"/>
                  <a:pt x="1959" y="62"/>
                  <a:pt x="1958" y="62"/>
                </a:cubicBezTo>
                <a:cubicBezTo>
                  <a:pt x="1956" y="60"/>
                  <a:pt x="1954" y="60"/>
                  <a:pt x="1952" y="62"/>
                </a:cubicBezTo>
                <a:close/>
                <a:moveTo>
                  <a:pt x="1960" y="69"/>
                </a:moveTo>
                <a:cubicBezTo>
                  <a:pt x="1960" y="69"/>
                  <a:pt x="1960" y="69"/>
                  <a:pt x="1960" y="69"/>
                </a:cubicBezTo>
                <a:cubicBezTo>
                  <a:pt x="1960" y="69"/>
                  <a:pt x="1960" y="69"/>
                  <a:pt x="1960" y="69"/>
                </a:cubicBezTo>
                <a:close/>
                <a:moveTo>
                  <a:pt x="2679" y="567"/>
                </a:moveTo>
                <a:cubicBezTo>
                  <a:pt x="2677" y="567"/>
                  <a:pt x="2675" y="569"/>
                  <a:pt x="2676" y="572"/>
                </a:cubicBezTo>
                <a:cubicBezTo>
                  <a:pt x="2680" y="570"/>
                  <a:pt x="2683" y="568"/>
                  <a:pt x="2687" y="566"/>
                </a:cubicBezTo>
                <a:cubicBezTo>
                  <a:pt x="2689" y="565"/>
                  <a:pt x="2689" y="563"/>
                  <a:pt x="2690" y="561"/>
                </a:cubicBezTo>
                <a:cubicBezTo>
                  <a:pt x="2689" y="560"/>
                  <a:pt x="2689" y="560"/>
                  <a:pt x="2689" y="559"/>
                </a:cubicBezTo>
                <a:cubicBezTo>
                  <a:pt x="2686" y="562"/>
                  <a:pt x="2683" y="565"/>
                  <a:pt x="2679" y="567"/>
                </a:cubicBezTo>
                <a:close/>
                <a:moveTo>
                  <a:pt x="1430" y="394"/>
                </a:moveTo>
                <a:cubicBezTo>
                  <a:pt x="1430" y="394"/>
                  <a:pt x="1430" y="394"/>
                  <a:pt x="1430" y="394"/>
                </a:cubicBezTo>
                <a:cubicBezTo>
                  <a:pt x="1430" y="394"/>
                  <a:pt x="1430" y="394"/>
                  <a:pt x="1430" y="394"/>
                </a:cubicBezTo>
                <a:close/>
                <a:moveTo>
                  <a:pt x="1428" y="398"/>
                </a:moveTo>
                <a:cubicBezTo>
                  <a:pt x="1428" y="398"/>
                  <a:pt x="1428" y="398"/>
                  <a:pt x="1428" y="398"/>
                </a:cubicBezTo>
                <a:cubicBezTo>
                  <a:pt x="1428" y="398"/>
                  <a:pt x="1428" y="398"/>
                  <a:pt x="1428" y="398"/>
                </a:cubicBezTo>
                <a:close/>
                <a:moveTo>
                  <a:pt x="847" y="232"/>
                </a:moveTo>
                <a:cubicBezTo>
                  <a:pt x="846" y="232"/>
                  <a:pt x="846" y="231"/>
                  <a:pt x="845" y="231"/>
                </a:cubicBezTo>
                <a:cubicBezTo>
                  <a:pt x="842" y="232"/>
                  <a:pt x="839" y="233"/>
                  <a:pt x="836" y="234"/>
                </a:cubicBezTo>
                <a:cubicBezTo>
                  <a:pt x="836" y="234"/>
                  <a:pt x="836" y="235"/>
                  <a:pt x="836" y="235"/>
                </a:cubicBezTo>
                <a:cubicBezTo>
                  <a:pt x="839" y="239"/>
                  <a:pt x="845" y="238"/>
                  <a:pt x="847" y="233"/>
                </a:cubicBezTo>
                <a:cubicBezTo>
                  <a:pt x="847" y="233"/>
                  <a:pt x="847" y="232"/>
                  <a:pt x="847" y="232"/>
                </a:cubicBezTo>
                <a:close/>
                <a:moveTo>
                  <a:pt x="2482" y="1099"/>
                </a:moveTo>
                <a:cubicBezTo>
                  <a:pt x="2482" y="1099"/>
                  <a:pt x="2482" y="1099"/>
                  <a:pt x="2482" y="1099"/>
                </a:cubicBezTo>
                <a:cubicBezTo>
                  <a:pt x="2482" y="1099"/>
                  <a:pt x="2482" y="1099"/>
                  <a:pt x="2482" y="1099"/>
                </a:cubicBezTo>
                <a:close/>
                <a:moveTo>
                  <a:pt x="2814" y="394"/>
                </a:moveTo>
                <a:cubicBezTo>
                  <a:pt x="2814" y="394"/>
                  <a:pt x="2814" y="394"/>
                  <a:pt x="2814" y="394"/>
                </a:cubicBezTo>
                <a:cubicBezTo>
                  <a:pt x="2814" y="394"/>
                  <a:pt x="2814" y="394"/>
                  <a:pt x="2814" y="394"/>
                </a:cubicBezTo>
                <a:cubicBezTo>
                  <a:pt x="2815" y="393"/>
                  <a:pt x="2816" y="393"/>
                  <a:pt x="2816" y="392"/>
                </a:cubicBezTo>
                <a:cubicBezTo>
                  <a:pt x="2816" y="391"/>
                  <a:pt x="2816" y="389"/>
                  <a:pt x="2816" y="388"/>
                </a:cubicBezTo>
                <a:cubicBezTo>
                  <a:pt x="2816" y="388"/>
                  <a:pt x="2815" y="387"/>
                  <a:pt x="2814" y="386"/>
                </a:cubicBezTo>
                <a:cubicBezTo>
                  <a:pt x="2814" y="386"/>
                  <a:pt x="2813" y="386"/>
                  <a:pt x="2813" y="386"/>
                </a:cubicBezTo>
                <a:cubicBezTo>
                  <a:pt x="2807" y="387"/>
                  <a:pt x="2808" y="393"/>
                  <a:pt x="2807" y="396"/>
                </a:cubicBezTo>
                <a:cubicBezTo>
                  <a:pt x="2807" y="397"/>
                  <a:pt x="2807" y="397"/>
                  <a:pt x="2807" y="397"/>
                </a:cubicBezTo>
                <a:cubicBezTo>
                  <a:pt x="2807" y="398"/>
                  <a:pt x="2807" y="398"/>
                  <a:pt x="2807" y="398"/>
                </a:cubicBezTo>
                <a:cubicBezTo>
                  <a:pt x="2808" y="399"/>
                  <a:pt x="2809" y="399"/>
                  <a:pt x="2810" y="398"/>
                </a:cubicBezTo>
                <a:cubicBezTo>
                  <a:pt x="2811" y="398"/>
                  <a:pt x="2811" y="398"/>
                  <a:pt x="2811" y="398"/>
                </a:cubicBezTo>
                <a:cubicBezTo>
                  <a:pt x="2811" y="397"/>
                  <a:pt x="2812" y="396"/>
                  <a:pt x="2812" y="396"/>
                </a:cubicBezTo>
                <a:cubicBezTo>
                  <a:pt x="2812" y="396"/>
                  <a:pt x="2812" y="396"/>
                  <a:pt x="2812" y="396"/>
                </a:cubicBezTo>
                <a:cubicBezTo>
                  <a:pt x="2813" y="395"/>
                  <a:pt x="2814" y="395"/>
                  <a:pt x="2814" y="394"/>
                </a:cubicBezTo>
                <a:close/>
                <a:moveTo>
                  <a:pt x="2513" y="1079"/>
                </a:moveTo>
                <a:cubicBezTo>
                  <a:pt x="2513" y="1079"/>
                  <a:pt x="2513" y="1079"/>
                  <a:pt x="2513" y="1079"/>
                </a:cubicBezTo>
                <a:cubicBezTo>
                  <a:pt x="2513" y="1079"/>
                  <a:pt x="2513" y="1079"/>
                  <a:pt x="2513" y="1079"/>
                </a:cubicBezTo>
                <a:close/>
                <a:moveTo>
                  <a:pt x="2507" y="1073"/>
                </a:moveTo>
                <a:cubicBezTo>
                  <a:pt x="2505" y="1074"/>
                  <a:pt x="2503" y="1074"/>
                  <a:pt x="2502" y="1074"/>
                </a:cubicBezTo>
                <a:cubicBezTo>
                  <a:pt x="2500" y="1075"/>
                  <a:pt x="2500" y="1076"/>
                  <a:pt x="2501" y="1077"/>
                </a:cubicBezTo>
                <a:cubicBezTo>
                  <a:pt x="2501" y="1077"/>
                  <a:pt x="2501" y="1077"/>
                  <a:pt x="2501" y="1077"/>
                </a:cubicBezTo>
                <a:cubicBezTo>
                  <a:pt x="2502" y="1079"/>
                  <a:pt x="2504" y="1078"/>
                  <a:pt x="2505" y="1079"/>
                </a:cubicBezTo>
                <a:cubicBezTo>
                  <a:pt x="2505" y="1079"/>
                  <a:pt x="2505" y="1079"/>
                  <a:pt x="2505" y="1079"/>
                </a:cubicBezTo>
                <a:cubicBezTo>
                  <a:pt x="2508" y="1081"/>
                  <a:pt x="2510" y="1081"/>
                  <a:pt x="2513" y="1079"/>
                </a:cubicBezTo>
                <a:cubicBezTo>
                  <a:pt x="2514" y="1078"/>
                  <a:pt x="2514" y="1077"/>
                  <a:pt x="2513" y="1076"/>
                </a:cubicBezTo>
                <a:cubicBezTo>
                  <a:pt x="2513" y="1076"/>
                  <a:pt x="2513" y="1076"/>
                  <a:pt x="2513" y="1076"/>
                </a:cubicBezTo>
                <a:cubicBezTo>
                  <a:pt x="2511" y="1074"/>
                  <a:pt x="2510" y="1072"/>
                  <a:pt x="2507" y="1073"/>
                </a:cubicBezTo>
                <a:close/>
                <a:moveTo>
                  <a:pt x="2574" y="1108"/>
                </a:moveTo>
                <a:cubicBezTo>
                  <a:pt x="2573" y="1107"/>
                  <a:pt x="2574" y="1104"/>
                  <a:pt x="2572" y="1102"/>
                </a:cubicBezTo>
                <a:cubicBezTo>
                  <a:pt x="2572" y="1102"/>
                  <a:pt x="2572" y="1102"/>
                  <a:pt x="2572" y="1102"/>
                </a:cubicBezTo>
                <a:cubicBezTo>
                  <a:pt x="2570" y="1101"/>
                  <a:pt x="2568" y="1101"/>
                  <a:pt x="2568" y="1104"/>
                </a:cubicBezTo>
                <a:cubicBezTo>
                  <a:pt x="2568" y="1106"/>
                  <a:pt x="2568" y="1107"/>
                  <a:pt x="2568" y="1108"/>
                </a:cubicBezTo>
                <a:cubicBezTo>
                  <a:pt x="2568" y="1109"/>
                  <a:pt x="2567" y="1110"/>
                  <a:pt x="2567" y="1110"/>
                </a:cubicBezTo>
                <a:cubicBezTo>
                  <a:pt x="2567" y="1110"/>
                  <a:pt x="2567" y="1110"/>
                  <a:pt x="2567" y="1110"/>
                </a:cubicBezTo>
                <a:cubicBezTo>
                  <a:pt x="2566" y="1111"/>
                  <a:pt x="2566" y="1113"/>
                  <a:pt x="2567" y="1114"/>
                </a:cubicBezTo>
                <a:cubicBezTo>
                  <a:pt x="2567" y="1114"/>
                  <a:pt x="2567" y="1114"/>
                  <a:pt x="2567" y="1114"/>
                </a:cubicBezTo>
                <a:cubicBezTo>
                  <a:pt x="2568" y="1115"/>
                  <a:pt x="2568" y="1117"/>
                  <a:pt x="2570" y="1116"/>
                </a:cubicBezTo>
                <a:cubicBezTo>
                  <a:pt x="2570" y="1115"/>
                  <a:pt x="2570" y="1114"/>
                  <a:pt x="2571" y="1114"/>
                </a:cubicBezTo>
                <a:cubicBezTo>
                  <a:pt x="2571" y="1113"/>
                  <a:pt x="2572" y="1113"/>
                  <a:pt x="2572" y="1112"/>
                </a:cubicBezTo>
                <a:cubicBezTo>
                  <a:pt x="2572" y="1112"/>
                  <a:pt x="2572" y="1112"/>
                  <a:pt x="2572" y="1112"/>
                </a:cubicBezTo>
                <a:cubicBezTo>
                  <a:pt x="2573" y="1111"/>
                  <a:pt x="2574" y="1111"/>
                  <a:pt x="2574" y="1110"/>
                </a:cubicBezTo>
                <a:cubicBezTo>
                  <a:pt x="2574" y="1109"/>
                  <a:pt x="2574" y="1109"/>
                  <a:pt x="2574" y="1108"/>
                </a:cubicBezTo>
                <a:close/>
                <a:moveTo>
                  <a:pt x="954" y="851"/>
                </a:moveTo>
                <a:cubicBezTo>
                  <a:pt x="950" y="849"/>
                  <a:pt x="946" y="849"/>
                  <a:pt x="942" y="851"/>
                </a:cubicBezTo>
                <a:cubicBezTo>
                  <a:pt x="942" y="852"/>
                  <a:pt x="942" y="852"/>
                  <a:pt x="942" y="853"/>
                </a:cubicBezTo>
                <a:cubicBezTo>
                  <a:pt x="942" y="853"/>
                  <a:pt x="942" y="853"/>
                  <a:pt x="942" y="853"/>
                </a:cubicBezTo>
                <a:cubicBezTo>
                  <a:pt x="942" y="854"/>
                  <a:pt x="942" y="854"/>
                  <a:pt x="942" y="854"/>
                </a:cubicBezTo>
                <a:cubicBezTo>
                  <a:pt x="943" y="855"/>
                  <a:pt x="944" y="856"/>
                  <a:pt x="945" y="856"/>
                </a:cubicBezTo>
                <a:cubicBezTo>
                  <a:pt x="945" y="856"/>
                  <a:pt x="946" y="856"/>
                  <a:pt x="946" y="857"/>
                </a:cubicBezTo>
                <a:cubicBezTo>
                  <a:pt x="947" y="858"/>
                  <a:pt x="949" y="858"/>
                  <a:pt x="950" y="857"/>
                </a:cubicBezTo>
                <a:cubicBezTo>
                  <a:pt x="950" y="857"/>
                  <a:pt x="950" y="857"/>
                  <a:pt x="950" y="857"/>
                </a:cubicBezTo>
                <a:cubicBezTo>
                  <a:pt x="951" y="855"/>
                  <a:pt x="953" y="856"/>
                  <a:pt x="954" y="854"/>
                </a:cubicBezTo>
                <a:cubicBezTo>
                  <a:pt x="954" y="855"/>
                  <a:pt x="954" y="855"/>
                  <a:pt x="954" y="855"/>
                </a:cubicBezTo>
                <a:cubicBezTo>
                  <a:pt x="955" y="853"/>
                  <a:pt x="955" y="852"/>
                  <a:pt x="954" y="851"/>
                </a:cubicBezTo>
                <a:close/>
                <a:moveTo>
                  <a:pt x="942" y="851"/>
                </a:moveTo>
                <a:cubicBezTo>
                  <a:pt x="942" y="851"/>
                  <a:pt x="942" y="851"/>
                  <a:pt x="942" y="851"/>
                </a:cubicBezTo>
                <a:cubicBezTo>
                  <a:pt x="942" y="851"/>
                  <a:pt x="942" y="851"/>
                  <a:pt x="942" y="851"/>
                </a:cubicBezTo>
                <a:close/>
                <a:moveTo>
                  <a:pt x="954" y="851"/>
                </a:moveTo>
                <a:cubicBezTo>
                  <a:pt x="954" y="851"/>
                  <a:pt x="954" y="851"/>
                  <a:pt x="954" y="851"/>
                </a:cubicBezTo>
                <a:cubicBezTo>
                  <a:pt x="954" y="851"/>
                  <a:pt x="954" y="851"/>
                  <a:pt x="954" y="851"/>
                </a:cubicBezTo>
                <a:close/>
                <a:moveTo>
                  <a:pt x="155" y="438"/>
                </a:moveTo>
                <a:cubicBezTo>
                  <a:pt x="154" y="438"/>
                  <a:pt x="154" y="438"/>
                  <a:pt x="153" y="438"/>
                </a:cubicBezTo>
                <a:cubicBezTo>
                  <a:pt x="151" y="440"/>
                  <a:pt x="148" y="438"/>
                  <a:pt x="146" y="440"/>
                </a:cubicBezTo>
                <a:cubicBezTo>
                  <a:pt x="146" y="441"/>
                  <a:pt x="146" y="441"/>
                  <a:pt x="145" y="442"/>
                </a:cubicBezTo>
                <a:cubicBezTo>
                  <a:pt x="145" y="443"/>
                  <a:pt x="144" y="443"/>
                  <a:pt x="144" y="444"/>
                </a:cubicBezTo>
                <a:cubicBezTo>
                  <a:pt x="144" y="444"/>
                  <a:pt x="144" y="444"/>
                  <a:pt x="144" y="444"/>
                </a:cubicBezTo>
                <a:cubicBezTo>
                  <a:pt x="143" y="447"/>
                  <a:pt x="145" y="447"/>
                  <a:pt x="147" y="446"/>
                </a:cubicBezTo>
                <a:cubicBezTo>
                  <a:pt x="148" y="446"/>
                  <a:pt x="149" y="446"/>
                  <a:pt x="149" y="446"/>
                </a:cubicBezTo>
                <a:cubicBezTo>
                  <a:pt x="150" y="445"/>
                  <a:pt x="151" y="445"/>
                  <a:pt x="151" y="444"/>
                </a:cubicBezTo>
                <a:cubicBezTo>
                  <a:pt x="152" y="444"/>
                  <a:pt x="154" y="444"/>
                  <a:pt x="155" y="444"/>
                </a:cubicBezTo>
                <a:cubicBezTo>
                  <a:pt x="156" y="443"/>
                  <a:pt x="156" y="443"/>
                  <a:pt x="157" y="442"/>
                </a:cubicBezTo>
                <a:cubicBezTo>
                  <a:pt x="157" y="441"/>
                  <a:pt x="157" y="441"/>
                  <a:pt x="157" y="440"/>
                </a:cubicBezTo>
                <a:cubicBezTo>
                  <a:pt x="157" y="439"/>
                  <a:pt x="156" y="439"/>
                  <a:pt x="155" y="438"/>
                </a:cubicBezTo>
                <a:close/>
                <a:moveTo>
                  <a:pt x="222" y="835"/>
                </a:moveTo>
                <a:cubicBezTo>
                  <a:pt x="222" y="835"/>
                  <a:pt x="221" y="834"/>
                  <a:pt x="220" y="834"/>
                </a:cubicBezTo>
                <a:cubicBezTo>
                  <a:pt x="220" y="834"/>
                  <a:pt x="220" y="834"/>
                  <a:pt x="220" y="834"/>
                </a:cubicBezTo>
                <a:cubicBezTo>
                  <a:pt x="218" y="832"/>
                  <a:pt x="218" y="834"/>
                  <a:pt x="216" y="835"/>
                </a:cubicBezTo>
                <a:cubicBezTo>
                  <a:pt x="216" y="835"/>
                  <a:pt x="216" y="835"/>
                  <a:pt x="216" y="835"/>
                </a:cubicBezTo>
                <a:cubicBezTo>
                  <a:pt x="216" y="836"/>
                  <a:pt x="215" y="837"/>
                  <a:pt x="215" y="838"/>
                </a:cubicBezTo>
                <a:cubicBezTo>
                  <a:pt x="215" y="838"/>
                  <a:pt x="215" y="838"/>
                  <a:pt x="215" y="838"/>
                </a:cubicBezTo>
                <a:cubicBezTo>
                  <a:pt x="215" y="839"/>
                  <a:pt x="215" y="839"/>
                  <a:pt x="215" y="839"/>
                </a:cubicBezTo>
                <a:cubicBezTo>
                  <a:pt x="216" y="840"/>
                  <a:pt x="215" y="842"/>
                  <a:pt x="217" y="843"/>
                </a:cubicBezTo>
                <a:cubicBezTo>
                  <a:pt x="217" y="843"/>
                  <a:pt x="217" y="843"/>
                  <a:pt x="217" y="843"/>
                </a:cubicBezTo>
                <a:cubicBezTo>
                  <a:pt x="218" y="844"/>
                  <a:pt x="219" y="844"/>
                  <a:pt x="220" y="843"/>
                </a:cubicBezTo>
                <a:cubicBezTo>
                  <a:pt x="220" y="843"/>
                  <a:pt x="220" y="843"/>
                  <a:pt x="220" y="843"/>
                </a:cubicBezTo>
                <a:cubicBezTo>
                  <a:pt x="221" y="842"/>
                  <a:pt x="223" y="842"/>
                  <a:pt x="224" y="841"/>
                </a:cubicBezTo>
                <a:cubicBezTo>
                  <a:pt x="224" y="840"/>
                  <a:pt x="224" y="839"/>
                  <a:pt x="224" y="838"/>
                </a:cubicBezTo>
                <a:cubicBezTo>
                  <a:pt x="224" y="837"/>
                  <a:pt x="223" y="836"/>
                  <a:pt x="222" y="836"/>
                </a:cubicBezTo>
                <a:lnTo>
                  <a:pt x="222" y="835"/>
                </a:lnTo>
                <a:close/>
                <a:moveTo>
                  <a:pt x="2114" y="198"/>
                </a:moveTo>
                <a:cubicBezTo>
                  <a:pt x="2117" y="197"/>
                  <a:pt x="2121" y="195"/>
                  <a:pt x="2125" y="194"/>
                </a:cubicBezTo>
                <a:cubicBezTo>
                  <a:pt x="2125" y="194"/>
                  <a:pt x="2125" y="193"/>
                  <a:pt x="2125" y="192"/>
                </a:cubicBezTo>
                <a:cubicBezTo>
                  <a:pt x="2124" y="192"/>
                  <a:pt x="2124" y="191"/>
                  <a:pt x="2123" y="190"/>
                </a:cubicBezTo>
                <a:cubicBezTo>
                  <a:pt x="2121" y="189"/>
                  <a:pt x="2119" y="189"/>
                  <a:pt x="2117" y="190"/>
                </a:cubicBezTo>
                <a:cubicBezTo>
                  <a:pt x="2117" y="190"/>
                  <a:pt x="2117" y="190"/>
                  <a:pt x="2117" y="190"/>
                </a:cubicBezTo>
                <a:cubicBezTo>
                  <a:pt x="2117" y="191"/>
                  <a:pt x="2116" y="192"/>
                  <a:pt x="2115" y="192"/>
                </a:cubicBezTo>
                <a:cubicBezTo>
                  <a:pt x="2115" y="192"/>
                  <a:pt x="2115" y="192"/>
                  <a:pt x="2115" y="192"/>
                </a:cubicBezTo>
                <a:cubicBezTo>
                  <a:pt x="2115" y="193"/>
                  <a:pt x="2114" y="194"/>
                  <a:pt x="2113" y="194"/>
                </a:cubicBezTo>
                <a:cubicBezTo>
                  <a:pt x="2113" y="194"/>
                  <a:pt x="2113" y="194"/>
                  <a:pt x="2113" y="194"/>
                </a:cubicBezTo>
                <a:cubicBezTo>
                  <a:pt x="2112" y="196"/>
                  <a:pt x="2112" y="197"/>
                  <a:pt x="2114" y="198"/>
                </a:cubicBezTo>
                <a:close/>
                <a:moveTo>
                  <a:pt x="2123" y="190"/>
                </a:moveTo>
                <a:cubicBezTo>
                  <a:pt x="2123" y="190"/>
                  <a:pt x="2123" y="190"/>
                  <a:pt x="2123" y="190"/>
                </a:cubicBezTo>
                <a:cubicBezTo>
                  <a:pt x="2123" y="190"/>
                  <a:pt x="2123" y="190"/>
                  <a:pt x="2123" y="190"/>
                </a:cubicBezTo>
                <a:close/>
                <a:moveTo>
                  <a:pt x="1910" y="67"/>
                </a:moveTo>
                <a:cubicBezTo>
                  <a:pt x="1910" y="67"/>
                  <a:pt x="1910" y="67"/>
                  <a:pt x="1910" y="67"/>
                </a:cubicBezTo>
                <a:cubicBezTo>
                  <a:pt x="1910" y="67"/>
                  <a:pt x="1910" y="67"/>
                  <a:pt x="1910" y="67"/>
                </a:cubicBezTo>
                <a:close/>
                <a:moveTo>
                  <a:pt x="1910" y="66"/>
                </a:moveTo>
                <a:cubicBezTo>
                  <a:pt x="1910" y="66"/>
                  <a:pt x="1910" y="66"/>
                  <a:pt x="1910" y="66"/>
                </a:cubicBezTo>
                <a:cubicBezTo>
                  <a:pt x="1910" y="66"/>
                  <a:pt x="1910" y="66"/>
                  <a:pt x="1910" y="66"/>
                </a:cubicBezTo>
                <a:close/>
                <a:moveTo>
                  <a:pt x="1910" y="67"/>
                </a:moveTo>
                <a:cubicBezTo>
                  <a:pt x="1911" y="69"/>
                  <a:pt x="1913" y="68"/>
                  <a:pt x="1914" y="69"/>
                </a:cubicBezTo>
                <a:cubicBezTo>
                  <a:pt x="1915" y="69"/>
                  <a:pt x="1915" y="70"/>
                  <a:pt x="1916" y="70"/>
                </a:cubicBezTo>
                <a:cubicBezTo>
                  <a:pt x="1918" y="71"/>
                  <a:pt x="1920" y="71"/>
                  <a:pt x="1921" y="69"/>
                </a:cubicBezTo>
                <a:cubicBezTo>
                  <a:pt x="1921" y="69"/>
                  <a:pt x="1921" y="69"/>
                  <a:pt x="1921" y="69"/>
                </a:cubicBezTo>
                <a:cubicBezTo>
                  <a:pt x="1920" y="64"/>
                  <a:pt x="1920" y="64"/>
                  <a:pt x="1914" y="64"/>
                </a:cubicBezTo>
                <a:cubicBezTo>
                  <a:pt x="1914" y="64"/>
                  <a:pt x="1914" y="64"/>
                  <a:pt x="1914" y="64"/>
                </a:cubicBezTo>
                <a:cubicBezTo>
                  <a:pt x="1913" y="65"/>
                  <a:pt x="1911" y="64"/>
                  <a:pt x="1910" y="66"/>
                </a:cubicBezTo>
                <a:cubicBezTo>
                  <a:pt x="1909" y="66"/>
                  <a:pt x="1909" y="67"/>
                  <a:pt x="1910" y="67"/>
                </a:cubicBezTo>
                <a:close/>
                <a:moveTo>
                  <a:pt x="2780" y="1141"/>
                </a:moveTo>
                <a:cubicBezTo>
                  <a:pt x="2778" y="1141"/>
                  <a:pt x="2777" y="1141"/>
                  <a:pt x="2776" y="1141"/>
                </a:cubicBezTo>
                <a:cubicBezTo>
                  <a:pt x="2775" y="1140"/>
                  <a:pt x="2773" y="1140"/>
                  <a:pt x="2772" y="1141"/>
                </a:cubicBezTo>
                <a:cubicBezTo>
                  <a:pt x="2772" y="1141"/>
                  <a:pt x="2772" y="1141"/>
                  <a:pt x="2772" y="1141"/>
                </a:cubicBezTo>
                <a:cubicBezTo>
                  <a:pt x="2771" y="1141"/>
                  <a:pt x="2771" y="1142"/>
                  <a:pt x="2772" y="1143"/>
                </a:cubicBezTo>
                <a:cubicBezTo>
                  <a:pt x="2772" y="1143"/>
                  <a:pt x="2772" y="1144"/>
                  <a:pt x="2772" y="1144"/>
                </a:cubicBezTo>
                <a:cubicBezTo>
                  <a:pt x="2773" y="1145"/>
                  <a:pt x="2773" y="1146"/>
                  <a:pt x="2774" y="1147"/>
                </a:cubicBezTo>
                <a:cubicBezTo>
                  <a:pt x="2777" y="1147"/>
                  <a:pt x="2779" y="1147"/>
                  <a:pt x="2782" y="1147"/>
                </a:cubicBezTo>
                <a:cubicBezTo>
                  <a:pt x="2784" y="1144"/>
                  <a:pt x="2782" y="1142"/>
                  <a:pt x="2780" y="1141"/>
                </a:cubicBezTo>
                <a:close/>
                <a:moveTo>
                  <a:pt x="1636" y="71"/>
                </a:moveTo>
                <a:cubicBezTo>
                  <a:pt x="1637" y="71"/>
                  <a:pt x="1638" y="71"/>
                  <a:pt x="1639" y="72"/>
                </a:cubicBezTo>
                <a:cubicBezTo>
                  <a:pt x="1640" y="72"/>
                  <a:pt x="1640" y="73"/>
                  <a:pt x="1639" y="73"/>
                </a:cubicBezTo>
                <a:cubicBezTo>
                  <a:pt x="1639" y="73"/>
                  <a:pt x="1639" y="73"/>
                  <a:pt x="1639" y="73"/>
                </a:cubicBezTo>
                <a:cubicBezTo>
                  <a:pt x="1639" y="74"/>
                  <a:pt x="1639" y="74"/>
                  <a:pt x="1639" y="74"/>
                </a:cubicBezTo>
                <a:cubicBezTo>
                  <a:pt x="1638" y="75"/>
                  <a:pt x="1638" y="75"/>
                  <a:pt x="1637" y="75"/>
                </a:cubicBezTo>
                <a:cubicBezTo>
                  <a:pt x="1637" y="76"/>
                  <a:pt x="1637" y="76"/>
                  <a:pt x="1637" y="77"/>
                </a:cubicBezTo>
                <a:cubicBezTo>
                  <a:pt x="1637" y="77"/>
                  <a:pt x="1637" y="77"/>
                  <a:pt x="1637" y="77"/>
                </a:cubicBezTo>
                <a:cubicBezTo>
                  <a:pt x="1638" y="78"/>
                  <a:pt x="1639" y="78"/>
                  <a:pt x="1639" y="79"/>
                </a:cubicBezTo>
                <a:cubicBezTo>
                  <a:pt x="1639" y="79"/>
                  <a:pt x="1639" y="79"/>
                  <a:pt x="1639" y="79"/>
                </a:cubicBezTo>
                <a:cubicBezTo>
                  <a:pt x="1640" y="79"/>
                  <a:pt x="1640" y="80"/>
                  <a:pt x="1641" y="80"/>
                </a:cubicBezTo>
                <a:cubicBezTo>
                  <a:pt x="1641" y="80"/>
                  <a:pt x="1641" y="81"/>
                  <a:pt x="1641" y="81"/>
                </a:cubicBezTo>
                <a:cubicBezTo>
                  <a:pt x="1642" y="81"/>
                  <a:pt x="1643" y="81"/>
                  <a:pt x="1644" y="81"/>
                </a:cubicBezTo>
                <a:cubicBezTo>
                  <a:pt x="1644" y="81"/>
                  <a:pt x="1644" y="81"/>
                  <a:pt x="1644" y="81"/>
                </a:cubicBezTo>
                <a:cubicBezTo>
                  <a:pt x="1644" y="81"/>
                  <a:pt x="1644" y="81"/>
                  <a:pt x="1644" y="81"/>
                </a:cubicBezTo>
                <a:cubicBezTo>
                  <a:pt x="1644" y="82"/>
                  <a:pt x="1644" y="82"/>
                  <a:pt x="1644" y="82"/>
                </a:cubicBezTo>
                <a:cubicBezTo>
                  <a:pt x="1643" y="82"/>
                  <a:pt x="1643" y="82"/>
                  <a:pt x="1643" y="82"/>
                </a:cubicBezTo>
                <a:cubicBezTo>
                  <a:pt x="1644" y="83"/>
                  <a:pt x="1644" y="84"/>
                  <a:pt x="1645" y="85"/>
                </a:cubicBezTo>
                <a:cubicBezTo>
                  <a:pt x="1645" y="85"/>
                  <a:pt x="1645" y="85"/>
                  <a:pt x="1645" y="85"/>
                </a:cubicBezTo>
                <a:cubicBezTo>
                  <a:pt x="1646" y="85"/>
                  <a:pt x="1646" y="86"/>
                  <a:pt x="1647" y="87"/>
                </a:cubicBezTo>
                <a:cubicBezTo>
                  <a:pt x="1648" y="87"/>
                  <a:pt x="1648" y="87"/>
                  <a:pt x="1649" y="87"/>
                </a:cubicBezTo>
                <a:cubicBezTo>
                  <a:pt x="1654" y="89"/>
                  <a:pt x="1659" y="86"/>
                  <a:pt x="1664" y="89"/>
                </a:cubicBezTo>
                <a:cubicBezTo>
                  <a:pt x="1666" y="91"/>
                  <a:pt x="1670" y="88"/>
                  <a:pt x="1672" y="90"/>
                </a:cubicBezTo>
                <a:cubicBezTo>
                  <a:pt x="1678" y="92"/>
                  <a:pt x="1685" y="92"/>
                  <a:pt x="1691" y="90"/>
                </a:cubicBezTo>
                <a:cubicBezTo>
                  <a:pt x="1692" y="89"/>
                  <a:pt x="1692" y="88"/>
                  <a:pt x="1693" y="87"/>
                </a:cubicBezTo>
                <a:cubicBezTo>
                  <a:pt x="1695" y="85"/>
                  <a:pt x="1697" y="86"/>
                  <a:pt x="1699" y="85"/>
                </a:cubicBezTo>
                <a:cubicBezTo>
                  <a:pt x="1699" y="85"/>
                  <a:pt x="1699" y="85"/>
                  <a:pt x="1699" y="85"/>
                </a:cubicBezTo>
                <a:cubicBezTo>
                  <a:pt x="1701" y="82"/>
                  <a:pt x="1704" y="80"/>
                  <a:pt x="1707" y="77"/>
                </a:cubicBezTo>
                <a:cubicBezTo>
                  <a:pt x="1707" y="77"/>
                  <a:pt x="1707" y="77"/>
                  <a:pt x="1707" y="77"/>
                </a:cubicBezTo>
                <a:cubicBezTo>
                  <a:pt x="1707" y="76"/>
                  <a:pt x="1708" y="76"/>
                  <a:pt x="1708" y="75"/>
                </a:cubicBezTo>
                <a:cubicBezTo>
                  <a:pt x="1708" y="75"/>
                  <a:pt x="1708" y="75"/>
                  <a:pt x="1708" y="75"/>
                </a:cubicBezTo>
                <a:cubicBezTo>
                  <a:pt x="1709" y="75"/>
                  <a:pt x="1710" y="74"/>
                  <a:pt x="1710" y="73"/>
                </a:cubicBezTo>
                <a:cubicBezTo>
                  <a:pt x="1710" y="72"/>
                  <a:pt x="1710" y="72"/>
                  <a:pt x="1710" y="72"/>
                </a:cubicBezTo>
                <a:cubicBezTo>
                  <a:pt x="1708" y="69"/>
                  <a:pt x="1705" y="72"/>
                  <a:pt x="1702" y="70"/>
                </a:cubicBezTo>
                <a:cubicBezTo>
                  <a:pt x="1702" y="70"/>
                  <a:pt x="1701" y="70"/>
                  <a:pt x="1701" y="69"/>
                </a:cubicBezTo>
                <a:cubicBezTo>
                  <a:pt x="1697" y="65"/>
                  <a:pt x="1693" y="66"/>
                  <a:pt x="1689" y="68"/>
                </a:cubicBezTo>
                <a:cubicBezTo>
                  <a:pt x="1689" y="68"/>
                  <a:pt x="1689" y="68"/>
                  <a:pt x="1689" y="68"/>
                </a:cubicBezTo>
                <a:cubicBezTo>
                  <a:pt x="1688" y="68"/>
                  <a:pt x="1687" y="69"/>
                  <a:pt x="1685" y="68"/>
                </a:cubicBezTo>
                <a:cubicBezTo>
                  <a:pt x="1684" y="66"/>
                  <a:pt x="1684" y="64"/>
                  <a:pt x="1682" y="66"/>
                </a:cubicBezTo>
                <a:cubicBezTo>
                  <a:pt x="1682" y="66"/>
                  <a:pt x="1682" y="66"/>
                  <a:pt x="1682" y="66"/>
                </a:cubicBezTo>
                <a:cubicBezTo>
                  <a:pt x="1680" y="67"/>
                  <a:pt x="1679" y="68"/>
                  <a:pt x="1678" y="69"/>
                </a:cubicBezTo>
                <a:cubicBezTo>
                  <a:pt x="1677" y="69"/>
                  <a:pt x="1677" y="69"/>
                  <a:pt x="1677" y="69"/>
                </a:cubicBezTo>
                <a:cubicBezTo>
                  <a:pt x="1676" y="71"/>
                  <a:pt x="1674" y="71"/>
                  <a:pt x="1672" y="70"/>
                </a:cubicBezTo>
                <a:cubicBezTo>
                  <a:pt x="1672" y="70"/>
                  <a:pt x="1672" y="70"/>
                  <a:pt x="1672" y="70"/>
                </a:cubicBezTo>
                <a:cubicBezTo>
                  <a:pt x="1670" y="66"/>
                  <a:pt x="1665" y="67"/>
                  <a:pt x="1662" y="66"/>
                </a:cubicBezTo>
                <a:cubicBezTo>
                  <a:pt x="1661" y="65"/>
                  <a:pt x="1660" y="65"/>
                  <a:pt x="1658" y="64"/>
                </a:cubicBezTo>
                <a:cubicBezTo>
                  <a:pt x="1658" y="63"/>
                  <a:pt x="1657" y="62"/>
                  <a:pt x="1656" y="62"/>
                </a:cubicBezTo>
                <a:cubicBezTo>
                  <a:pt x="1656" y="62"/>
                  <a:pt x="1656" y="62"/>
                  <a:pt x="1656" y="62"/>
                </a:cubicBezTo>
                <a:cubicBezTo>
                  <a:pt x="1654" y="61"/>
                  <a:pt x="1652" y="59"/>
                  <a:pt x="1649" y="60"/>
                </a:cubicBezTo>
                <a:cubicBezTo>
                  <a:pt x="1648" y="62"/>
                  <a:pt x="1647" y="65"/>
                  <a:pt x="1645" y="66"/>
                </a:cubicBezTo>
                <a:cubicBezTo>
                  <a:pt x="1645" y="67"/>
                  <a:pt x="1645" y="67"/>
                  <a:pt x="1645" y="67"/>
                </a:cubicBezTo>
                <a:cubicBezTo>
                  <a:pt x="1645" y="68"/>
                  <a:pt x="1645" y="68"/>
                  <a:pt x="1645" y="68"/>
                </a:cubicBezTo>
                <a:cubicBezTo>
                  <a:pt x="1645" y="68"/>
                  <a:pt x="1644" y="68"/>
                  <a:pt x="1644" y="68"/>
                </a:cubicBezTo>
                <a:cubicBezTo>
                  <a:pt x="1644" y="68"/>
                  <a:pt x="1643" y="68"/>
                  <a:pt x="1643" y="68"/>
                </a:cubicBezTo>
                <a:cubicBezTo>
                  <a:pt x="1642" y="68"/>
                  <a:pt x="1642" y="68"/>
                  <a:pt x="1641" y="67"/>
                </a:cubicBezTo>
                <a:cubicBezTo>
                  <a:pt x="1638" y="67"/>
                  <a:pt x="1635" y="64"/>
                  <a:pt x="1633" y="69"/>
                </a:cubicBezTo>
                <a:cubicBezTo>
                  <a:pt x="1633" y="69"/>
                  <a:pt x="1633" y="69"/>
                  <a:pt x="1633" y="69"/>
                </a:cubicBezTo>
                <a:cubicBezTo>
                  <a:pt x="1634" y="70"/>
                  <a:pt x="1635" y="71"/>
                  <a:pt x="1636" y="71"/>
                </a:cubicBezTo>
                <a:close/>
                <a:moveTo>
                  <a:pt x="708" y="46"/>
                </a:moveTo>
                <a:cubicBezTo>
                  <a:pt x="712" y="46"/>
                  <a:pt x="715" y="46"/>
                  <a:pt x="719" y="46"/>
                </a:cubicBezTo>
                <a:cubicBezTo>
                  <a:pt x="719" y="48"/>
                  <a:pt x="719" y="50"/>
                  <a:pt x="720" y="52"/>
                </a:cubicBezTo>
                <a:cubicBezTo>
                  <a:pt x="717" y="51"/>
                  <a:pt x="714" y="50"/>
                  <a:pt x="711" y="50"/>
                </a:cubicBezTo>
                <a:cubicBezTo>
                  <a:pt x="709" y="51"/>
                  <a:pt x="708" y="52"/>
                  <a:pt x="708" y="54"/>
                </a:cubicBezTo>
                <a:cubicBezTo>
                  <a:pt x="708" y="54"/>
                  <a:pt x="708" y="54"/>
                  <a:pt x="708" y="54"/>
                </a:cubicBezTo>
                <a:cubicBezTo>
                  <a:pt x="710" y="55"/>
                  <a:pt x="711" y="57"/>
                  <a:pt x="714" y="56"/>
                </a:cubicBezTo>
                <a:cubicBezTo>
                  <a:pt x="714" y="56"/>
                  <a:pt x="715" y="56"/>
                  <a:pt x="716" y="56"/>
                </a:cubicBezTo>
                <a:cubicBezTo>
                  <a:pt x="716" y="56"/>
                  <a:pt x="716" y="56"/>
                  <a:pt x="716" y="56"/>
                </a:cubicBezTo>
                <a:cubicBezTo>
                  <a:pt x="717" y="55"/>
                  <a:pt x="717" y="56"/>
                  <a:pt x="718" y="56"/>
                </a:cubicBezTo>
                <a:cubicBezTo>
                  <a:pt x="718" y="56"/>
                  <a:pt x="718" y="56"/>
                  <a:pt x="718" y="56"/>
                </a:cubicBezTo>
                <a:cubicBezTo>
                  <a:pt x="719" y="57"/>
                  <a:pt x="721" y="58"/>
                  <a:pt x="723" y="58"/>
                </a:cubicBezTo>
                <a:cubicBezTo>
                  <a:pt x="722" y="58"/>
                  <a:pt x="720" y="59"/>
                  <a:pt x="720" y="60"/>
                </a:cubicBezTo>
                <a:cubicBezTo>
                  <a:pt x="719" y="60"/>
                  <a:pt x="718" y="60"/>
                  <a:pt x="718" y="60"/>
                </a:cubicBezTo>
                <a:cubicBezTo>
                  <a:pt x="711" y="64"/>
                  <a:pt x="715" y="70"/>
                  <a:pt x="716" y="75"/>
                </a:cubicBezTo>
                <a:cubicBezTo>
                  <a:pt x="716" y="76"/>
                  <a:pt x="717" y="76"/>
                  <a:pt x="718" y="77"/>
                </a:cubicBezTo>
                <a:cubicBezTo>
                  <a:pt x="718" y="77"/>
                  <a:pt x="718" y="77"/>
                  <a:pt x="718" y="77"/>
                </a:cubicBezTo>
                <a:cubicBezTo>
                  <a:pt x="718" y="78"/>
                  <a:pt x="719" y="78"/>
                  <a:pt x="720" y="79"/>
                </a:cubicBezTo>
                <a:cubicBezTo>
                  <a:pt x="720" y="79"/>
                  <a:pt x="720" y="79"/>
                  <a:pt x="720" y="79"/>
                </a:cubicBezTo>
                <a:cubicBezTo>
                  <a:pt x="721" y="80"/>
                  <a:pt x="723" y="82"/>
                  <a:pt x="725" y="82"/>
                </a:cubicBezTo>
                <a:cubicBezTo>
                  <a:pt x="724" y="82"/>
                  <a:pt x="724" y="82"/>
                  <a:pt x="724" y="83"/>
                </a:cubicBezTo>
                <a:cubicBezTo>
                  <a:pt x="723" y="88"/>
                  <a:pt x="728" y="84"/>
                  <a:pt x="729" y="87"/>
                </a:cubicBezTo>
                <a:cubicBezTo>
                  <a:pt x="730" y="87"/>
                  <a:pt x="731" y="87"/>
                  <a:pt x="731" y="87"/>
                </a:cubicBezTo>
                <a:cubicBezTo>
                  <a:pt x="732" y="87"/>
                  <a:pt x="733" y="87"/>
                  <a:pt x="734" y="87"/>
                </a:cubicBezTo>
                <a:cubicBezTo>
                  <a:pt x="734" y="88"/>
                  <a:pt x="733" y="89"/>
                  <a:pt x="733" y="91"/>
                </a:cubicBezTo>
                <a:cubicBezTo>
                  <a:pt x="733" y="91"/>
                  <a:pt x="733" y="91"/>
                  <a:pt x="733" y="91"/>
                </a:cubicBezTo>
                <a:cubicBezTo>
                  <a:pt x="737" y="94"/>
                  <a:pt x="736" y="98"/>
                  <a:pt x="737" y="102"/>
                </a:cubicBezTo>
                <a:cubicBezTo>
                  <a:pt x="741" y="102"/>
                  <a:pt x="745" y="103"/>
                  <a:pt x="748" y="101"/>
                </a:cubicBezTo>
                <a:cubicBezTo>
                  <a:pt x="750" y="99"/>
                  <a:pt x="752" y="99"/>
                  <a:pt x="755" y="101"/>
                </a:cubicBezTo>
                <a:cubicBezTo>
                  <a:pt x="757" y="102"/>
                  <a:pt x="759" y="101"/>
                  <a:pt x="760" y="98"/>
                </a:cubicBezTo>
                <a:cubicBezTo>
                  <a:pt x="762" y="95"/>
                  <a:pt x="766" y="94"/>
                  <a:pt x="769" y="94"/>
                </a:cubicBezTo>
                <a:cubicBezTo>
                  <a:pt x="773" y="93"/>
                  <a:pt x="773" y="93"/>
                  <a:pt x="773" y="96"/>
                </a:cubicBezTo>
                <a:cubicBezTo>
                  <a:pt x="773" y="96"/>
                  <a:pt x="773" y="96"/>
                  <a:pt x="773" y="96"/>
                </a:cubicBezTo>
                <a:cubicBezTo>
                  <a:pt x="773" y="96"/>
                  <a:pt x="773" y="96"/>
                  <a:pt x="773" y="96"/>
                </a:cubicBezTo>
                <a:cubicBezTo>
                  <a:pt x="774" y="102"/>
                  <a:pt x="775" y="103"/>
                  <a:pt x="780" y="101"/>
                </a:cubicBezTo>
                <a:cubicBezTo>
                  <a:pt x="782" y="100"/>
                  <a:pt x="784" y="98"/>
                  <a:pt x="786" y="99"/>
                </a:cubicBezTo>
                <a:cubicBezTo>
                  <a:pt x="791" y="101"/>
                  <a:pt x="795" y="100"/>
                  <a:pt x="798" y="96"/>
                </a:cubicBezTo>
                <a:cubicBezTo>
                  <a:pt x="799" y="95"/>
                  <a:pt x="799" y="96"/>
                  <a:pt x="800" y="96"/>
                </a:cubicBezTo>
                <a:cubicBezTo>
                  <a:pt x="800" y="96"/>
                  <a:pt x="800" y="97"/>
                  <a:pt x="800" y="97"/>
                </a:cubicBezTo>
                <a:cubicBezTo>
                  <a:pt x="800" y="98"/>
                  <a:pt x="799" y="99"/>
                  <a:pt x="799" y="100"/>
                </a:cubicBezTo>
                <a:cubicBezTo>
                  <a:pt x="799" y="104"/>
                  <a:pt x="799" y="105"/>
                  <a:pt x="804" y="106"/>
                </a:cubicBezTo>
                <a:cubicBezTo>
                  <a:pt x="807" y="107"/>
                  <a:pt x="809" y="108"/>
                  <a:pt x="812" y="108"/>
                </a:cubicBezTo>
                <a:cubicBezTo>
                  <a:pt x="811" y="112"/>
                  <a:pt x="809" y="113"/>
                  <a:pt x="805" y="113"/>
                </a:cubicBezTo>
                <a:cubicBezTo>
                  <a:pt x="803" y="113"/>
                  <a:pt x="802" y="113"/>
                  <a:pt x="800" y="113"/>
                </a:cubicBezTo>
                <a:cubicBezTo>
                  <a:pt x="800" y="113"/>
                  <a:pt x="800" y="113"/>
                  <a:pt x="800" y="113"/>
                </a:cubicBezTo>
                <a:cubicBezTo>
                  <a:pt x="797" y="111"/>
                  <a:pt x="794" y="109"/>
                  <a:pt x="791" y="107"/>
                </a:cubicBezTo>
                <a:cubicBezTo>
                  <a:pt x="787" y="104"/>
                  <a:pt x="783" y="103"/>
                  <a:pt x="779" y="105"/>
                </a:cubicBezTo>
                <a:cubicBezTo>
                  <a:pt x="777" y="105"/>
                  <a:pt x="774" y="105"/>
                  <a:pt x="773" y="107"/>
                </a:cubicBezTo>
                <a:cubicBezTo>
                  <a:pt x="772" y="109"/>
                  <a:pt x="775" y="110"/>
                  <a:pt x="776" y="112"/>
                </a:cubicBezTo>
                <a:cubicBezTo>
                  <a:pt x="777" y="113"/>
                  <a:pt x="777" y="115"/>
                  <a:pt x="775" y="116"/>
                </a:cubicBezTo>
                <a:cubicBezTo>
                  <a:pt x="773" y="116"/>
                  <a:pt x="771" y="117"/>
                  <a:pt x="769" y="117"/>
                </a:cubicBezTo>
                <a:cubicBezTo>
                  <a:pt x="767" y="117"/>
                  <a:pt x="765" y="118"/>
                  <a:pt x="762" y="119"/>
                </a:cubicBezTo>
                <a:cubicBezTo>
                  <a:pt x="761" y="120"/>
                  <a:pt x="760" y="121"/>
                  <a:pt x="758" y="121"/>
                </a:cubicBezTo>
                <a:cubicBezTo>
                  <a:pt x="758" y="124"/>
                  <a:pt x="758" y="126"/>
                  <a:pt x="760" y="129"/>
                </a:cubicBezTo>
                <a:cubicBezTo>
                  <a:pt x="761" y="131"/>
                  <a:pt x="763" y="128"/>
                  <a:pt x="765" y="128"/>
                </a:cubicBezTo>
                <a:cubicBezTo>
                  <a:pt x="765" y="129"/>
                  <a:pt x="766" y="129"/>
                  <a:pt x="766" y="130"/>
                </a:cubicBezTo>
                <a:cubicBezTo>
                  <a:pt x="769" y="131"/>
                  <a:pt x="771" y="131"/>
                  <a:pt x="773" y="129"/>
                </a:cubicBezTo>
                <a:cubicBezTo>
                  <a:pt x="774" y="128"/>
                  <a:pt x="775" y="127"/>
                  <a:pt x="777" y="127"/>
                </a:cubicBezTo>
                <a:cubicBezTo>
                  <a:pt x="777" y="127"/>
                  <a:pt x="777" y="127"/>
                  <a:pt x="777" y="127"/>
                </a:cubicBezTo>
                <a:cubicBezTo>
                  <a:pt x="783" y="130"/>
                  <a:pt x="790" y="131"/>
                  <a:pt x="796" y="131"/>
                </a:cubicBezTo>
                <a:cubicBezTo>
                  <a:pt x="796" y="131"/>
                  <a:pt x="796" y="131"/>
                  <a:pt x="796" y="131"/>
                </a:cubicBezTo>
                <a:cubicBezTo>
                  <a:pt x="797" y="130"/>
                  <a:pt x="798" y="130"/>
                  <a:pt x="798" y="129"/>
                </a:cubicBezTo>
                <a:cubicBezTo>
                  <a:pt x="798" y="127"/>
                  <a:pt x="801" y="127"/>
                  <a:pt x="802" y="126"/>
                </a:cubicBezTo>
                <a:cubicBezTo>
                  <a:pt x="803" y="126"/>
                  <a:pt x="803" y="126"/>
                  <a:pt x="804" y="127"/>
                </a:cubicBezTo>
                <a:cubicBezTo>
                  <a:pt x="809" y="129"/>
                  <a:pt x="813" y="128"/>
                  <a:pt x="817" y="127"/>
                </a:cubicBezTo>
                <a:cubicBezTo>
                  <a:pt x="818" y="127"/>
                  <a:pt x="819" y="127"/>
                  <a:pt x="819" y="127"/>
                </a:cubicBezTo>
                <a:cubicBezTo>
                  <a:pt x="820" y="127"/>
                  <a:pt x="820" y="126"/>
                  <a:pt x="821" y="126"/>
                </a:cubicBezTo>
                <a:cubicBezTo>
                  <a:pt x="821" y="125"/>
                  <a:pt x="821" y="125"/>
                  <a:pt x="821" y="125"/>
                </a:cubicBezTo>
                <a:cubicBezTo>
                  <a:pt x="821" y="125"/>
                  <a:pt x="822" y="125"/>
                  <a:pt x="822" y="125"/>
                </a:cubicBezTo>
                <a:cubicBezTo>
                  <a:pt x="823" y="125"/>
                  <a:pt x="823" y="126"/>
                  <a:pt x="823" y="126"/>
                </a:cubicBezTo>
                <a:cubicBezTo>
                  <a:pt x="825" y="126"/>
                  <a:pt x="827" y="125"/>
                  <a:pt x="829" y="127"/>
                </a:cubicBezTo>
                <a:cubicBezTo>
                  <a:pt x="829" y="127"/>
                  <a:pt x="829" y="127"/>
                  <a:pt x="829" y="127"/>
                </a:cubicBezTo>
                <a:cubicBezTo>
                  <a:pt x="830" y="128"/>
                  <a:pt x="830" y="128"/>
                  <a:pt x="829" y="129"/>
                </a:cubicBezTo>
                <a:cubicBezTo>
                  <a:pt x="829" y="130"/>
                  <a:pt x="829" y="131"/>
                  <a:pt x="829" y="132"/>
                </a:cubicBezTo>
                <a:cubicBezTo>
                  <a:pt x="834" y="135"/>
                  <a:pt x="838" y="133"/>
                  <a:pt x="840" y="129"/>
                </a:cubicBezTo>
                <a:cubicBezTo>
                  <a:pt x="840" y="129"/>
                  <a:pt x="840" y="129"/>
                  <a:pt x="840" y="129"/>
                </a:cubicBezTo>
                <a:cubicBezTo>
                  <a:pt x="843" y="127"/>
                  <a:pt x="846" y="129"/>
                  <a:pt x="848" y="127"/>
                </a:cubicBezTo>
                <a:cubicBezTo>
                  <a:pt x="849" y="126"/>
                  <a:pt x="849" y="126"/>
                  <a:pt x="850" y="125"/>
                </a:cubicBezTo>
                <a:cubicBezTo>
                  <a:pt x="850" y="125"/>
                  <a:pt x="850" y="125"/>
                  <a:pt x="850" y="125"/>
                </a:cubicBezTo>
                <a:cubicBezTo>
                  <a:pt x="851" y="124"/>
                  <a:pt x="853" y="124"/>
                  <a:pt x="854" y="123"/>
                </a:cubicBezTo>
                <a:cubicBezTo>
                  <a:pt x="855" y="122"/>
                  <a:pt x="855" y="121"/>
                  <a:pt x="854" y="119"/>
                </a:cubicBezTo>
                <a:cubicBezTo>
                  <a:pt x="854" y="120"/>
                  <a:pt x="854" y="120"/>
                  <a:pt x="854" y="120"/>
                </a:cubicBezTo>
                <a:cubicBezTo>
                  <a:pt x="852" y="118"/>
                  <a:pt x="850" y="119"/>
                  <a:pt x="848" y="118"/>
                </a:cubicBezTo>
                <a:cubicBezTo>
                  <a:pt x="848" y="118"/>
                  <a:pt x="848" y="118"/>
                  <a:pt x="848" y="118"/>
                </a:cubicBezTo>
                <a:cubicBezTo>
                  <a:pt x="848" y="117"/>
                  <a:pt x="847" y="116"/>
                  <a:pt x="846" y="116"/>
                </a:cubicBezTo>
                <a:cubicBezTo>
                  <a:pt x="846" y="116"/>
                  <a:pt x="846" y="116"/>
                  <a:pt x="846" y="116"/>
                </a:cubicBezTo>
                <a:cubicBezTo>
                  <a:pt x="846" y="115"/>
                  <a:pt x="846" y="115"/>
                  <a:pt x="845" y="114"/>
                </a:cubicBezTo>
                <a:cubicBezTo>
                  <a:pt x="844" y="114"/>
                  <a:pt x="844" y="113"/>
                  <a:pt x="845" y="113"/>
                </a:cubicBezTo>
                <a:cubicBezTo>
                  <a:pt x="847" y="112"/>
                  <a:pt x="850" y="113"/>
                  <a:pt x="852" y="112"/>
                </a:cubicBezTo>
                <a:cubicBezTo>
                  <a:pt x="852" y="112"/>
                  <a:pt x="852" y="112"/>
                  <a:pt x="852" y="112"/>
                </a:cubicBezTo>
                <a:cubicBezTo>
                  <a:pt x="854" y="110"/>
                  <a:pt x="856" y="108"/>
                  <a:pt x="854" y="107"/>
                </a:cubicBezTo>
                <a:cubicBezTo>
                  <a:pt x="858" y="103"/>
                  <a:pt x="863" y="106"/>
                  <a:pt x="867" y="104"/>
                </a:cubicBezTo>
                <a:cubicBezTo>
                  <a:pt x="868" y="104"/>
                  <a:pt x="869" y="104"/>
                  <a:pt x="869" y="104"/>
                </a:cubicBezTo>
                <a:cubicBezTo>
                  <a:pt x="873" y="100"/>
                  <a:pt x="878" y="97"/>
                  <a:pt x="883" y="94"/>
                </a:cubicBezTo>
                <a:cubicBezTo>
                  <a:pt x="883" y="94"/>
                  <a:pt x="883" y="94"/>
                  <a:pt x="883" y="94"/>
                </a:cubicBezTo>
                <a:cubicBezTo>
                  <a:pt x="883" y="94"/>
                  <a:pt x="884" y="93"/>
                  <a:pt x="885" y="92"/>
                </a:cubicBezTo>
                <a:cubicBezTo>
                  <a:pt x="884" y="92"/>
                  <a:pt x="884" y="91"/>
                  <a:pt x="885" y="91"/>
                </a:cubicBezTo>
                <a:cubicBezTo>
                  <a:pt x="882" y="86"/>
                  <a:pt x="878" y="85"/>
                  <a:pt x="874" y="85"/>
                </a:cubicBezTo>
                <a:cubicBezTo>
                  <a:pt x="873" y="85"/>
                  <a:pt x="872" y="85"/>
                  <a:pt x="872" y="85"/>
                </a:cubicBezTo>
                <a:cubicBezTo>
                  <a:pt x="872" y="85"/>
                  <a:pt x="871" y="85"/>
                  <a:pt x="871" y="85"/>
                </a:cubicBezTo>
                <a:cubicBezTo>
                  <a:pt x="872" y="85"/>
                  <a:pt x="872" y="84"/>
                  <a:pt x="872" y="84"/>
                </a:cubicBezTo>
                <a:cubicBezTo>
                  <a:pt x="872" y="83"/>
                  <a:pt x="872" y="82"/>
                  <a:pt x="871" y="82"/>
                </a:cubicBezTo>
                <a:cubicBezTo>
                  <a:pt x="871" y="82"/>
                  <a:pt x="871" y="81"/>
                  <a:pt x="871" y="81"/>
                </a:cubicBezTo>
                <a:cubicBezTo>
                  <a:pt x="871" y="81"/>
                  <a:pt x="871" y="81"/>
                  <a:pt x="871" y="81"/>
                </a:cubicBezTo>
                <a:cubicBezTo>
                  <a:pt x="872" y="81"/>
                  <a:pt x="873" y="81"/>
                  <a:pt x="873" y="81"/>
                </a:cubicBezTo>
                <a:cubicBezTo>
                  <a:pt x="874" y="83"/>
                  <a:pt x="875" y="83"/>
                  <a:pt x="877" y="83"/>
                </a:cubicBezTo>
                <a:cubicBezTo>
                  <a:pt x="880" y="85"/>
                  <a:pt x="883" y="86"/>
                  <a:pt x="886" y="87"/>
                </a:cubicBezTo>
                <a:cubicBezTo>
                  <a:pt x="886" y="82"/>
                  <a:pt x="886" y="82"/>
                  <a:pt x="883" y="81"/>
                </a:cubicBezTo>
                <a:cubicBezTo>
                  <a:pt x="881" y="79"/>
                  <a:pt x="879" y="79"/>
                  <a:pt x="877" y="79"/>
                </a:cubicBezTo>
                <a:cubicBezTo>
                  <a:pt x="877" y="79"/>
                  <a:pt x="877" y="79"/>
                  <a:pt x="877" y="79"/>
                </a:cubicBezTo>
                <a:cubicBezTo>
                  <a:pt x="877" y="79"/>
                  <a:pt x="876" y="78"/>
                  <a:pt x="876" y="78"/>
                </a:cubicBezTo>
                <a:cubicBezTo>
                  <a:pt x="877" y="78"/>
                  <a:pt x="879" y="77"/>
                  <a:pt x="880" y="77"/>
                </a:cubicBezTo>
                <a:cubicBezTo>
                  <a:pt x="880" y="77"/>
                  <a:pt x="880" y="77"/>
                  <a:pt x="880" y="77"/>
                </a:cubicBezTo>
                <a:cubicBezTo>
                  <a:pt x="884" y="81"/>
                  <a:pt x="890" y="77"/>
                  <a:pt x="894" y="77"/>
                </a:cubicBezTo>
                <a:cubicBezTo>
                  <a:pt x="896" y="77"/>
                  <a:pt x="897" y="77"/>
                  <a:pt x="898" y="77"/>
                </a:cubicBezTo>
                <a:cubicBezTo>
                  <a:pt x="899" y="76"/>
                  <a:pt x="899" y="76"/>
                  <a:pt x="900" y="75"/>
                </a:cubicBezTo>
                <a:cubicBezTo>
                  <a:pt x="901" y="75"/>
                  <a:pt x="901" y="74"/>
                  <a:pt x="902" y="73"/>
                </a:cubicBezTo>
                <a:cubicBezTo>
                  <a:pt x="903" y="73"/>
                  <a:pt x="903" y="72"/>
                  <a:pt x="904" y="71"/>
                </a:cubicBezTo>
                <a:cubicBezTo>
                  <a:pt x="904" y="71"/>
                  <a:pt x="904" y="71"/>
                  <a:pt x="904" y="71"/>
                </a:cubicBezTo>
                <a:cubicBezTo>
                  <a:pt x="905" y="70"/>
                  <a:pt x="909" y="71"/>
                  <a:pt x="909" y="70"/>
                </a:cubicBezTo>
                <a:cubicBezTo>
                  <a:pt x="909" y="64"/>
                  <a:pt x="914" y="68"/>
                  <a:pt x="915" y="66"/>
                </a:cubicBezTo>
                <a:cubicBezTo>
                  <a:pt x="916" y="66"/>
                  <a:pt x="916" y="66"/>
                  <a:pt x="916" y="66"/>
                </a:cubicBezTo>
                <a:cubicBezTo>
                  <a:pt x="916" y="66"/>
                  <a:pt x="916" y="66"/>
                  <a:pt x="916" y="66"/>
                </a:cubicBezTo>
                <a:cubicBezTo>
                  <a:pt x="916" y="66"/>
                  <a:pt x="917" y="66"/>
                  <a:pt x="917" y="65"/>
                </a:cubicBezTo>
                <a:cubicBezTo>
                  <a:pt x="917" y="66"/>
                  <a:pt x="917" y="66"/>
                  <a:pt x="917" y="66"/>
                </a:cubicBezTo>
                <a:cubicBezTo>
                  <a:pt x="918" y="65"/>
                  <a:pt x="919" y="64"/>
                  <a:pt x="919" y="64"/>
                </a:cubicBezTo>
                <a:cubicBezTo>
                  <a:pt x="919" y="64"/>
                  <a:pt x="919" y="64"/>
                  <a:pt x="919" y="64"/>
                </a:cubicBezTo>
                <a:cubicBezTo>
                  <a:pt x="920" y="63"/>
                  <a:pt x="921" y="60"/>
                  <a:pt x="923" y="62"/>
                </a:cubicBezTo>
                <a:cubicBezTo>
                  <a:pt x="923" y="62"/>
                  <a:pt x="923" y="62"/>
                  <a:pt x="924" y="62"/>
                </a:cubicBezTo>
                <a:cubicBezTo>
                  <a:pt x="924" y="62"/>
                  <a:pt x="925" y="62"/>
                  <a:pt x="925" y="62"/>
                </a:cubicBezTo>
                <a:cubicBezTo>
                  <a:pt x="926" y="62"/>
                  <a:pt x="926" y="62"/>
                  <a:pt x="927" y="62"/>
                </a:cubicBezTo>
                <a:cubicBezTo>
                  <a:pt x="927" y="61"/>
                  <a:pt x="928" y="61"/>
                  <a:pt x="929" y="60"/>
                </a:cubicBezTo>
                <a:cubicBezTo>
                  <a:pt x="929" y="60"/>
                  <a:pt x="929" y="60"/>
                  <a:pt x="929" y="60"/>
                </a:cubicBezTo>
                <a:cubicBezTo>
                  <a:pt x="930" y="59"/>
                  <a:pt x="932" y="59"/>
                  <a:pt x="933" y="58"/>
                </a:cubicBezTo>
                <a:cubicBezTo>
                  <a:pt x="933" y="58"/>
                  <a:pt x="933" y="58"/>
                  <a:pt x="933" y="58"/>
                </a:cubicBezTo>
                <a:cubicBezTo>
                  <a:pt x="935" y="56"/>
                  <a:pt x="937" y="55"/>
                  <a:pt x="938" y="54"/>
                </a:cubicBezTo>
                <a:cubicBezTo>
                  <a:pt x="938" y="54"/>
                  <a:pt x="938" y="54"/>
                  <a:pt x="938" y="54"/>
                </a:cubicBezTo>
                <a:cubicBezTo>
                  <a:pt x="939" y="53"/>
                  <a:pt x="940" y="53"/>
                  <a:pt x="940" y="52"/>
                </a:cubicBezTo>
                <a:cubicBezTo>
                  <a:pt x="943" y="52"/>
                  <a:pt x="947" y="52"/>
                  <a:pt x="950" y="52"/>
                </a:cubicBezTo>
                <a:cubicBezTo>
                  <a:pt x="951" y="51"/>
                  <a:pt x="953" y="51"/>
                  <a:pt x="954" y="50"/>
                </a:cubicBezTo>
                <a:cubicBezTo>
                  <a:pt x="954" y="50"/>
                  <a:pt x="955" y="50"/>
                  <a:pt x="956" y="50"/>
                </a:cubicBezTo>
                <a:cubicBezTo>
                  <a:pt x="957" y="48"/>
                  <a:pt x="960" y="50"/>
                  <a:pt x="962" y="48"/>
                </a:cubicBezTo>
                <a:cubicBezTo>
                  <a:pt x="962" y="48"/>
                  <a:pt x="962" y="48"/>
                  <a:pt x="962" y="48"/>
                </a:cubicBezTo>
                <a:cubicBezTo>
                  <a:pt x="963" y="47"/>
                  <a:pt x="964" y="48"/>
                  <a:pt x="965" y="46"/>
                </a:cubicBezTo>
                <a:cubicBezTo>
                  <a:pt x="965" y="46"/>
                  <a:pt x="965" y="46"/>
                  <a:pt x="965" y="46"/>
                </a:cubicBezTo>
                <a:cubicBezTo>
                  <a:pt x="966" y="46"/>
                  <a:pt x="967" y="45"/>
                  <a:pt x="967" y="45"/>
                </a:cubicBezTo>
                <a:cubicBezTo>
                  <a:pt x="967" y="44"/>
                  <a:pt x="967" y="44"/>
                  <a:pt x="967" y="44"/>
                </a:cubicBezTo>
                <a:cubicBezTo>
                  <a:pt x="968" y="44"/>
                  <a:pt x="968" y="44"/>
                  <a:pt x="969" y="44"/>
                </a:cubicBezTo>
                <a:cubicBezTo>
                  <a:pt x="970" y="43"/>
                  <a:pt x="970" y="41"/>
                  <a:pt x="970" y="40"/>
                </a:cubicBezTo>
                <a:cubicBezTo>
                  <a:pt x="970" y="40"/>
                  <a:pt x="971" y="39"/>
                  <a:pt x="971" y="39"/>
                </a:cubicBezTo>
                <a:cubicBezTo>
                  <a:pt x="971" y="39"/>
                  <a:pt x="971" y="39"/>
                  <a:pt x="971" y="39"/>
                </a:cubicBezTo>
                <a:cubicBezTo>
                  <a:pt x="972" y="38"/>
                  <a:pt x="972" y="37"/>
                  <a:pt x="973" y="37"/>
                </a:cubicBezTo>
                <a:cubicBezTo>
                  <a:pt x="974" y="37"/>
                  <a:pt x="975" y="37"/>
                  <a:pt x="977" y="37"/>
                </a:cubicBezTo>
                <a:cubicBezTo>
                  <a:pt x="978" y="36"/>
                  <a:pt x="980" y="36"/>
                  <a:pt x="981" y="35"/>
                </a:cubicBezTo>
                <a:cubicBezTo>
                  <a:pt x="981" y="35"/>
                  <a:pt x="981" y="35"/>
                  <a:pt x="981" y="35"/>
                </a:cubicBezTo>
                <a:cubicBezTo>
                  <a:pt x="981" y="34"/>
                  <a:pt x="982" y="34"/>
                  <a:pt x="983" y="33"/>
                </a:cubicBezTo>
                <a:cubicBezTo>
                  <a:pt x="983" y="33"/>
                  <a:pt x="983" y="33"/>
                  <a:pt x="983" y="33"/>
                </a:cubicBezTo>
                <a:cubicBezTo>
                  <a:pt x="984" y="31"/>
                  <a:pt x="987" y="33"/>
                  <a:pt x="988" y="31"/>
                </a:cubicBezTo>
                <a:cubicBezTo>
                  <a:pt x="989" y="31"/>
                  <a:pt x="989" y="31"/>
                  <a:pt x="990" y="31"/>
                </a:cubicBezTo>
                <a:cubicBezTo>
                  <a:pt x="991" y="30"/>
                  <a:pt x="992" y="30"/>
                  <a:pt x="992" y="29"/>
                </a:cubicBezTo>
                <a:cubicBezTo>
                  <a:pt x="992" y="29"/>
                  <a:pt x="992" y="29"/>
                  <a:pt x="992" y="29"/>
                </a:cubicBezTo>
                <a:cubicBezTo>
                  <a:pt x="993" y="28"/>
                  <a:pt x="993" y="27"/>
                  <a:pt x="992" y="25"/>
                </a:cubicBezTo>
                <a:cubicBezTo>
                  <a:pt x="991" y="25"/>
                  <a:pt x="991" y="25"/>
                  <a:pt x="990" y="25"/>
                </a:cubicBezTo>
                <a:cubicBezTo>
                  <a:pt x="989" y="24"/>
                  <a:pt x="986" y="25"/>
                  <a:pt x="984" y="23"/>
                </a:cubicBezTo>
                <a:cubicBezTo>
                  <a:pt x="985" y="23"/>
                  <a:pt x="985" y="23"/>
                  <a:pt x="985" y="23"/>
                </a:cubicBezTo>
                <a:cubicBezTo>
                  <a:pt x="982" y="21"/>
                  <a:pt x="979" y="24"/>
                  <a:pt x="977" y="21"/>
                </a:cubicBezTo>
                <a:cubicBezTo>
                  <a:pt x="977" y="22"/>
                  <a:pt x="977" y="22"/>
                  <a:pt x="977" y="22"/>
                </a:cubicBezTo>
                <a:cubicBezTo>
                  <a:pt x="976" y="20"/>
                  <a:pt x="974" y="21"/>
                  <a:pt x="973" y="20"/>
                </a:cubicBezTo>
                <a:cubicBezTo>
                  <a:pt x="973" y="20"/>
                  <a:pt x="973" y="20"/>
                  <a:pt x="973" y="20"/>
                </a:cubicBezTo>
                <a:cubicBezTo>
                  <a:pt x="972" y="18"/>
                  <a:pt x="970" y="19"/>
                  <a:pt x="969" y="18"/>
                </a:cubicBezTo>
                <a:cubicBezTo>
                  <a:pt x="968" y="18"/>
                  <a:pt x="968" y="18"/>
                  <a:pt x="967" y="18"/>
                </a:cubicBezTo>
                <a:cubicBezTo>
                  <a:pt x="966" y="16"/>
                  <a:pt x="963" y="17"/>
                  <a:pt x="961" y="16"/>
                </a:cubicBezTo>
                <a:cubicBezTo>
                  <a:pt x="957" y="14"/>
                  <a:pt x="953" y="14"/>
                  <a:pt x="948" y="16"/>
                </a:cubicBezTo>
                <a:cubicBezTo>
                  <a:pt x="947" y="17"/>
                  <a:pt x="946" y="17"/>
                  <a:pt x="944" y="18"/>
                </a:cubicBezTo>
                <a:cubicBezTo>
                  <a:pt x="944" y="17"/>
                  <a:pt x="944" y="17"/>
                  <a:pt x="944" y="16"/>
                </a:cubicBezTo>
                <a:cubicBezTo>
                  <a:pt x="944" y="16"/>
                  <a:pt x="944" y="16"/>
                  <a:pt x="944" y="16"/>
                </a:cubicBezTo>
                <a:cubicBezTo>
                  <a:pt x="943" y="15"/>
                  <a:pt x="941" y="15"/>
                  <a:pt x="940" y="14"/>
                </a:cubicBezTo>
                <a:cubicBezTo>
                  <a:pt x="940" y="14"/>
                  <a:pt x="940" y="14"/>
                  <a:pt x="940" y="14"/>
                </a:cubicBezTo>
                <a:cubicBezTo>
                  <a:pt x="938" y="12"/>
                  <a:pt x="935" y="12"/>
                  <a:pt x="933" y="14"/>
                </a:cubicBezTo>
                <a:cubicBezTo>
                  <a:pt x="930" y="14"/>
                  <a:pt x="928" y="14"/>
                  <a:pt x="925" y="14"/>
                </a:cubicBezTo>
                <a:cubicBezTo>
                  <a:pt x="925" y="14"/>
                  <a:pt x="925" y="14"/>
                  <a:pt x="925" y="14"/>
                </a:cubicBezTo>
                <a:cubicBezTo>
                  <a:pt x="924" y="15"/>
                  <a:pt x="923" y="14"/>
                  <a:pt x="923" y="14"/>
                </a:cubicBezTo>
                <a:cubicBezTo>
                  <a:pt x="922" y="14"/>
                  <a:pt x="922" y="14"/>
                  <a:pt x="921" y="14"/>
                </a:cubicBezTo>
                <a:cubicBezTo>
                  <a:pt x="919" y="12"/>
                  <a:pt x="916" y="14"/>
                  <a:pt x="913" y="12"/>
                </a:cubicBezTo>
                <a:cubicBezTo>
                  <a:pt x="912" y="12"/>
                  <a:pt x="910" y="12"/>
                  <a:pt x="908" y="12"/>
                </a:cubicBezTo>
                <a:cubicBezTo>
                  <a:pt x="907" y="12"/>
                  <a:pt x="906" y="13"/>
                  <a:pt x="906" y="14"/>
                </a:cubicBezTo>
                <a:cubicBezTo>
                  <a:pt x="906" y="14"/>
                  <a:pt x="906" y="14"/>
                  <a:pt x="906" y="14"/>
                </a:cubicBezTo>
                <a:cubicBezTo>
                  <a:pt x="904" y="17"/>
                  <a:pt x="901" y="16"/>
                  <a:pt x="898" y="18"/>
                </a:cubicBezTo>
                <a:cubicBezTo>
                  <a:pt x="898" y="18"/>
                  <a:pt x="897" y="18"/>
                  <a:pt x="896" y="18"/>
                </a:cubicBezTo>
                <a:cubicBezTo>
                  <a:pt x="896" y="18"/>
                  <a:pt x="896" y="18"/>
                  <a:pt x="896" y="19"/>
                </a:cubicBezTo>
                <a:cubicBezTo>
                  <a:pt x="894" y="19"/>
                  <a:pt x="893" y="19"/>
                  <a:pt x="892" y="20"/>
                </a:cubicBezTo>
                <a:cubicBezTo>
                  <a:pt x="893" y="20"/>
                  <a:pt x="893" y="20"/>
                  <a:pt x="893" y="20"/>
                </a:cubicBezTo>
                <a:cubicBezTo>
                  <a:pt x="891" y="21"/>
                  <a:pt x="890" y="21"/>
                  <a:pt x="888" y="20"/>
                </a:cubicBezTo>
                <a:cubicBezTo>
                  <a:pt x="879" y="18"/>
                  <a:pt x="869" y="18"/>
                  <a:pt x="860" y="20"/>
                </a:cubicBezTo>
                <a:cubicBezTo>
                  <a:pt x="860" y="20"/>
                  <a:pt x="860" y="20"/>
                  <a:pt x="860" y="20"/>
                </a:cubicBezTo>
                <a:cubicBezTo>
                  <a:pt x="858" y="21"/>
                  <a:pt x="856" y="22"/>
                  <a:pt x="854" y="23"/>
                </a:cubicBezTo>
                <a:cubicBezTo>
                  <a:pt x="854" y="23"/>
                  <a:pt x="854" y="23"/>
                  <a:pt x="854" y="23"/>
                </a:cubicBezTo>
                <a:cubicBezTo>
                  <a:pt x="852" y="25"/>
                  <a:pt x="850" y="25"/>
                  <a:pt x="848" y="23"/>
                </a:cubicBezTo>
                <a:cubicBezTo>
                  <a:pt x="848" y="23"/>
                  <a:pt x="848" y="23"/>
                  <a:pt x="848" y="23"/>
                </a:cubicBezTo>
                <a:cubicBezTo>
                  <a:pt x="846" y="22"/>
                  <a:pt x="846" y="24"/>
                  <a:pt x="844" y="25"/>
                </a:cubicBezTo>
                <a:cubicBezTo>
                  <a:pt x="844" y="25"/>
                  <a:pt x="844" y="25"/>
                  <a:pt x="844" y="25"/>
                </a:cubicBezTo>
                <a:cubicBezTo>
                  <a:pt x="844" y="26"/>
                  <a:pt x="843" y="27"/>
                  <a:pt x="842" y="27"/>
                </a:cubicBezTo>
                <a:cubicBezTo>
                  <a:pt x="842" y="27"/>
                  <a:pt x="842" y="27"/>
                  <a:pt x="842" y="27"/>
                </a:cubicBezTo>
                <a:cubicBezTo>
                  <a:pt x="838" y="25"/>
                  <a:pt x="833" y="29"/>
                  <a:pt x="829" y="27"/>
                </a:cubicBezTo>
                <a:cubicBezTo>
                  <a:pt x="828" y="26"/>
                  <a:pt x="826" y="26"/>
                  <a:pt x="825" y="25"/>
                </a:cubicBezTo>
                <a:cubicBezTo>
                  <a:pt x="825" y="25"/>
                  <a:pt x="825" y="25"/>
                  <a:pt x="825" y="25"/>
                </a:cubicBezTo>
                <a:cubicBezTo>
                  <a:pt x="824" y="24"/>
                  <a:pt x="823" y="24"/>
                  <a:pt x="821" y="25"/>
                </a:cubicBezTo>
                <a:cubicBezTo>
                  <a:pt x="820" y="32"/>
                  <a:pt x="818" y="35"/>
                  <a:pt x="812" y="29"/>
                </a:cubicBezTo>
                <a:cubicBezTo>
                  <a:pt x="811" y="28"/>
                  <a:pt x="809" y="28"/>
                  <a:pt x="808" y="27"/>
                </a:cubicBezTo>
                <a:cubicBezTo>
                  <a:pt x="807" y="27"/>
                  <a:pt x="807" y="27"/>
                  <a:pt x="806" y="27"/>
                </a:cubicBezTo>
                <a:cubicBezTo>
                  <a:pt x="804" y="25"/>
                  <a:pt x="801" y="27"/>
                  <a:pt x="798" y="25"/>
                </a:cubicBezTo>
                <a:cubicBezTo>
                  <a:pt x="798" y="25"/>
                  <a:pt x="797" y="24"/>
                  <a:pt x="796" y="23"/>
                </a:cubicBezTo>
                <a:cubicBezTo>
                  <a:pt x="794" y="22"/>
                  <a:pt x="791" y="22"/>
                  <a:pt x="789" y="23"/>
                </a:cubicBezTo>
                <a:cubicBezTo>
                  <a:pt x="788" y="24"/>
                  <a:pt x="788" y="25"/>
                  <a:pt x="789" y="25"/>
                </a:cubicBezTo>
                <a:cubicBezTo>
                  <a:pt x="789" y="25"/>
                  <a:pt x="789" y="25"/>
                  <a:pt x="789" y="25"/>
                </a:cubicBezTo>
                <a:cubicBezTo>
                  <a:pt x="790" y="28"/>
                  <a:pt x="788" y="28"/>
                  <a:pt x="786" y="28"/>
                </a:cubicBezTo>
                <a:cubicBezTo>
                  <a:pt x="784" y="29"/>
                  <a:pt x="781" y="27"/>
                  <a:pt x="779" y="29"/>
                </a:cubicBezTo>
                <a:cubicBezTo>
                  <a:pt x="779" y="29"/>
                  <a:pt x="779" y="29"/>
                  <a:pt x="779" y="29"/>
                </a:cubicBezTo>
                <a:cubicBezTo>
                  <a:pt x="778" y="28"/>
                  <a:pt x="778" y="29"/>
                  <a:pt x="777" y="29"/>
                </a:cubicBezTo>
                <a:cubicBezTo>
                  <a:pt x="777" y="35"/>
                  <a:pt x="777" y="35"/>
                  <a:pt x="777" y="35"/>
                </a:cubicBezTo>
                <a:cubicBezTo>
                  <a:pt x="778" y="36"/>
                  <a:pt x="779" y="37"/>
                  <a:pt x="780" y="38"/>
                </a:cubicBezTo>
                <a:cubicBezTo>
                  <a:pt x="780" y="38"/>
                  <a:pt x="780" y="38"/>
                  <a:pt x="780" y="38"/>
                </a:cubicBezTo>
                <a:cubicBezTo>
                  <a:pt x="780" y="37"/>
                  <a:pt x="779" y="37"/>
                  <a:pt x="779" y="37"/>
                </a:cubicBezTo>
                <a:cubicBezTo>
                  <a:pt x="778" y="37"/>
                  <a:pt x="777" y="37"/>
                  <a:pt x="776" y="36"/>
                </a:cubicBezTo>
                <a:cubicBezTo>
                  <a:pt x="776" y="36"/>
                  <a:pt x="776" y="35"/>
                  <a:pt x="775" y="35"/>
                </a:cubicBezTo>
                <a:cubicBezTo>
                  <a:pt x="775" y="35"/>
                  <a:pt x="775" y="35"/>
                  <a:pt x="775" y="35"/>
                </a:cubicBezTo>
                <a:cubicBezTo>
                  <a:pt x="775" y="34"/>
                  <a:pt x="774" y="34"/>
                  <a:pt x="773" y="33"/>
                </a:cubicBezTo>
                <a:cubicBezTo>
                  <a:pt x="773" y="33"/>
                  <a:pt x="773" y="33"/>
                  <a:pt x="773" y="33"/>
                </a:cubicBezTo>
                <a:cubicBezTo>
                  <a:pt x="772" y="32"/>
                  <a:pt x="772" y="33"/>
                  <a:pt x="771" y="33"/>
                </a:cubicBezTo>
                <a:cubicBezTo>
                  <a:pt x="770" y="35"/>
                  <a:pt x="767" y="33"/>
                  <a:pt x="766" y="35"/>
                </a:cubicBezTo>
                <a:cubicBezTo>
                  <a:pt x="765" y="36"/>
                  <a:pt x="764" y="36"/>
                  <a:pt x="764" y="37"/>
                </a:cubicBezTo>
                <a:cubicBezTo>
                  <a:pt x="764" y="37"/>
                  <a:pt x="764" y="37"/>
                  <a:pt x="764" y="37"/>
                </a:cubicBezTo>
                <a:cubicBezTo>
                  <a:pt x="763" y="37"/>
                  <a:pt x="762" y="38"/>
                  <a:pt x="762" y="39"/>
                </a:cubicBezTo>
                <a:cubicBezTo>
                  <a:pt x="762" y="39"/>
                  <a:pt x="762" y="39"/>
                  <a:pt x="762" y="39"/>
                </a:cubicBezTo>
                <a:cubicBezTo>
                  <a:pt x="761" y="39"/>
                  <a:pt x="761" y="40"/>
                  <a:pt x="760" y="41"/>
                </a:cubicBezTo>
                <a:cubicBezTo>
                  <a:pt x="759" y="41"/>
                  <a:pt x="759" y="40"/>
                  <a:pt x="758" y="40"/>
                </a:cubicBezTo>
                <a:cubicBezTo>
                  <a:pt x="757" y="40"/>
                  <a:pt x="757" y="39"/>
                  <a:pt x="756" y="39"/>
                </a:cubicBezTo>
                <a:cubicBezTo>
                  <a:pt x="753" y="37"/>
                  <a:pt x="750" y="37"/>
                  <a:pt x="746" y="39"/>
                </a:cubicBezTo>
                <a:cubicBezTo>
                  <a:pt x="747" y="39"/>
                  <a:pt x="747" y="39"/>
                  <a:pt x="747" y="39"/>
                </a:cubicBezTo>
                <a:cubicBezTo>
                  <a:pt x="738" y="42"/>
                  <a:pt x="746" y="44"/>
                  <a:pt x="747" y="46"/>
                </a:cubicBezTo>
                <a:cubicBezTo>
                  <a:pt x="747" y="46"/>
                  <a:pt x="748" y="46"/>
                  <a:pt x="748" y="46"/>
                </a:cubicBezTo>
                <a:cubicBezTo>
                  <a:pt x="750" y="47"/>
                  <a:pt x="751" y="47"/>
                  <a:pt x="753" y="47"/>
                </a:cubicBezTo>
                <a:cubicBezTo>
                  <a:pt x="751" y="47"/>
                  <a:pt x="750" y="48"/>
                  <a:pt x="748" y="48"/>
                </a:cubicBezTo>
                <a:cubicBezTo>
                  <a:pt x="748" y="51"/>
                  <a:pt x="751" y="52"/>
                  <a:pt x="752" y="54"/>
                </a:cubicBezTo>
                <a:cubicBezTo>
                  <a:pt x="752" y="54"/>
                  <a:pt x="752" y="54"/>
                  <a:pt x="752" y="54"/>
                </a:cubicBezTo>
                <a:cubicBezTo>
                  <a:pt x="751" y="55"/>
                  <a:pt x="751" y="55"/>
                  <a:pt x="752" y="55"/>
                </a:cubicBezTo>
                <a:cubicBezTo>
                  <a:pt x="752" y="55"/>
                  <a:pt x="752" y="55"/>
                  <a:pt x="752" y="55"/>
                </a:cubicBezTo>
                <a:cubicBezTo>
                  <a:pt x="752" y="56"/>
                  <a:pt x="753" y="57"/>
                  <a:pt x="753" y="57"/>
                </a:cubicBezTo>
                <a:cubicBezTo>
                  <a:pt x="765" y="60"/>
                  <a:pt x="776" y="56"/>
                  <a:pt x="788" y="59"/>
                </a:cubicBezTo>
                <a:cubicBezTo>
                  <a:pt x="788" y="60"/>
                  <a:pt x="788" y="61"/>
                  <a:pt x="788" y="61"/>
                </a:cubicBezTo>
                <a:cubicBezTo>
                  <a:pt x="788" y="61"/>
                  <a:pt x="788" y="61"/>
                  <a:pt x="788" y="61"/>
                </a:cubicBezTo>
                <a:cubicBezTo>
                  <a:pt x="787" y="63"/>
                  <a:pt x="787" y="65"/>
                  <a:pt x="787" y="67"/>
                </a:cubicBezTo>
                <a:cubicBezTo>
                  <a:pt x="780" y="59"/>
                  <a:pt x="772" y="58"/>
                  <a:pt x="762" y="59"/>
                </a:cubicBezTo>
                <a:cubicBezTo>
                  <a:pt x="755" y="60"/>
                  <a:pt x="748" y="59"/>
                  <a:pt x="745" y="52"/>
                </a:cubicBezTo>
                <a:cubicBezTo>
                  <a:pt x="745" y="52"/>
                  <a:pt x="745" y="52"/>
                  <a:pt x="745" y="52"/>
                </a:cubicBezTo>
                <a:cubicBezTo>
                  <a:pt x="744" y="52"/>
                  <a:pt x="743" y="51"/>
                  <a:pt x="743" y="50"/>
                </a:cubicBezTo>
                <a:cubicBezTo>
                  <a:pt x="743" y="50"/>
                  <a:pt x="743" y="50"/>
                  <a:pt x="743" y="50"/>
                </a:cubicBezTo>
                <a:cubicBezTo>
                  <a:pt x="742" y="49"/>
                  <a:pt x="740" y="47"/>
                  <a:pt x="739" y="46"/>
                </a:cubicBezTo>
                <a:cubicBezTo>
                  <a:pt x="735" y="44"/>
                  <a:pt x="730" y="47"/>
                  <a:pt x="725" y="44"/>
                </a:cubicBezTo>
                <a:cubicBezTo>
                  <a:pt x="725" y="44"/>
                  <a:pt x="725" y="44"/>
                  <a:pt x="725" y="44"/>
                </a:cubicBezTo>
                <a:cubicBezTo>
                  <a:pt x="724" y="44"/>
                  <a:pt x="723" y="44"/>
                  <a:pt x="722" y="44"/>
                </a:cubicBezTo>
                <a:cubicBezTo>
                  <a:pt x="722" y="43"/>
                  <a:pt x="722" y="43"/>
                  <a:pt x="721" y="43"/>
                </a:cubicBezTo>
                <a:cubicBezTo>
                  <a:pt x="717" y="43"/>
                  <a:pt x="713" y="43"/>
                  <a:pt x="708" y="43"/>
                </a:cubicBezTo>
                <a:cubicBezTo>
                  <a:pt x="707" y="44"/>
                  <a:pt x="707" y="45"/>
                  <a:pt x="708" y="46"/>
                </a:cubicBezTo>
                <a:close/>
                <a:moveTo>
                  <a:pt x="792" y="114"/>
                </a:moveTo>
                <a:cubicBezTo>
                  <a:pt x="792" y="114"/>
                  <a:pt x="792" y="114"/>
                  <a:pt x="792" y="113"/>
                </a:cubicBezTo>
                <a:cubicBezTo>
                  <a:pt x="792" y="114"/>
                  <a:pt x="792" y="114"/>
                  <a:pt x="792" y="114"/>
                </a:cubicBezTo>
                <a:cubicBezTo>
                  <a:pt x="792" y="114"/>
                  <a:pt x="792" y="114"/>
                  <a:pt x="792" y="114"/>
                </a:cubicBezTo>
                <a:close/>
                <a:moveTo>
                  <a:pt x="869" y="79"/>
                </a:moveTo>
                <a:cubicBezTo>
                  <a:pt x="869" y="79"/>
                  <a:pt x="869" y="79"/>
                  <a:pt x="869" y="79"/>
                </a:cubicBezTo>
                <a:cubicBezTo>
                  <a:pt x="869" y="79"/>
                  <a:pt x="869" y="79"/>
                  <a:pt x="869" y="79"/>
                </a:cubicBezTo>
                <a:cubicBezTo>
                  <a:pt x="869" y="79"/>
                  <a:pt x="869" y="79"/>
                  <a:pt x="869" y="79"/>
                </a:cubicBezTo>
                <a:cubicBezTo>
                  <a:pt x="869" y="79"/>
                  <a:pt x="869" y="79"/>
                  <a:pt x="869" y="79"/>
                </a:cubicBezTo>
                <a:cubicBezTo>
                  <a:pt x="869" y="79"/>
                  <a:pt x="869" y="79"/>
                  <a:pt x="869" y="79"/>
                </a:cubicBezTo>
                <a:cubicBezTo>
                  <a:pt x="869" y="79"/>
                  <a:pt x="869" y="79"/>
                  <a:pt x="869" y="79"/>
                </a:cubicBezTo>
                <a:close/>
                <a:moveTo>
                  <a:pt x="811" y="87"/>
                </a:moveTo>
                <a:cubicBezTo>
                  <a:pt x="811" y="87"/>
                  <a:pt x="811" y="87"/>
                  <a:pt x="811" y="87"/>
                </a:cubicBezTo>
                <a:cubicBezTo>
                  <a:pt x="811" y="87"/>
                  <a:pt x="811" y="87"/>
                  <a:pt x="811" y="87"/>
                </a:cubicBezTo>
                <a:close/>
                <a:moveTo>
                  <a:pt x="750" y="112"/>
                </a:moveTo>
                <a:cubicBezTo>
                  <a:pt x="753" y="112"/>
                  <a:pt x="755" y="109"/>
                  <a:pt x="755" y="106"/>
                </a:cubicBezTo>
                <a:cubicBezTo>
                  <a:pt x="755" y="105"/>
                  <a:pt x="752" y="104"/>
                  <a:pt x="751" y="105"/>
                </a:cubicBezTo>
                <a:cubicBezTo>
                  <a:pt x="749" y="106"/>
                  <a:pt x="748" y="108"/>
                  <a:pt x="749" y="111"/>
                </a:cubicBezTo>
                <a:cubicBezTo>
                  <a:pt x="749" y="112"/>
                  <a:pt x="750" y="112"/>
                  <a:pt x="750" y="112"/>
                </a:cubicBezTo>
                <a:close/>
                <a:moveTo>
                  <a:pt x="2056" y="183"/>
                </a:moveTo>
                <a:cubicBezTo>
                  <a:pt x="2057" y="184"/>
                  <a:pt x="2058" y="184"/>
                  <a:pt x="2060" y="183"/>
                </a:cubicBezTo>
                <a:cubicBezTo>
                  <a:pt x="2060" y="183"/>
                  <a:pt x="2060" y="183"/>
                  <a:pt x="2060" y="183"/>
                </a:cubicBezTo>
                <a:cubicBezTo>
                  <a:pt x="2061" y="182"/>
                  <a:pt x="2063" y="182"/>
                  <a:pt x="2064" y="181"/>
                </a:cubicBezTo>
                <a:cubicBezTo>
                  <a:pt x="2064" y="175"/>
                  <a:pt x="2064" y="175"/>
                  <a:pt x="2064" y="175"/>
                </a:cubicBezTo>
                <a:cubicBezTo>
                  <a:pt x="2059" y="172"/>
                  <a:pt x="2057" y="175"/>
                  <a:pt x="2056" y="179"/>
                </a:cubicBezTo>
                <a:cubicBezTo>
                  <a:pt x="2056" y="179"/>
                  <a:pt x="2056" y="179"/>
                  <a:pt x="2056" y="179"/>
                </a:cubicBezTo>
                <a:cubicBezTo>
                  <a:pt x="2055" y="180"/>
                  <a:pt x="2055" y="181"/>
                  <a:pt x="2056" y="183"/>
                </a:cubicBezTo>
                <a:close/>
                <a:moveTo>
                  <a:pt x="2772" y="1127"/>
                </a:moveTo>
                <a:cubicBezTo>
                  <a:pt x="2772" y="1127"/>
                  <a:pt x="2772" y="1127"/>
                  <a:pt x="2772" y="1127"/>
                </a:cubicBezTo>
                <a:cubicBezTo>
                  <a:pt x="2771" y="1127"/>
                  <a:pt x="2771" y="1126"/>
                  <a:pt x="2770" y="1125"/>
                </a:cubicBezTo>
                <a:cubicBezTo>
                  <a:pt x="2770" y="1125"/>
                  <a:pt x="2770" y="1124"/>
                  <a:pt x="2770" y="1124"/>
                </a:cubicBezTo>
                <a:cubicBezTo>
                  <a:pt x="2769" y="1122"/>
                  <a:pt x="2767" y="1123"/>
                  <a:pt x="2766" y="1122"/>
                </a:cubicBezTo>
                <a:cubicBezTo>
                  <a:pt x="2766" y="1122"/>
                  <a:pt x="2766" y="1122"/>
                  <a:pt x="2766" y="1122"/>
                </a:cubicBezTo>
                <a:cubicBezTo>
                  <a:pt x="2765" y="1121"/>
                  <a:pt x="2764" y="1120"/>
                  <a:pt x="2763" y="1122"/>
                </a:cubicBezTo>
                <a:cubicBezTo>
                  <a:pt x="2763" y="1123"/>
                  <a:pt x="2763" y="1123"/>
                  <a:pt x="2763" y="1123"/>
                </a:cubicBezTo>
                <a:cubicBezTo>
                  <a:pt x="2762" y="1123"/>
                  <a:pt x="2762" y="1123"/>
                  <a:pt x="2762" y="1123"/>
                </a:cubicBezTo>
                <a:cubicBezTo>
                  <a:pt x="2763" y="1124"/>
                  <a:pt x="2764" y="1125"/>
                  <a:pt x="2764" y="1125"/>
                </a:cubicBezTo>
                <a:cubicBezTo>
                  <a:pt x="2765" y="1126"/>
                  <a:pt x="2766" y="1127"/>
                  <a:pt x="2766" y="1127"/>
                </a:cubicBezTo>
                <a:cubicBezTo>
                  <a:pt x="2767" y="1128"/>
                  <a:pt x="2768" y="1129"/>
                  <a:pt x="2768" y="1129"/>
                </a:cubicBezTo>
                <a:cubicBezTo>
                  <a:pt x="2769" y="1130"/>
                  <a:pt x="2770" y="1131"/>
                  <a:pt x="2770" y="1131"/>
                </a:cubicBezTo>
                <a:cubicBezTo>
                  <a:pt x="2771" y="1131"/>
                  <a:pt x="2771" y="1131"/>
                  <a:pt x="2772" y="1131"/>
                </a:cubicBezTo>
                <a:cubicBezTo>
                  <a:pt x="2773" y="1130"/>
                  <a:pt x="2773" y="1129"/>
                  <a:pt x="2772" y="1127"/>
                </a:cubicBezTo>
                <a:close/>
                <a:moveTo>
                  <a:pt x="2845" y="1550"/>
                </a:moveTo>
                <a:cubicBezTo>
                  <a:pt x="2845" y="1550"/>
                  <a:pt x="2845" y="1550"/>
                  <a:pt x="2845" y="1550"/>
                </a:cubicBezTo>
                <a:cubicBezTo>
                  <a:pt x="2845" y="1550"/>
                  <a:pt x="2845" y="1550"/>
                  <a:pt x="2845" y="1550"/>
                </a:cubicBezTo>
                <a:close/>
                <a:moveTo>
                  <a:pt x="1334" y="164"/>
                </a:moveTo>
                <a:cubicBezTo>
                  <a:pt x="1333" y="161"/>
                  <a:pt x="1331" y="159"/>
                  <a:pt x="1328" y="161"/>
                </a:cubicBezTo>
                <a:cubicBezTo>
                  <a:pt x="1326" y="162"/>
                  <a:pt x="1324" y="161"/>
                  <a:pt x="1323" y="163"/>
                </a:cubicBezTo>
                <a:cubicBezTo>
                  <a:pt x="1323" y="163"/>
                  <a:pt x="1324" y="163"/>
                  <a:pt x="1324" y="164"/>
                </a:cubicBezTo>
                <a:cubicBezTo>
                  <a:pt x="1325" y="164"/>
                  <a:pt x="1326" y="165"/>
                  <a:pt x="1326" y="165"/>
                </a:cubicBezTo>
                <a:cubicBezTo>
                  <a:pt x="1326" y="165"/>
                  <a:pt x="1326" y="165"/>
                  <a:pt x="1326" y="165"/>
                </a:cubicBezTo>
                <a:cubicBezTo>
                  <a:pt x="1328" y="167"/>
                  <a:pt x="1330" y="167"/>
                  <a:pt x="1332" y="165"/>
                </a:cubicBezTo>
                <a:cubicBezTo>
                  <a:pt x="1333" y="165"/>
                  <a:pt x="1333" y="164"/>
                  <a:pt x="1334" y="164"/>
                </a:cubicBezTo>
                <a:close/>
                <a:moveTo>
                  <a:pt x="1332" y="165"/>
                </a:moveTo>
                <a:cubicBezTo>
                  <a:pt x="1332" y="165"/>
                  <a:pt x="1332" y="165"/>
                  <a:pt x="1332" y="165"/>
                </a:cubicBezTo>
                <a:cubicBezTo>
                  <a:pt x="1332" y="165"/>
                  <a:pt x="1332" y="165"/>
                  <a:pt x="1332" y="165"/>
                </a:cubicBezTo>
                <a:close/>
                <a:moveTo>
                  <a:pt x="637" y="113"/>
                </a:moveTo>
                <a:cubicBezTo>
                  <a:pt x="637" y="113"/>
                  <a:pt x="637" y="113"/>
                  <a:pt x="637" y="113"/>
                </a:cubicBezTo>
                <a:cubicBezTo>
                  <a:pt x="637" y="113"/>
                  <a:pt x="637" y="114"/>
                  <a:pt x="637" y="114"/>
                </a:cubicBezTo>
                <a:lnTo>
                  <a:pt x="637" y="113"/>
                </a:lnTo>
                <a:close/>
                <a:moveTo>
                  <a:pt x="637" y="108"/>
                </a:moveTo>
                <a:cubicBezTo>
                  <a:pt x="636" y="107"/>
                  <a:pt x="636" y="105"/>
                  <a:pt x="635" y="104"/>
                </a:cubicBezTo>
                <a:cubicBezTo>
                  <a:pt x="634" y="103"/>
                  <a:pt x="633" y="103"/>
                  <a:pt x="631" y="104"/>
                </a:cubicBezTo>
                <a:cubicBezTo>
                  <a:pt x="631" y="104"/>
                  <a:pt x="631" y="104"/>
                  <a:pt x="631" y="104"/>
                </a:cubicBezTo>
                <a:cubicBezTo>
                  <a:pt x="630" y="106"/>
                  <a:pt x="630" y="108"/>
                  <a:pt x="631" y="110"/>
                </a:cubicBezTo>
                <a:cubicBezTo>
                  <a:pt x="631" y="110"/>
                  <a:pt x="631" y="110"/>
                  <a:pt x="631" y="110"/>
                </a:cubicBezTo>
                <a:cubicBezTo>
                  <a:pt x="632" y="110"/>
                  <a:pt x="633" y="111"/>
                  <a:pt x="633" y="112"/>
                </a:cubicBezTo>
                <a:cubicBezTo>
                  <a:pt x="633" y="112"/>
                  <a:pt x="633" y="112"/>
                  <a:pt x="633" y="112"/>
                </a:cubicBezTo>
                <a:cubicBezTo>
                  <a:pt x="634" y="112"/>
                  <a:pt x="635" y="113"/>
                  <a:pt x="635" y="114"/>
                </a:cubicBezTo>
                <a:cubicBezTo>
                  <a:pt x="635" y="114"/>
                  <a:pt x="635" y="114"/>
                  <a:pt x="636" y="114"/>
                </a:cubicBezTo>
                <a:cubicBezTo>
                  <a:pt x="636" y="114"/>
                  <a:pt x="637" y="114"/>
                  <a:pt x="637" y="113"/>
                </a:cubicBezTo>
                <a:cubicBezTo>
                  <a:pt x="638" y="112"/>
                  <a:pt x="638" y="110"/>
                  <a:pt x="637" y="108"/>
                </a:cubicBezTo>
                <a:close/>
                <a:moveTo>
                  <a:pt x="1580" y="96"/>
                </a:moveTo>
                <a:cubicBezTo>
                  <a:pt x="1580" y="97"/>
                  <a:pt x="1581" y="98"/>
                  <a:pt x="1582" y="98"/>
                </a:cubicBezTo>
                <a:cubicBezTo>
                  <a:pt x="1582" y="98"/>
                  <a:pt x="1582" y="98"/>
                  <a:pt x="1582" y="98"/>
                </a:cubicBezTo>
                <a:cubicBezTo>
                  <a:pt x="1583" y="99"/>
                  <a:pt x="1584" y="99"/>
                  <a:pt x="1585" y="98"/>
                </a:cubicBezTo>
                <a:cubicBezTo>
                  <a:pt x="1585" y="98"/>
                  <a:pt x="1585" y="97"/>
                  <a:pt x="1585" y="96"/>
                </a:cubicBezTo>
                <a:cubicBezTo>
                  <a:pt x="1582" y="94"/>
                  <a:pt x="1582" y="90"/>
                  <a:pt x="1580" y="87"/>
                </a:cubicBezTo>
                <a:cubicBezTo>
                  <a:pt x="1577" y="88"/>
                  <a:pt x="1578" y="90"/>
                  <a:pt x="1578" y="92"/>
                </a:cubicBezTo>
                <a:cubicBezTo>
                  <a:pt x="1578" y="93"/>
                  <a:pt x="1579" y="94"/>
                  <a:pt x="1579" y="94"/>
                </a:cubicBezTo>
                <a:cubicBezTo>
                  <a:pt x="1580" y="95"/>
                  <a:pt x="1580" y="96"/>
                  <a:pt x="1580" y="96"/>
                </a:cubicBezTo>
                <a:close/>
                <a:moveTo>
                  <a:pt x="960" y="365"/>
                </a:moveTo>
                <a:cubicBezTo>
                  <a:pt x="960" y="365"/>
                  <a:pt x="960" y="365"/>
                  <a:pt x="960" y="365"/>
                </a:cubicBezTo>
                <a:cubicBezTo>
                  <a:pt x="960" y="365"/>
                  <a:pt x="960" y="365"/>
                  <a:pt x="960" y="365"/>
                </a:cubicBezTo>
                <a:close/>
                <a:moveTo>
                  <a:pt x="1969" y="71"/>
                </a:moveTo>
                <a:cubicBezTo>
                  <a:pt x="1969" y="71"/>
                  <a:pt x="1969" y="71"/>
                  <a:pt x="1969" y="71"/>
                </a:cubicBezTo>
                <a:cubicBezTo>
                  <a:pt x="1969" y="71"/>
                  <a:pt x="1969" y="71"/>
                  <a:pt x="1969" y="71"/>
                </a:cubicBezTo>
                <a:close/>
                <a:moveTo>
                  <a:pt x="1964" y="77"/>
                </a:moveTo>
                <a:cubicBezTo>
                  <a:pt x="1964" y="77"/>
                  <a:pt x="1964" y="77"/>
                  <a:pt x="1964" y="77"/>
                </a:cubicBezTo>
                <a:cubicBezTo>
                  <a:pt x="1964" y="77"/>
                  <a:pt x="1964" y="77"/>
                  <a:pt x="1964" y="77"/>
                </a:cubicBezTo>
                <a:close/>
                <a:moveTo>
                  <a:pt x="1962" y="74"/>
                </a:moveTo>
                <a:cubicBezTo>
                  <a:pt x="1962" y="74"/>
                  <a:pt x="1962" y="74"/>
                  <a:pt x="1962" y="74"/>
                </a:cubicBezTo>
                <a:cubicBezTo>
                  <a:pt x="1962" y="75"/>
                  <a:pt x="1962" y="75"/>
                  <a:pt x="1962" y="75"/>
                </a:cubicBezTo>
                <a:cubicBezTo>
                  <a:pt x="1962" y="76"/>
                  <a:pt x="1963" y="76"/>
                  <a:pt x="1964" y="77"/>
                </a:cubicBezTo>
                <a:cubicBezTo>
                  <a:pt x="1970" y="79"/>
                  <a:pt x="1972" y="77"/>
                  <a:pt x="1969" y="71"/>
                </a:cubicBezTo>
                <a:cubicBezTo>
                  <a:pt x="1968" y="70"/>
                  <a:pt x="1967" y="70"/>
                  <a:pt x="1966" y="71"/>
                </a:cubicBezTo>
                <a:cubicBezTo>
                  <a:pt x="1965" y="71"/>
                  <a:pt x="1965" y="71"/>
                  <a:pt x="1964" y="71"/>
                </a:cubicBezTo>
                <a:cubicBezTo>
                  <a:pt x="1963" y="72"/>
                  <a:pt x="1962" y="73"/>
                  <a:pt x="1962" y="74"/>
                </a:cubicBezTo>
                <a:close/>
                <a:moveTo>
                  <a:pt x="2536" y="1164"/>
                </a:moveTo>
                <a:cubicBezTo>
                  <a:pt x="2535" y="1165"/>
                  <a:pt x="2535" y="1166"/>
                  <a:pt x="2536" y="1168"/>
                </a:cubicBezTo>
                <a:cubicBezTo>
                  <a:pt x="2537" y="1168"/>
                  <a:pt x="2538" y="1168"/>
                  <a:pt x="2540" y="1168"/>
                </a:cubicBezTo>
                <a:cubicBezTo>
                  <a:pt x="2541" y="1166"/>
                  <a:pt x="2543" y="1167"/>
                  <a:pt x="2544" y="1166"/>
                </a:cubicBezTo>
                <a:cubicBezTo>
                  <a:pt x="2544" y="1166"/>
                  <a:pt x="2545" y="1166"/>
                  <a:pt x="2545" y="1166"/>
                </a:cubicBezTo>
                <a:cubicBezTo>
                  <a:pt x="2546" y="1165"/>
                  <a:pt x="2547" y="1164"/>
                  <a:pt x="2547" y="1164"/>
                </a:cubicBezTo>
                <a:cubicBezTo>
                  <a:pt x="2547" y="1163"/>
                  <a:pt x="2546" y="1162"/>
                  <a:pt x="2545" y="1162"/>
                </a:cubicBezTo>
                <a:cubicBezTo>
                  <a:pt x="2544" y="1161"/>
                  <a:pt x="2543" y="1161"/>
                  <a:pt x="2542" y="1162"/>
                </a:cubicBezTo>
                <a:cubicBezTo>
                  <a:pt x="2540" y="1164"/>
                  <a:pt x="2538" y="1162"/>
                  <a:pt x="2536" y="1164"/>
                </a:cubicBezTo>
                <a:close/>
                <a:moveTo>
                  <a:pt x="2542" y="1162"/>
                </a:moveTo>
                <a:cubicBezTo>
                  <a:pt x="2542" y="1162"/>
                  <a:pt x="2542" y="1162"/>
                  <a:pt x="2542" y="1162"/>
                </a:cubicBezTo>
                <a:cubicBezTo>
                  <a:pt x="2542" y="1162"/>
                  <a:pt x="2542" y="1162"/>
                  <a:pt x="2542" y="1162"/>
                </a:cubicBezTo>
                <a:close/>
                <a:moveTo>
                  <a:pt x="2277" y="1028"/>
                </a:moveTo>
                <a:cubicBezTo>
                  <a:pt x="2277" y="1028"/>
                  <a:pt x="2277" y="1028"/>
                  <a:pt x="2277" y="1028"/>
                </a:cubicBezTo>
                <a:cubicBezTo>
                  <a:pt x="2277" y="1028"/>
                  <a:pt x="2277" y="1028"/>
                  <a:pt x="2277" y="1028"/>
                </a:cubicBezTo>
                <a:close/>
                <a:moveTo>
                  <a:pt x="2277" y="1028"/>
                </a:moveTo>
                <a:cubicBezTo>
                  <a:pt x="2276" y="1027"/>
                  <a:pt x="2275" y="1026"/>
                  <a:pt x="2275" y="1026"/>
                </a:cubicBezTo>
                <a:cubicBezTo>
                  <a:pt x="2275" y="1026"/>
                  <a:pt x="2275" y="1026"/>
                  <a:pt x="2275" y="1026"/>
                </a:cubicBezTo>
                <a:cubicBezTo>
                  <a:pt x="2274" y="1025"/>
                  <a:pt x="2272" y="1025"/>
                  <a:pt x="2271" y="1025"/>
                </a:cubicBezTo>
                <a:cubicBezTo>
                  <a:pt x="2271" y="1026"/>
                  <a:pt x="2271" y="1026"/>
                  <a:pt x="2271" y="1026"/>
                </a:cubicBezTo>
                <a:cubicBezTo>
                  <a:pt x="2270" y="1026"/>
                  <a:pt x="2270" y="1027"/>
                  <a:pt x="2271" y="1027"/>
                </a:cubicBezTo>
                <a:cubicBezTo>
                  <a:pt x="2272" y="1029"/>
                  <a:pt x="2273" y="1031"/>
                  <a:pt x="2275" y="1033"/>
                </a:cubicBezTo>
                <a:cubicBezTo>
                  <a:pt x="2276" y="1034"/>
                  <a:pt x="2277" y="1034"/>
                  <a:pt x="2279" y="1033"/>
                </a:cubicBezTo>
                <a:cubicBezTo>
                  <a:pt x="2279" y="1032"/>
                  <a:pt x="2279" y="1031"/>
                  <a:pt x="2279" y="1030"/>
                </a:cubicBezTo>
                <a:cubicBezTo>
                  <a:pt x="2278" y="1029"/>
                  <a:pt x="2277" y="1028"/>
                  <a:pt x="2277" y="1028"/>
                </a:cubicBezTo>
                <a:close/>
                <a:moveTo>
                  <a:pt x="2538" y="1058"/>
                </a:moveTo>
                <a:cubicBezTo>
                  <a:pt x="2538" y="1058"/>
                  <a:pt x="2538" y="1058"/>
                  <a:pt x="2538" y="1058"/>
                </a:cubicBezTo>
                <a:cubicBezTo>
                  <a:pt x="2538" y="1058"/>
                  <a:pt x="2538" y="1058"/>
                  <a:pt x="2538" y="1058"/>
                </a:cubicBezTo>
                <a:close/>
                <a:moveTo>
                  <a:pt x="840" y="426"/>
                </a:moveTo>
                <a:cubicBezTo>
                  <a:pt x="843" y="425"/>
                  <a:pt x="844" y="422"/>
                  <a:pt x="844" y="419"/>
                </a:cubicBezTo>
                <a:cubicBezTo>
                  <a:pt x="844" y="419"/>
                  <a:pt x="843" y="418"/>
                  <a:pt x="843" y="418"/>
                </a:cubicBezTo>
                <a:cubicBezTo>
                  <a:pt x="843" y="418"/>
                  <a:pt x="842" y="418"/>
                  <a:pt x="841" y="418"/>
                </a:cubicBezTo>
                <a:cubicBezTo>
                  <a:pt x="840" y="420"/>
                  <a:pt x="841" y="423"/>
                  <a:pt x="839" y="425"/>
                </a:cubicBezTo>
                <a:cubicBezTo>
                  <a:pt x="839" y="425"/>
                  <a:pt x="839" y="426"/>
                  <a:pt x="839" y="426"/>
                </a:cubicBezTo>
                <a:cubicBezTo>
                  <a:pt x="840" y="426"/>
                  <a:pt x="840" y="426"/>
                  <a:pt x="840" y="426"/>
                </a:cubicBezTo>
                <a:close/>
                <a:moveTo>
                  <a:pt x="2849" y="234"/>
                </a:moveTo>
                <a:cubicBezTo>
                  <a:pt x="2850" y="236"/>
                  <a:pt x="2852" y="235"/>
                  <a:pt x="2853" y="236"/>
                </a:cubicBezTo>
                <a:cubicBezTo>
                  <a:pt x="2853" y="236"/>
                  <a:pt x="2854" y="236"/>
                  <a:pt x="2854" y="236"/>
                </a:cubicBezTo>
                <a:cubicBezTo>
                  <a:pt x="2858" y="235"/>
                  <a:pt x="2857" y="233"/>
                  <a:pt x="2855" y="231"/>
                </a:cubicBezTo>
                <a:cubicBezTo>
                  <a:pt x="2855" y="231"/>
                  <a:pt x="2855" y="231"/>
                  <a:pt x="2855" y="231"/>
                </a:cubicBezTo>
                <a:cubicBezTo>
                  <a:pt x="2854" y="230"/>
                  <a:pt x="2853" y="229"/>
                  <a:pt x="2853" y="229"/>
                </a:cubicBezTo>
                <a:cubicBezTo>
                  <a:pt x="2852" y="229"/>
                  <a:pt x="2851" y="229"/>
                  <a:pt x="2851" y="229"/>
                </a:cubicBezTo>
                <a:cubicBezTo>
                  <a:pt x="2850" y="229"/>
                  <a:pt x="2850" y="230"/>
                  <a:pt x="2849" y="231"/>
                </a:cubicBezTo>
                <a:cubicBezTo>
                  <a:pt x="2849" y="231"/>
                  <a:pt x="2849" y="231"/>
                  <a:pt x="2849" y="231"/>
                </a:cubicBezTo>
                <a:cubicBezTo>
                  <a:pt x="2848" y="232"/>
                  <a:pt x="2848" y="233"/>
                  <a:pt x="2849" y="235"/>
                </a:cubicBezTo>
                <a:lnTo>
                  <a:pt x="2849" y="234"/>
                </a:lnTo>
                <a:close/>
                <a:moveTo>
                  <a:pt x="2755" y="1120"/>
                </a:moveTo>
                <a:cubicBezTo>
                  <a:pt x="2754" y="1119"/>
                  <a:pt x="2753" y="1118"/>
                  <a:pt x="2753" y="1118"/>
                </a:cubicBezTo>
                <a:cubicBezTo>
                  <a:pt x="2752" y="1117"/>
                  <a:pt x="2752" y="1117"/>
                  <a:pt x="2751" y="1116"/>
                </a:cubicBezTo>
                <a:cubicBezTo>
                  <a:pt x="2750" y="1115"/>
                  <a:pt x="2750" y="1114"/>
                  <a:pt x="2749" y="1114"/>
                </a:cubicBezTo>
                <a:cubicBezTo>
                  <a:pt x="2749" y="1114"/>
                  <a:pt x="2749" y="1114"/>
                  <a:pt x="2748" y="1113"/>
                </a:cubicBezTo>
                <a:cubicBezTo>
                  <a:pt x="2748" y="1113"/>
                  <a:pt x="2747" y="1114"/>
                  <a:pt x="2747" y="1114"/>
                </a:cubicBezTo>
                <a:cubicBezTo>
                  <a:pt x="2747" y="1115"/>
                  <a:pt x="2747" y="1116"/>
                  <a:pt x="2747" y="1118"/>
                </a:cubicBezTo>
                <a:cubicBezTo>
                  <a:pt x="2748" y="1118"/>
                  <a:pt x="2748" y="1119"/>
                  <a:pt x="2749" y="1120"/>
                </a:cubicBezTo>
                <a:cubicBezTo>
                  <a:pt x="2749" y="1120"/>
                  <a:pt x="2749" y="1120"/>
                  <a:pt x="2749" y="1120"/>
                </a:cubicBezTo>
                <a:cubicBezTo>
                  <a:pt x="2750" y="1120"/>
                  <a:pt x="2750" y="1121"/>
                  <a:pt x="2751" y="1122"/>
                </a:cubicBezTo>
                <a:cubicBezTo>
                  <a:pt x="2752" y="1122"/>
                  <a:pt x="2753" y="1122"/>
                  <a:pt x="2755" y="1122"/>
                </a:cubicBezTo>
                <a:cubicBezTo>
                  <a:pt x="2755" y="1121"/>
                  <a:pt x="2755" y="1120"/>
                  <a:pt x="2755" y="1120"/>
                </a:cubicBezTo>
                <a:close/>
                <a:moveTo>
                  <a:pt x="821" y="467"/>
                </a:moveTo>
                <a:cubicBezTo>
                  <a:pt x="821" y="467"/>
                  <a:pt x="821" y="467"/>
                  <a:pt x="821" y="467"/>
                </a:cubicBezTo>
                <a:cubicBezTo>
                  <a:pt x="821" y="467"/>
                  <a:pt x="821" y="467"/>
                  <a:pt x="821" y="467"/>
                </a:cubicBezTo>
                <a:cubicBezTo>
                  <a:pt x="821" y="467"/>
                  <a:pt x="821" y="467"/>
                  <a:pt x="821" y="467"/>
                </a:cubicBezTo>
                <a:cubicBezTo>
                  <a:pt x="821" y="467"/>
                  <a:pt x="821" y="467"/>
                  <a:pt x="821" y="467"/>
                </a:cubicBezTo>
                <a:cubicBezTo>
                  <a:pt x="821" y="467"/>
                  <a:pt x="821" y="467"/>
                  <a:pt x="821" y="467"/>
                </a:cubicBezTo>
                <a:close/>
                <a:moveTo>
                  <a:pt x="827" y="468"/>
                </a:moveTo>
                <a:cubicBezTo>
                  <a:pt x="828" y="468"/>
                  <a:pt x="828" y="468"/>
                  <a:pt x="828" y="467"/>
                </a:cubicBezTo>
                <a:cubicBezTo>
                  <a:pt x="828" y="465"/>
                  <a:pt x="826" y="464"/>
                  <a:pt x="824" y="464"/>
                </a:cubicBezTo>
                <a:cubicBezTo>
                  <a:pt x="822" y="464"/>
                  <a:pt x="821" y="465"/>
                  <a:pt x="821" y="467"/>
                </a:cubicBezTo>
                <a:cubicBezTo>
                  <a:pt x="823" y="467"/>
                  <a:pt x="824" y="468"/>
                  <a:pt x="826" y="469"/>
                </a:cubicBezTo>
                <a:cubicBezTo>
                  <a:pt x="826" y="469"/>
                  <a:pt x="827" y="469"/>
                  <a:pt x="827" y="468"/>
                </a:cubicBezTo>
                <a:close/>
                <a:moveTo>
                  <a:pt x="1937" y="35"/>
                </a:moveTo>
                <a:cubicBezTo>
                  <a:pt x="1937" y="35"/>
                  <a:pt x="1937" y="35"/>
                  <a:pt x="1937" y="35"/>
                </a:cubicBezTo>
                <a:cubicBezTo>
                  <a:pt x="1937" y="35"/>
                  <a:pt x="1937" y="35"/>
                  <a:pt x="1937" y="35"/>
                </a:cubicBezTo>
                <a:close/>
                <a:moveTo>
                  <a:pt x="1937" y="39"/>
                </a:moveTo>
                <a:cubicBezTo>
                  <a:pt x="1938" y="39"/>
                  <a:pt x="1939" y="39"/>
                  <a:pt x="1941" y="39"/>
                </a:cubicBezTo>
                <a:cubicBezTo>
                  <a:pt x="1942" y="38"/>
                  <a:pt x="1943" y="38"/>
                  <a:pt x="1945" y="37"/>
                </a:cubicBezTo>
                <a:cubicBezTo>
                  <a:pt x="1945" y="37"/>
                  <a:pt x="1945" y="37"/>
                  <a:pt x="1945" y="37"/>
                </a:cubicBezTo>
                <a:cubicBezTo>
                  <a:pt x="1945" y="37"/>
                  <a:pt x="1946" y="37"/>
                  <a:pt x="1946" y="37"/>
                </a:cubicBezTo>
                <a:cubicBezTo>
                  <a:pt x="1946" y="37"/>
                  <a:pt x="1946" y="38"/>
                  <a:pt x="1946" y="39"/>
                </a:cubicBezTo>
                <a:cubicBezTo>
                  <a:pt x="1948" y="39"/>
                  <a:pt x="1949" y="39"/>
                  <a:pt x="1950" y="39"/>
                </a:cubicBezTo>
                <a:cubicBezTo>
                  <a:pt x="1950" y="37"/>
                  <a:pt x="1948" y="37"/>
                  <a:pt x="1946" y="37"/>
                </a:cubicBezTo>
                <a:cubicBezTo>
                  <a:pt x="1947" y="36"/>
                  <a:pt x="1947" y="36"/>
                  <a:pt x="1947" y="35"/>
                </a:cubicBezTo>
                <a:cubicBezTo>
                  <a:pt x="1947" y="35"/>
                  <a:pt x="1947" y="35"/>
                  <a:pt x="1947" y="35"/>
                </a:cubicBezTo>
                <a:cubicBezTo>
                  <a:pt x="1947" y="35"/>
                  <a:pt x="1947" y="35"/>
                  <a:pt x="1947" y="35"/>
                </a:cubicBezTo>
                <a:cubicBezTo>
                  <a:pt x="1948" y="34"/>
                  <a:pt x="1948" y="34"/>
                  <a:pt x="1946" y="33"/>
                </a:cubicBezTo>
                <a:cubicBezTo>
                  <a:pt x="1946" y="33"/>
                  <a:pt x="1946" y="33"/>
                  <a:pt x="1946" y="33"/>
                </a:cubicBezTo>
                <a:cubicBezTo>
                  <a:pt x="1946" y="33"/>
                  <a:pt x="1946" y="33"/>
                  <a:pt x="1946" y="33"/>
                </a:cubicBezTo>
                <a:cubicBezTo>
                  <a:pt x="1945" y="33"/>
                  <a:pt x="1943" y="33"/>
                  <a:pt x="1941" y="33"/>
                </a:cubicBezTo>
                <a:cubicBezTo>
                  <a:pt x="1941" y="33"/>
                  <a:pt x="1941" y="33"/>
                  <a:pt x="1941" y="33"/>
                </a:cubicBezTo>
                <a:cubicBezTo>
                  <a:pt x="1940" y="34"/>
                  <a:pt x="1938" y="34"/>
                  <a:pt x="1937" y="35"/>
                </a:cubicBezTo>
                <a:cubicBezTo>
                  <a:pt x="1936" y="36"/>
                  <a:pt x="1936" y="37"/>
                  <a:pt x="1937" y="39"/>
                </a:cubicBezTo>
                <a:close/>
                <a:moveTo>
                  <a:pt x="2354" y="1075"/>
                </a:moveTo>
                <a:cubicBezTo>
                  <a:pt x="2355" y="1077"/>
                  <a:pt x="2357" y="1077"/>
                  <a:pt x="2359" y="1076"/>
                </a:cubicBezTo>
                <a:cubicBezTo>
                  <a:pt x="2359" y="1076"/>
                  <a:pt x="2359" y="1076"/>
                  <a:pt x="2359" y="1076"/>
                </a:cubicBezTo>
                <a:cubicBezTo>
                  <a:pt x="2360" y="1075"/>
                  <a:pt x="2361" y="1074"/>
                  <a:pt x="2361" y="1073"/>
                </a:cubicBezTo>
                <a:cubicBezTo>
                  <a:pt x="2361" y="1074"/>
                  <a:pt x="2361" y="1074"/>
                  <a:pt x="2361" y="1074"/>
                </a:cubicBezTo>
                <a:cubicBezTo>
                  <a:pt x="2363" y="1071"/>
                  <a:pt x="2360" y="1071"/>
                  <a:pt x="2359" y="1070"/>
                </a:cubicBezTo>
                <a:cubicBezTo>
                  <a:pt x="2358" y="1070"/>
                  <a:pt x="2357" y="1070"/>
                  <a:pt x="2356" y="1070"/>
                </a:cubicBezTo>
                <a:cubicBezTo>
                  <a:pt x="2355" y="1070"/>
                  <a:pt x="2354" y="1071"/>
                  <a:pt x="2354" y="1072"/>
                </a:cubicBezTo>
                <a:cubicBezTo>
                  <a:pt x="2352" y="1073"/>
                  <a:pt x="2352" y="1074"/>
                  <a:pt x="2354" y="1075"/>
                </a:cubicBezTo>
                <a:close/>
                <a:moveTo>
                  <a:pt x="2354" y="1075"/>
                </a:moveTo>
                <a:cubicBezTo>
                  <a:pt x="2354" y="1075"/>
                  <a:pt x="2354" y="1075"/>
                  <a:pt x="2354" y="1075"/>
                </a:cubicBezTo>
                <a:cubicBezTo>
                  <a:pt x="2354" y="1075"/>
                  <a:pt x="2354" y="1075"/>
                  <a:pt x="2354" y="1075"/>
                </a:cubicBezTo>
                <a:close/>
                <a:moveTo>
                  <a:pt x="2354" y="1072"/>
                </a:moveTo>
                <a:cubicBezTo>
                  <a:pt x="2354" y="1072"/>
                  <a:pt x="2354" y="1072"/>
                  <a:pt x="2354" y="1072"/>
                </a:cubicBezTo>
                <a:cubicBezTo>
                  <a:pt x="2354" y="1072"/>
                  <a:pt x="2354" y="1072"/>
                  <a:pt x="2354" y="1072"/>
                </a:cubicBezTo>
                <a:close/>
                <a:moveTo>
                  <a:pt x="2221" y="54"/>
                </a:moveTo>
                <a:cubicBezTo>
                  <a:pt x="2224" y="56"/>
                  <a:pt x="2226" y="55"/>
                  <a:pt x="2229" y="54"/>
                </a:cubicBezTo>
                <a:cubicBezTo>
                  <a:pt x="2229" y="54"/>
                  <a:pt x="2230" y="54"/>
                  <a:pt x="2230" y="54"/>
                </a:cubicBezTo>
                <a:cubicBezTo>
                  <a:pt x="2232" y="53"/>
                  <a:pt x="2232" y="52"/>
                  <a:pt x="2231" y="50"/>
                </a:cubicBezTo>
                <a:cubicBezTo>
                  <a:pt x="2230" y="50"/>
                  <a:pt x="2229" y="50"/>
                  <a:pt x="2229" y="50"/>
                </a:cubicBezTo>
                <a:cubicBezTo>
                  <a:pt x="2227" y="49"/>
                  <a:pt x="2225" y="49"/>
                  <a:pt x="2223" y="50"/>
                </a:cubicBezTo>
                <a:cubicBezTo>
                  <a:pt x="2223" y="50"/>
                  <a:pt x="2223" y="50"/>
                  <a:pt x="2223" y="50"/>
                </a:cubicBezTo>
                <a:cubicBezTo>
                  <a:pt x="2222" y="51"/>
                  <a:pt x="2222" y="52"/>
                  <a:pt x="2221" y="52"/>
                </a:cubicBezTo>
                <a:cubicBezTo>
                  <a:pt x="2221" y="53"/>
                  <a:pt x="2221" y="53"/>
                  <a:pt x="2221" y="53"/>
                </a:cubicBezTo>
                <a:lnTo>
                  <a:pt x="2221" y="54"/>
                </a:lnTo>
                <a:close/>
                <a:moveTo>
                  <a:pt x="1729" y="92"/>
                </a:moveTo>
                <a:cubicBezTo>
                  <a:pt x="1729" y="92"/>
                  <a:pt x="1729" y="92"/>
                  <a:pt x="1729" y="92"/>
                </a:cubicBezTo>
                <a:cubicBezTo>
                  <a:pt x="1729" y="92"/>
                  <a:pt x="1729" y="92"/>
                  <a:pt x="1729" y="92"/>
                </a:cubicBezTo>
                <a:close/>
                <a:moveTo>
                  <a:pt x="1718" y="94"/>
                </a:moveTo>
                <a:cubicBezTo>
                  <a:pt x="1718" y="94"/>
                  <a:pt x="1718" y="94"/>
                  <a:pt x="1718" y="94"/>
                </a:cubicBezTo>
                <a:cubicBezTo>
                  <a:pt x="1718" y="94"/>
                  <a:pt x="1718" y="94"/>
                  <a:pt x="1718" y="94"/>
                </a:cubicBezTo>
                <a:close/>
                <a:moveTo>
                  <a:pt x="1720" y="95"/>
                </a:moveTo>
                <a:cubicBezTo>
                  <a:pt x="1722" y="95"/>
                  <a:pt x="1724" y="95"/>
                  <a:pt x="1726" y="95"/>
                </a:cubicBezTo>
                <a:cubicBezTo>
                  <a:pt x="1728" y="95"/>
                  <a:pt x="1730" y="96"/>
                  <a:pt x="1729" y="92"/>
                </a:cubicBezTo>
                <a:cubicBezTo>
                  <a:pt x="1728" y="91"/>
                  <a:pt x="1727" y="92"/>
                  <a:pt x="1726" y="91"/>
                </a:cubicBezTo>
                <a:cubicBezTo>
                  <a:pt x="1725" y="90"/>
                  <a:pt x="1724" y="90"/>
                  <a:pt x="1724" y="90"/>
                </a:cubicBezTo>
                <a:cubicBezTo>
                  <a:pt x="1724" y="90"/>
                  <a:pt x="1723" y="90"/>
                  <a:pt x="1723" y="90"/>
                </a:cubicBezTo>
                <a:cubicBezTo>
                  <a:pt x="1723" y="90"/>
                  <a:pt x="1722" y="90"/>
                  <a:pt x="1722" y="90"/>
                </a:cubicBezTo>
                <a:cubicBezTo>
                  <a:pt x="1721" y="90"/>
                  <a:pt x="1721" y="90"/>
                  <a:pt x="1720" y="91"/>
                </a:cubicBezTo>
                <a:cubicBezTo>
                  <a:pt x="1719" y="91"/>
                  <a:pt x="1719" y="92"/>
                  <a:pt x="1718" y="92"/>
                </a:cubicBezTo>
                <a:cubicBezTo>
                  <a:pt x="1718" y="92"/>
                  <a:pt x="1718" y="92"/>
                  <a:pt x="1718" y="92"/>
                </a:cubicBezTo>
                <a:cubicBezTo>
                  <a:pt x="1717" y="93"/>
                  <a:pt x="1717" y="94"/>
                  <a:pt x="1718" y="94"/>
                </a:cubicBezTo>
                <a:cubicBezTo>
                  <a:pt x="1719" y="95"/>
                  <a:pt x="1719" y="95"/>
                  <a:pt x="1720" y="95"/>
                </a:cubicBezTo>
                <a:close/>
                <a:moveTo>
                  <a:pt x="662" y="109"/>
                </a:moveTo>
                <a:cubicBezTo>
                  <a:pt x="663" y="109"/>
                  <a:pt x="665" y="108"/>
                  <a:pt x="665" y="107"/>
                </a:cubicBezTo>
                <a:cubicBezTo>
                  <a:pt x="665" y="105"/>
                  <a:pt x="663" y="104"/>
                  <a:pt x="661" y="104"/>
                </a:cubicBezTo>
                <a:cubicBezTo>
                  <a:pt x="660" y="104"/>
                  <a:pt x="659" y="105"/>
                  <a:pt x="659" y="106"/>
                </a:cubicBezTo>
                <a:cubicBezTo>
                  <a:pt x="658" y="107"/>
                  <a:pt x="660" y="109"/>
                  <a:pt x="662" y="109"/>
                </a:cubicBezTo>
                <a:close/>
                <a:moveTo>
                  <a:pt x="2586" y="1185"/>
                </a:moveTo>
                <a:cubicBezTo>
                  <a:pt x="2586" y="1187"/>
                  <a:pt x="2586" y="1189"/>
                  <a:pt x="2586" y="1191"/>
                </a:cubicBezTo>
                <a:cubicBezTo>
                  <a:pt x="2588" y="1192"/>
                  <a:pt x="2590" y="1192"/>
                  <a:pt x="2592" y="1191"/>
                </a:cubicBezTo>
                <a:cubicBezTo>
                  <a:pt x="2592" y="1189"/>
                  <a:pt x="2592" y="1187"/>
                  <a:pt x="2591" y="1185"/>
                </a:cubicBezTo>
                <a:cubicBezTo>
                  <a:pt x="2590" y="1185"/>
                  <a:pt x="2588" y="1185"/>
                  <a:pt x="2586" y="1185"/>
                </a:cubicBezTo>
                <a:close/>
                <a:moveTo>
                  <a:pt x="677" y="73"/>
                </a:moveTo>
                <a:cubicBezTo>
                  <a:pt x="677" y="73"/>
                  <a:pt x="677" y="73"/>
                  <a:pt x="677" y="73"/>
                </a:cubicBezTo>
                <a:cubicBezTo>
                  <a:pt x="677" y="73"/>
                  <a:pt x="677" y="73"/>
                  <a:pt x="677" y="73"/>
                </a:cubicBezTo>
                <a:close/>
                <a:moveTo>
                  <a:pt x="681" y="75"/>
                </a:moveTo>
                <a:cubicBezTo>
                  <a:pt x="681" y="75"/>
                  <a:pt x="681" y="75"/>
                  <a:pt x="681" y="75"/>
                </a:cubicBezTo>
                <a:cubicBezTo>
                  <a:pt x="685" y="75"/>
                  <a:pt x="684" y="74"/>
                  <a:pt x="683" y="71"/>
                </a:cubicBezTo>
                <a:cubicBezTo>
                  <a:pt x="683" y="71"/>
                  <a:pt x="683" y="71"/>
                  <a:pt x="683" y="71"/>
                </a:cubicBezTo>
                <a:cubicBezTo>
                  <a:pt x="682" y="71"/>
                  <a:pt x="682" y="70"/>
                  <a:pt x="681" y="69"/>
                </a:cubicBezTo>
                <a:cubicBezTo>
                  <a:pt x="681" y="69"/>
                  <a:pt x="681" y="68"/>
                  <a:pt x="681" y="68"/>
                </a:cubicBezTo>
                <a:cubicBezTo>
                  <a:pt x="681" y="67"/>
                  <a:pt x="680" y="66"/>
                  <a:pt x="679" y="66"/>
                </a:cubicBezTo>
                <a:cubicBezTo>
                  <a:pt x="679" y="66"/>
                  <a:pt x="678" y="66"/>
                  <a:pt x="677" y="66"/>
                </a:cubicBezTo>
                <a:cubicBezTo>
                  <a:pt x="676" y="68"/>
                  <a:pt x="676" y="71"/>
                  <a:pt x="677" y="73"/>
                </a:cubicBezTo>
                <a:cubicBezTo>
                  <a:pt x="678" y="74"/>
                  <a:pt x="680" y="74"/>
                  <a:pt x="681" y="75"/>
                </a:cubicBezTo>
                <a:close/>
                <a:moveTo>
                  <a:pt x="967" y="329"/>
                </a:moveTo>
                <a:cubicBezTo>
                  <a:pt x="966" y="329"/>
                  <a:pt x="965" y="329"/>
                  <a:pt x="964" y="329"/>
                </a:cubicBezTo>
                <a:cubicBezTo>
                  <a:pt x="962" y="330"/>
                  <a:pt x="960" y="330"/>
                  <a:pt x="962" y="332"/>
                </a:cubicBezTo>
                <a:cubicBezTo>
                  <a:pt x="962" y="332"/>
                  <a:pt x="962" y="332"/>
                  <a:pt x="962" y="332"/>
                </a:cubicBezTo>
                <a:cubicBezTo>
                  <a:pt x="963" y="334"/>
                  <a:pt x="964" y="336"/>
                  <a:pt x="967" y="334"/>
                </a:cubicBezTo>
                <a:cubicBezTo>
                  <a:pt x="967" y="334"/>
                  <a:pt x="967" y="334"/>
                  <a:pt x="967" y="334"/>
                </a:cubicBezTo>
                <a:cubicBezTo>
                  <a:pt x="968" y="334"/>
                  <a:pt x="969" y="333"/>
                  <a:pt x="969" y="332"/>
                </a:cubicBezTo>
                <a:cubicBezTo>
                  <a:pt x="969" y="332"/>
                  <a:pt x="969" y="332"/>
                  <a:pt x="969" y="332"/>
                </a:cubicBezTo>
                <a:cubicBezTo>
                  <a:pt x="970" y="330"/>
                  <a:pt x="968" y="330"/>
                  <a:pt x="967" y="329"/>
                </a:cubicBezTo>
                <a:close/>
                <a:moveTo>
                  <a:pt x="1424" y="413"/>
                </a:moveTo>
                <a:cubicBezTo>
                  <a:pt x="1425" y="412"/>
                  <a:pt x="1426" y="412"/>
                  <a:pt x="1426" y="411"/>
                </a:cubicBezTo>
                <a:cubicBezTo>
                  <a:pt x="1426" y="411"/>
                  <a:pt x="1426" y="410"/>
                  <a:pt x="1426" y="409"/>
                </a:cubicBezTo>
                <a:cubicBezTo>
                  <a:pt x="1427" y="409"/>
                  <a:pt x="1427" y="408"/>
                  <a:pt x="1428" y="407"/>
                </a:cubicBezTo>
                <a:cubicBezTo>
                  <a:pt x="1428" y="407"/>
                  <a:pt x="1428" y="407"/>
                  <a:pt x="1428" y="407"/>
                </a:cubicBezTo>
                <a:cubicBezTo>
                  <a:pt x="1428" y="407"/>
                  <a:pt x="1428" y="406"/>
                  <a:pt x="1428" y="406"/>
                </a:cubicBezTo>
                <a:cubicBezTo>
                  <a:pt x="1431" y="406"/>
                  <a:pt x="1432" y="405"/>
                  <a:pt x="1434" y="403"/>
                </a:cubicBezTo>
                <a:cubicBezTo>
                  <a:pt x="1434" y="403"/>
                  <a:pt x="1434" y="402"/>
                  <a:pt x="1434" y="402"/>
                </a:cubicBezTo>
                <a:cubicBezTo>
                  <a:pt x="1435" y="400"/>
                  <a:pt x="1435" y="399"/>
                  <a:pt x="1436" y="397"/>
                </a:cubicBezTo>
                <a:cubicBezTo>
                  <a:pt x="1436" y="397"/>
                  <a:pt x="1436" y="396"/>
                  <a:pt x="1436" y="396"/>
                </a:cubicBezTo>
                <a:cubicBezTo>
                  <a:pt x="1436" y="395"/>
                  <a:pt x="1436" y="395"/>
                  <a:pt x="1436" y="394"/>
                </a:cubicBezTo>
                <a:cubicBezTo>
                  <a:pt x="1436" y="394"/>
                  <a:pt x="1436" y="394"/>
                  <a:pt x="1436" y="394"/>
                </a:cubicBezTo>
                <a:cubicBezTo>
                  <a:pt x="1434" y="393"/>
                  <a:pt x="1432" y="393"/>
                  <a:pt x="1430" y="394"/>
                </a:cubicBezTo>
                <a:cubicBezTo>
                  <a:pt x="1429" y="395"/>
                  <a:pt x="1429" y="397"/>
                  <a:pt x="1428" y="398"/>
                </a:cubicBezTo>
                <a:cubicBezTo>
                  <a:pt x="1427" y="399"/>
                  <a:pt x="1427" y="401"/>
                  <a:pt x="1427" y="403"/>
                </a:cubicBezTo>
                <a:cubicBezTo>
                  <a:pt x="1427" y="403"/>
                  <a:pt x="1426" y="403"/>
                  <a:pt x="1426" y="404"/>
                </a:cubicBezTo>
                <a:cubicBezTo>
                  <a:pt x="1426" y="404"/>
                  <a:pt x="1426" y="404"/>
                  <a:pt x="1426" y="404"/>
                </a:cubicBezTo>
                <a:cubicBezTo>
                  <a:pt x="1425" y="405"/>
                  <a:pt x="1423" y="404"/>
                  <a:pt x="1422" y="406"/>
                </a:cubicBezTo>
                <a:cubicBezTo>
                  <a:pt x="1422" y="406"/>
                  <a:pt x="1422" y="406"/>
                  <a:pt x="1422" y="406"/>
                </a:cubicBezTo>
                <a:cubicBezTo>
                  <a:pt x="1422" y="407"/>
                  <a:pt x="1422" y="407"/>
                  <a:pt x="1422" y="407"/>
                </a:cubicBezTo>
                <a:cubicBezTo>
                  <a:pt x="1423" y="408"/>
                  <a:pt x="1423" y="409"/>
                  <a:pt x="1422" y="409"/>
                </a:cubicBezTo>
                <a:cubicBezTo>
                  <a:pt x="1422" y="409"/>
                  <a:pt x="1422" y="409"/>
                  <a:pt x="1422" y="409"/>
                </a:cubicBezTo>
                <a:cubicBezTo>
                  <a:pt x="1421" y="411"/>
                  <a:pt x="1421" y="412"/>
                  <a:pt x="1422" y="413"/>
                </a:cubicBezTo>
                <a:cubicBezTo>
                  <a:pt x="1423" y="413"/>
                  <a:pt x="1424" y="413"/>
                  <a:pt x="1424" y="413"/>
                </a:cubicBezTo>
                <a:close/>
                <a:moveTo>
                  <a:pt x="2288" y="1055"/>
                </a:moveTo>
                <a:cubicBezTo>
                  <a:pt x="2288" y="1054"/>
                  <a:pt x="2287" y="1053"/>
                  <a:pt x="2286" y="1053"/>
                </a:cubicBezTo>
                <a:cubicBezTo>
                  <a:pt x="2286" y="1053"/>
                  <a:pt x="2285" y="1053"/>
                  <a:pt x="2285" y="1052"/>
                </a:cubicBezTo>
                <a:cubicBezTo>
                  <a:pt x="2283" y="1054"/>
                  <a:pt x="2283" y="1056"/>
                  <a:pt x="2284" y="1058"/>
                </a:cubicBezTo>
                <a:cubicBezTo>
                  <a:pt x="2284" y="1059"/>
                  <a:pt x="2284" y="1059"/>
                  <a:pt x="2284" y="1060"/>
                </a:cubicBezTo>
                <a:cubicBezTo>
                  <a:pt x="2285" y="1061"/>
                  <a:pt x="2286" y="1061"/>
                  <a:pt x="2286" y="1062"/>
                </a:cubicBezTo>
                <a:cubicBezTo>
                  <a:pt x="2287" y="1062"/>
                  <a:pt x="2288" y="1062"/>
                  <a:pt x="2288" y="1062"/>
                </a:cubicBezTo>
                <a:cubicBezTo>
                  <a:pt x="2290" y="1060"/>
                  <a:pt x="2289" y="1058"/>
                  <a:pt x="2288" y="1056"/>
                </a:cubicBezTo>
                <a:cubicBezTo>
                  <a:pt x="2288" y="1056"/>
                  <a:pt x="2288" y="1055"/>
                  <a:pt x="2288" y="1055"/>
                </a:cubicBezTo>
                <a:close/>
                <a:moveTo>
                  <a:pt x="754" y="123"/>
                </a:moveTo>
                <a:cubicBezTo>
                  <a:pt x="754" y="121"/>
                  <a:pt x="753" y="119"/>
                  <a:pt x="751" y="120"/>
                </a:cubicBezTo>
                <a:cubicBezTo>
                  <a:pt x="749" y="120"/>
                  <a:pt x="749" y="122"/>
                  <a:pt x="748" y="123"/>
                </a:cubicBezTo>
                <a:cubicBezTo>
                  <a:pt x="750" y="124"/>
                  <a:pt x="752" y="126"/>
                  <a:pt x="754" y="123"/>
                </a:cubicBezTo>
                <a:close/>
                <a:moveTo>
                  <a:pt x="2526" y="192"/>
                </a:moveTo>
                <a:cubicBezTo>
                  <a:pt x="2528" y="192"/>
                  <a:pt x="2529" y="192"/>
                  <a:pt x="2530" y="192"/>
                </a:cubicBezTo>
                <a:cubicBezTo>
                  <a:pt x="2530" y="190"/>
                  <a:pt x="2529" y="188"/>
                  <a:pt x="2526" y="189"/>
                </a:cubicBezTo>
                <a:cubicBezTo>
                  <a:pt x="2525" y="189"/>
                  <a:pt x="2524" y="188"/>
                  <a:pt x="2522" y="188"/>
                </a:cubicBezTo>
                <a:cubicBezTo>
                  <a:pt x="2523" y="191"/>
                  <a:pt x="2524" y="192"/>
                  <a:pt x="2526" y="192"/>
                </a:cubicBezTo>
                <a:close/>
                <a:moveTo>
                  <a:pt x="2697" y="553"/>
                </a:moveTo>
                <a:cubicBezTo>
                  <a:pt x="2697" y="553"/>
                  <a:pt x="2697" y="553"/>
                  <a:pt x="2697" y="553"/>
                </a:cubicBezTo>
                <a:cubicBezTo>
                  <a:pt x="2697" y="554"/>
                  <a:pt x="2696" y="555"/>
                  <a:pt x="2695" y="555"/>
                </a:cubicBezTo>
                <a:cubicBezTo>
                  <a:pt x="2695" y="556"/>
                  <a:pt x="2695" y="557"/>
                  <a:pt x="2695" y="557"/>
                </a:cubicBezTo>
                <a:cubicBezTo>
                  <a:pt x="2695" y="560"/>
                  <a:pt x="2697" y="560"/>
                  <a:pt x="2699" y="559"/>
                </a:cubicBezTo>
                <a:cubicBezTo>
                  <a:pt x="2700" y="558"/>
                  <a:pt x="2700" y="558"/>
                  <a:pt x="2701" y="557"/>
                </a:cubicBezTo>
                <a:cubicBezTo>
                  <a:pt x="2701" y="556"/>
                  <a:pt x="2701" y="556"/>
                  <a:pt x="2701" y="555"/>
                </a:cubicBezTo>
                <a:cubicBezTo>
                  <a:pt x="2702" y="554"/>
                  <a:pt x="2702" y="553"/>
                  <a:pt x="2701" y="551"/>
                </a:cubicBezTo>
                <a:cubicBezTo>
                  <a:pt x="2701" y="551"/>
                  <a:pt x="2701" y="551"/>
                  <a:pt x="2701" y="551"/>
                </a:cubicBezTo>
                <a:cubicBezTo>
                  <a:pt x="2701" y="551"/>
                  <a:pt x="2701" y="551"/>
                  <a:pt x="2700" y="551"/>
                </a:cubicBezTo>
                <a:cubicBezTo>
                  <a:pt x="2700" y="551"/>
                  <a:pt x="2700" y="551"/>
                  <a:pt x="2699" y="551"/>
                </a:cubicBezTo>
                <a:cubicBezTo>
                  <a:pt x="2699" y="551"/>
                  <a:pt x="2699" y="551"/>
                  <a:pt x="2699" y="551"/>
                </a:cubicBezTo>
                <a:cubicBezTo>
                  <a:pt x="2699" y="552"/>
                  <a:pt x="2698" y="553"/>
                  <a:pt x="2697" y="553"/>
                </a:cubicBezTo>
                <a:close/>
                <a:moveTo>
                  <a:pt x="2699" y="559"/>
                </a:moveTo>
                <a:cubicBezTo>
                  <a:pt x="2699" y="559"/>
                  <a:pt x="2699" y="559"/>
                  <a:pt x="2699" y="559"/>
                </a:cubicBezTo>
                <a:cubicBezTo>
                  <a:pt x="2699" y="559"/>
                  <a:pt x="2699" y="559"/>
                  <a:pt x="2699" y="559"/>
                </a:cubicBezTo>
                <a:close/>
                <a:moveTo>
                  <a:pt x="1950" y="1245"/>
                </a:moveTo>
                <a:cubicBezTo>
                  <a:pt x="1950" y="1245"/>
                  <a:pt x="1949" y="1245"/>
                  <a:pt x="1949" y="1245"/>
                </a:cubicBezTo>
                <a:cubicBezTo>
                  <a:pt x="1948" y="1245"/>
                  <a:pt x="1947" y="1246"/>
                  <a:pt x="1946" y="1246"/>
                </a:cubicBezTo>
                <a:cubicBezTo>
                  <a:pt x="1946" y="1246"/>
                  <a:pt x="1946" y="1246"/>
                  <a:pt x="1946" y="1246"/>
                </a:cubicBezTo>
                <a:cubicBezTo>
                  <a:pt x="1946" y="1247"/>
                  <a:pt x="1945" y="1248"/>
                  <a:pt x="1945" y="1249"/>
                </a:cubicBezTo>
                <a:cubicBezTo>
                  <a:pt x="1945" y="1249"/>
                  <a:pt x="1945" y="1249"/>
                  <a:pt x="1945" y="1249"/>
                </a:cubicBezTo>
                <a:cubicBezTo>
                  <a:pt x="1945" y="1250"/>
                  <a:pt x="1945" y="1250"/>
                  <a:pt x="1945" y="1250"/>
                </a:cubicBezTo>
                <a:cubicBezTo>
                  <a:pt x="1945" y="1251"/>
                  <a:pt x="1946" y="1251"/>
                  <a:pt x="1946" y="1252"/>
                </a:cubicBezTo>
                <a:cubicBezTo>
                  <a:pt x="1946" y="1252"/>
                  <a:pt x="1946" y="1252"/>
                  <a:pt x="1946" y="1252"/>
                </a:cubicBezTo>
                <a:cubicBezTo>
                  <a:pt x="1948" y="1253"/>
                  <a:pt x="1949" y="1253"/>
                  <a:pt x="1950" y="1252"/>
                </a:cubicBezTo>
                <a:cubicBezTo>
                  <a:pt x="1952" y="1250"/>
                  <a:pt x="1952" y="1247"/>
                  <a:pt x="1950" y="1245"/>
                </a:cubicBezTo>
                <a:close/>
                <a:moveTo>
                  <a:pt x="1950" y="1252"/>
                </a:moveTo>
                <a:cubicBezTo>
                  <a:pt x="1950" y="1252"/>
                  <a:pt x="1950" y="1252"/>
                  <a:pt x="1950" y="1252"/>
                </a:cubicBezTo>
                <a:cubicBezTo>
                  <a:pt x="1950" y="1252"/>
                  <a:pt x="1950" y="1252"/>
                  <a:pt x="1950" y="1252"/>
                </a:cubicBezTo>
                <a:close/>
                <a:moveTo>
                  <a:pt x="2333" y="955"/>
                </a:moveTo>
                <a:cubicBezTo>
                  <a:pt x="2333" y="954"/>
                  <a:pt x="2333" y="954"/>
                  <a:pt x="2332" y="954"/>
                </a:cubicBezTo>
                <a:cubicBezTo>
                  <a:pt x="2332" y="954"/>
                  <a:pt x="2332" y="954"/>
                  <a:pt x="2332" y="954"/>
                </a:cubicBezTo>
                <a:lnTo>
                  <a:pt x="2333" y="955"/>
                </a:lnTo>
                <a:close/>
                <a:moveTo>
                  <a:pt x="2597" y="1417"/>
                </a:moveTo>
                <a:cubicBezTo>
                  <a:pt x="2597" y="1417"/>
                  <a:pt x="2597" y="1417"/>
                  <a:pt x="2597" y="1417"/>
                </a:cubicBezTo>
                <a:cubicBezTo>
                  <a:pt x="2597" y="1417"/>
                  <a:pt x="2597" y="1417"/>
                  <a:pt x="2597" y="1417"/>
                </a:cubicBezTo>
                <a:close/>
                <a:moveTo>
                  <a:pt x="2597" y="1414"/>
                </a:moveTo>
                <a:cubicBezTo>
                  <a:pt x="2597" y="1413"/>
                  <a:pt x="2596" y="1413"/>
                  <a:pt x="2595" y="1413"/>
                </a:cubicBezTo>
                <a:cubicBezTo>
                  <a:pt x="2594" y="1412"/>
                  <a:pt x="2593" y="1412"/>
                  <a:pt x="2592" y="1413"/>
                </a:cubicBezTo>
                <a:cubicBezTo>
                  <a:pt x="2590" y="1415"/>
                  <a:pt x="2590" y="1416"/>
                  <a:pt x="2592" y="1417"/>
                </a:cubicBezTo>
                <a:cubicBezTo>
                  <a:pt x="2594" y="1418"/>
                  <a:pt x="2595" y="1419"/>
                  <a:pt x="2597" y="1417"/>
                </a:cubicBezTo>
                <a:cubicBezTo>
                  <a:pt x="2598" y="1416"/>
                  <a:pt x="2599" y="1415"/>
                  <a:pt x="2597" y="1414"/>
                </a:cubicBezTo>
                <a:close/>
                <a:moveTo>
                  <a:pt x="1933" y="1256"/>
                </a:moveTo>
                <a:cubicBezTo>
                  <a:pt x="1932" y="1255"/>
                  <a:pt x="1930" y="1255"/>
                  <a:pt x="1929" y="1256"/>
                </a:cubicBezTo>
                <a:cubicBezTo>
                  <a:pt x="1928" y="1258"/>
                  <a:pt x="1928" y="1260"/>
                  <a:pt x="1929" y="1262"/>
                </a:cubicBezTo>
                <a:cubicBezTo>
                  <a:pt x="1932" y="1262"/>
                  <a:pt x="1935" y="1262"/>
                  <a:pt x="1935" y="1258"/>
                </a:cubicBezTo>
                <a:cubicBezTo>
                  <a:pt x="1934" y="1257"/>
                  <a:pt x="1934" y="1257"/>
                  <a:pt x="1933" y="1256"/>
                </a:cubicBezTo>
                <a:close/>
                <a:moveTo>
                  <a:pt x="1929" y="1256"/>
                </a:moveTo>
                <a:cubicBezTo>
                  <a:pt x="1929" y="1256"/>
                  <a:pt x="1929" y="1256"/>
                  <a:pt x="1929" y="1256"/>
                </a:cubicBezTo>
                <a:cubicBezTo>
                  <a:pt x="1929" y="1256"/>
                  <a:pt x="1929" y="1256"/>
                  <a:pt x="1929" y="1256"/>
                </a:cubicBezTo>
                <a:close/>
                <a:moveTo>
                  <a:pt x="3035" y="471"/>
                </a:moveTo>
                <a:cubicBezTo>
                  <a:pt x="3035" y="471"/>
                  <a:pt x="3035" y="471"/>
                  <a:pt x="3035" y="471"/>
                </a:cubicBezTo>
                <a:cubicBezTo>
                  <a:pt x="3035" y="471"/>
                  <a:pt x="3035" y="471"/>
                  <a:pt x="3035" y="471"/>
                </a:cubicBezTo>
                <a:close/>
                <a:moveTo>
                  <a:pt x="3035" y="465"/>
                </a:moveTo>
                <a:cubicBezTo>
                  <a:pt x="3034" y="466"/>
                  <a:pt x="3034" y="466"/>
                  <a:pt x="3033" y="467"/>
                </a:cubicBezTo>
                <a:cubicBezTo>
                  <a:pt x="3033" y="468"/>
                  <a:pt x="3032" y="468"/>
                  <a:pt x="3031" y="469"/>
                </a:cubicBezTo>
                <a:cubicBezTo>
                  <a:pt x="3031" y="469"/>
                  <a:pt x="3031" y="469"/>
                  <a:pt x="3031" y="469"/>
                </a:cubicBezTo>
                <a:cubicBezTo>
                  <a:pt x="3030" y="471"/>
                  <a:pt x="3030" y="473"/>
                  <a:pt x="3033" y="473"/>
                </a:cubicBezTo>
                <a:cubicBezTo>
                  <a:pt x="3033" y="473"/>
                  <a:pt x="3033" y="473"/>
                  <a:pt x="3033" y="473"/>
                </a:cubicBezTo>
                <a:cubicBezTo>
                  <a:pt x="3034" y="472"/>
                  <a:pt x="3034" y="471"/>
                  <a:pt x="3035" y="471"/>
                </a:cubicBezTo>
                <a:cubicBezTo>
                  <a:pt x="3036" y="470"/>
                  <a:pt x="3036" y="469"/>
                  <a:pt x="3037" y="469"/>
                </a:cubicBezTo>
                <a:cubicBezTo>
                  <a:pt x="3038" y="468"/>
                  <a:pt x="3038" y="466"/>
                  <a:pt x="3039" y="465"/>
                </a:cubicBezTo>
                <a:cubicBezTo>
                  <a:pt x="3038" y="464"/>
                  <a:pt x="3036" y="464"/>
                  <a:pt x="3035" y="465"/>
                </a:cubicBezTo>
                <a:close/>
                <a:moveTo>
                  <a:pt x="783" y="230"/>
                </a:moveTo>
                <a:cubicBezTo>
                  <a:pt x="782" y="230"/>
                  <a:pt x="782" y="230"/>
                  <a:pt x="781" y="231"/>
                </a:cubicBezTo>
                <a:cubicBezTo>
                  <a:pt x="781" y="232"/>
                  <a:pt x="781" y="233"/>
                  <a:pt x="782" y="234"/>
                </a:cubicBezTo>
                <a:cubicBezTo>
                  <a:pt x="783" y="235"/>
                  <a:pt x="784" y="236"/>
                  <a:pt x="785" y="236"/>
                </a:cubicBezTo>
                <a:cubicBezTo>
                  <a:pt x="785" y="236"/>
                  <a:pt x="786" y="235"/>
                  <a:pt x="786" y="234"/>
                </a:cubicBezTo>
                <a:cubicBezTo>
                  <a:pt x="786" y="232"/>
                  <a:pt x="785" y="231"/>
                  <a:pt x="783" y="230"/>
                </a:cubicBezTo>
                <a:close/>
                <a:moveTo>
                  <a:pt x="2545" y="1119"/>
                </a:moveTo>
                <a:cubicBezTo>
                  <a:pt x="2544" y="1119"/>
                  <a:pt x="2544" y="1119"/>
                  <a:pt x="2544" y="1120"/>
                </a:cubicBezTo>
                <a:cubicBezTo>
                  <a:pt x="2543" y="1120"/>
                  <a:pt x="2542" y="1121"/>
                  <a:pt x="2542" y="1122"/>
                </a:cubicBezTo>
                <a:cubicBezTo>
                  <a:pt x="2542" y="1122"/>
                  <a:pt x="2542" y="1122"/>
                  <a:pt x="2542" y="1122"/>
                </a:cubicBezTo>
                <a:cubicBezTo>
                  <a:pt x="2541" y="1122"/>
                  <a:pt x="2540" y="1123"/>
                  <a:pt x="2540" y="1124"/>
                </a:cubicBezTo>
                <a:cubicBezTo>
                  <a:pt x="2540" y="1125"/>
                  <a:pt x="2540" y="1126"/>
                  <a:pt x="2540" y="1127"/>
                </a:cubicBezTo>
                <a:cubicBezTo>
                  <a:pt x="2541" y="1128"/>
                  <a:pt x="2542" y="1128"/>
                  <a:pt x="2544" y="1127"/>
                </a:cubicBezTo>
                <a:cubicBezTo>
                  <a:pt x="2544" y="1127"/>
                  <a:pt x="2544" y="1126"/>
                  <a:pt x="2544" y="1125"/>
                </a:cubicBezTo>
                <a:cubicBezTo>
                  <a:pt x="2544" y="1125"/>
                  <a:pt x="2545" y="1124"/>
                  <a:pt x="2546" y="1124"/>
                </a:cubicBezTo>
                <a:cubicBezTo>
                  <a:pt x="2546" y="1124"/>
                  <a:pt x="2546" y="1124"/>
                  <a:pt x="2546" y="1124"/>
                </a:cubicBezTo>
                <a:cubicBezTo>
                  <a:pt x="2547" y="1122"/>
                  <a:pt x="2547" y="1121"/>
                  <a:pt x="2545" y="1120"/>
                </a:cubicBezTo>
                <a:cubicBezTo>
                  <a:pt x="2545" y="1120"/>
                  <a:pt x="2545" y="1120"/>
                  <a:pt x="2545" y="1120"/>
                </a:cubicBezTo>
                <a:cubicBezTo>
                  <a:pt x="2545" y="1120"/>
                  <a:pt x="2545" y="1119"/>
                  <a:pt x="2545" y="1119"/>
                </a:cubicBezTo>
                <a:close/>
                <a:moveTo>
                  <a:pt x="887" y="260"/>
                </a:moveTo>
                <a:cubicBezTo>
                  <a:pt x="886" y="259"/>
                  <a:pt x="885" y="258"/>
                  <a:pt x="884" y="258"/>
                </a:cubicBezTo>
                <a:cubicBezTo>
                  <a:pt x="883" y="259"/>
                  <a:pt x="882" y="260"/>
                  <a:pt x="882" y="260"/>
                </a:cubicBezTo>
                <a:cubicBezTo>
                  <a:pt x="882" y="262"/>
                  <a:pt x="883" y="263"/>
                  <a:pt x="884" y="263"/>
                </a:cubicBezTo>
                <a:cubicBezTo>
                  <a:pt x="886" y="263"/>
                  <a:pt x="886" y="262"/>
                  <a:pt x="887" y="260"/>
                </a:cubicBezTo>
                <a:close/>
                <a:moveTo>
                  <a:pt x="14" y="479"/>
                </a:moveTo>
                <a:cubicBezTo>
                  <a:pt x="11" y="479"/>
                  <a:pt x="11" y="481"/>
                  <a:pt x="11" y="482"/>
                </a:cubicBezTo>
                <a:cubicBezTo>
                  <a:pt x="12" y="483"/>
                  <a:pt x="12" y="483"/>
                  <a:pt x="13" y="484"/>
                </a:cubicBezTo>
                <a:cubicBezTo>
                  <a:pt x="15" y="484"/>
                  <a:pt x="16" y="484"/>
                  <a:pt x="16" y="482"/>
                </a:cubicBezTo>
                <a:cubicBezTo>
                  <a:pt x="16" y="480"/>
                  <a:pt x="15" y="479"/>
                  <a:pt x="14" y="479"/>
                </a:cubicBezTo>
                <a:close/>
                <a:moveTo>
                  <a:pt x="1954" y="46"/>
                </a:moveTo>
                <a:cubicBezTo>
                  <a:pt x="1954" y="46"/>
                  <a:pt x="1954" y="46"/>
                  <a:pt x="1954" y="46"/>
                </a:cubicBezTo>
                <a:cubicBezTo>
                  <a:pt x="1954" y="46"/>
                  <a:pt x="1954" y="46"/>
                  <a:pt x="1954" y="46"/>
                </a:cubicBezTo>
                <a:close/>
                <a:moveTo>
                  <a:pt x="1919" y="916"/>
                </a:moveTo>
                <a:cubicBezTo>
                  <a:pt x="1919" y="916"/>
                  <a:pt x="1918" y="916"/>
                  <a:pt x="1918" y="916"/>
                </a:cubicBezTo>
                <a:cubicBezTo>
                  <a:pt x="1917" y="917"/>
                  <a:pt x="1917" y="917"/>
                  <a:pt x="1918" y="918"/>
                </a:cubicBezTo>
                <a:cubicBezTo>
                  <a:pt x="1918" y="919"/>
                  <a:pt x="1919" y="919"/>
                  <a:pt x="1920" y="920"/>
                </a:cubicBezTo>
                <a:cubicBezTo>
                  <a:pt x="1921" y="920"/>
                  <a:pt x="1924" y="920"/>
                  <a:pt x="1924" y="918"/>
                </a:cubicBezTo>
                <a:cubicBezTo>
                  <a:pt x="1924" y="915"/>
                  <a:pt x="1921" y="916"/>
                  <a:pt x="1919" y="916"/>
                </a:cubicBezTo>
                <a:close/>
                <a:moveTo>
                  <a:pt x="1436" y="503"/>
                </a:moveTo>
                <a:cubicBezTo>
                  <a:pt x="1436" y="503"/>
                  <a:pt x="1436" y="503"/>
                  <a:pt x="1436" y="503"/>
                </a:cubicBezTo>
                <a:cubicBezTo>
                  <a:pt x="1436" y="503"/>
                  <a:pt x="1436" y="503"/>
                  <a:pt x="1436" y="503"/>
                </a:cubicBezTo>
                <a:close/>
                <a:moveTo>
                  <a:pt x="2481" y="924"/>
                </a:moveTo>
                <a:cubicBezTo>
                  <a:pt x="2482" y="924"/>
                  <a:pt x="2483" y="924"/>
                  <a:pt x="2484" y="924"/>
                </a:cubicBezTo>
                <a:cubicBezTo>
                  <a:pt x="2489" y="923"/>
                  <a:pt x="2485" y="921"/>
                  <a:pt x="2484" y="920"/>
                </a:cubicBezTo>
                <a:cubicBezTo>
                  <a:pt x="2484" y="920"/>
                  <a:pt x="2484" y="920"/>
                  <a:pt x="2484" y="920"/>
                </a:cubicBezTo>
                <a:cubicBezTo>
                  <a:pt x="2483" y="919"/>
                  <a:pt x="2483" y="919"/>
                  <a:pt x="2482" y="918"/>
                </a:cubicBezTo>
                <a:cubicBezTo>
                  <a:pt x="2481" y="918"/>
                  <a:pt x="2481" y="918"/>
                  <a:pt x="2481" y="918"/>
                </a:cubicBezTo>
                <a:cubicBezTo>
                  <a:pt x="2480" y="919"/>
                  <a:pt x="2479" y="919"/>
                  <a:pt x="2478" y="920"/>
                </a:cubicBezTo>
                <a:cubicBezTo>
                  <a:pt x="2478" y="921"/>
                  <a:pt x="2478" y="921"/>
                  <a:pt x="2478" y="921"/>
                </a:cubicBezTo>
                <a:cubicBezTo>
                  <a:pt x="2478" y="922"/>
                  <a:pt x="2478" y="922"/>
                  <a:pt x="2478" y="922"/>
                </a:cubicBezTo>
                <a:cubicBezTo>
                  <a:pt x="2479" y="923"/>
                  <a:pt x="2480" y="923"/>
                  <a:pt x="2481" y="924"/>
                </a:cubicBezTo>
                <a:close/>
                <a:moveTo>
                  <a:pt x="2787" y="1154"/>
                </a:moveTo>
                <a:cubicBezTo>
                  <a:pt x="2787" y="1154"/>
                  <a:pt x="2787" y="1154"/>
                  <a:pt x="2787" y="1154"/>
                </a:cubicBezTo>
                <a:cubicBezTo>
                  <a:pt x="2787" y="1154"/>
                  <a:pt x="2787" y="1154"/>
                  <a:pt x="2787" y="1154"/>
                </a:cubicBezTo>
                <a:close/>
                <a:moveTo>
                  <a:pt x="2787" y="1150"/>
                </a:moveTo>
                <a:cubicBezTo>
                  <a:pt x="2787" y="1150"/>
                  <a:pt x="2787" y="1150"/>
                  <a:pt x="2787" y="1150"/>
                </a:cubicBezTo>
                <a:cubicBezTo>
                  <a:pt x="2787" y="1150"/>
                  <a:pt x="2787" y="1150"/>
                  <a:pt x="2787" y="1150"/>
                </a:cubicBezTo>
                <a:close/>
                <a:moveTo>
                  <a:pt x="2793" y="1152"/>
                </a:moveTo>
                <a:cubicBezTo>
                  <a:pt x="2793" y="1152"/>
                  <a:pt x="2792" y="1151"/>
                  <a:pt x="2791" y="1150"/>
                </a:cubicBezTo>
                <a:cubicBezTo>
                  <a:pt x="2791" y="1150"/>
                  <a:pt x="2790" y="1150"/>
                  <a:pt x="2789" y="1150"/>
                </a:cubicBezTo>
                <a:cubicBezTo>
                  <a:pt x="2789" y="1150"/>
                  <a:pt x="2789" y="1150"/>
                  <a:pt x="2789" y="1150"/>
                </a:cubicBezTo>
                <a:cubicBezTo>
                  <a:pt x="2788" y="1150"/>
                  <a:pt x="2788" y="1150"/>
                  <a:pt x="2787" y="1150"/>
                </a:cubicBezTo>
                <a:cubicBezTo>
                  <a:pt x="2786" y="1152"/>
                  <a:pt x="2786" y="1153"/>
                  <a:pt x="2787" y="1154"/>
                </a:cubicBezTo>
                <a:cubicBezTo>
                  <a:pt x="2788" y="1155"/>
                  <a:pt x="2789" y="1156"/>
                  <a:pt x="2789" y="1156"/>
                </a:cubicBezTo>
                <a:cubicBezTo>
                  <a:pt x="2790" y="1156"/>
                  <a:pt x="2791" y="1156"/>
                  <a:pt x="2791" y="1156"/>
                </a:cubicBezTo>
                <a:cubicBezTo>
                  <a:pt x="2793" y="1157"/>
                  <a:pt x="2794" y="1156"/>
                  <a:pt x="2793" y="1154"/>
                </a:cubicBezTo>
                <a:cubicBezTo>
                  <a:pt x="2793" y="1154"/>
                  <a:pt x="2793" y="1153"/>
                  <a:pt x="2793" y="1152"/>
                </a:cubicBezTo>
                <a:close/>
                <a:moveTo>
                  <a:pt x="845" y="250"/>
                </a:moveTo>
                <a:cubicBezTo>
                  <a:pt x="845" y="249"/>
                  <a:pt x="845" y="248"/>
                  <a:pt x="844" y="248"/>
                </a:cubicBezTo>
                <a:cubicBezTo>
                  <a:pt x="842" y="248"/>
                  <a:pt x="841" y="249"/>
                  <a:pt x="841" y="250"/>
                </a:cubicBezTo>
                <a:cubicBezTo>
                  <a:pt x="842" y="251"/>
                  <a:pt x="843" y="251"/>
                  <a:pt x="843" y="252"/>
                </a:cubicBezTo>
                <a:cubicBezTo>
                  <a:pt x="845" y="251"/>
                  <a:pt x="845" y="251"/>
                  <a:pt x="845" y="250"/>
                </a:cubicBezTo>
                <a:close/>
                <a:moveTo>
                  <a:pt x="848" y="786"/>
                </a:moveTo>
                <a:cubicBezTo>
                  <a:pt x="848" y="786"/>
                  <a:pt x="848" y="786"/>
                  <a:pt x="848" y="786"/>
                </a:cubicBezTo>
                <a:cubicBezTo>
                  <a:pt x="848" y="786"/>
                  <a:pt x="848" y="786"/>
                  <a:pt x="848" y="786"/>
                </a:cubicBezTo>
                <a:close/>
                <a:moveTo>
                  <a:pt x="850" y="791"/>
                </a:moveTo>
                <a:cubicBezTo>
                  <a:pt x="851" y="791"/>
                  <a:pt x="851" y="791"/>
                  <a:pt x="852" y="791"/>
                </a:cubicBezTo>
                <a:cubicBezTo>
                  <a:pt x="853" y="791"/>
                  <a:pt x="853" y="790"/>
                  <a:pt x="854" y="789"/>
                </a:cubicBezTo>
                <a:cubicBezTo>
                  <a:pt x="854" y="788"/>
                  <a:pt x="854" y="788"/>
                  <a:pt x="854" y="788"/>
                </a:cubicBezTo>
                <a:cubicBezTo>
                  <a:pt x="853" y="787"/>
                  <a:pt x="853" y="786"/>
                  <a:pt x="852" y="786"/>
                </a:cubicBezTo>
                <a:cubicBezTo>
                  <a:pt x="852" y="786"/>
                  <a:pt x="852" y="786"/>
                  <a:pt x="852" y="786"/>
                </a:cubicBezTo>
                <a:cubicBezTo>
                  <a:pt x="851" y="784"/>
                  <a:pt x="850" y="784"/>
                  <a:pt x="848" y="786"/>
                </a:cubicBezTo>
                <a:cubicBezTo>
                  <a:pt x="846" y="789"/>
                  <a:pt x="848" y="790"/>
                  <a:pt x="850" y="791"/>
                </a:cubicBezTo>
                <a:close/>
                <a:moveTo>
                  <a:pt x="44" y="475"/>
                </a:moveTo>
                <a:cubicBezTo>
                  <a:pt x="43" y="476"/>
                  <a:pt x="43" y="477"/>
                  <a:pt x="44" y="478"/>
                </a:cubicBezTo>
                <a:cubicBezTo>
                  <a:pt x="44" y="478"/>
                  <a:pt x="44" y="478"/>
                  <a:pt x="44" y="478"/>
                </a:cubicBezTo>
                <a:cubicBezTo>
                  <a:pt x="46" y="480"/>
                  <a:pt x="48" y="480"/>
                  <a:pt x="49" y="478"/>
                </a:cubicBezTo>
                <a:cubicBezTo>
                  <a:pt x="50" y="478"/>
                  <a:pt x="50" y="478"/>
                  <a:pt x="50" y="478"/>
                </a:cubicBezTo>
                <a:cubicBezTo>
                  <a:pt x="51" y="477"/>
                  <a:pt x="51" y="476"/>
                  <a:pt x="49" y="475"/>
                </a:cubicBezTo>
                <a:cubicBezTo>
                  <a:pt x="48" y="475"/>
                  <a:pt x="46" y="475"/>
                  <a:pt x="44" y="475"/>
                </a:cubicBezTo>
                <a:close/>
                <a:moveTo>
                  <a:pt x="2958" y="482"/>
                </a:moveTo>
                <a:cubicBezTo>
                  <a:pt x="2956" y="482"/>
                  <a:pt x="2955" y="484"/>
                  <a:pt x="2954" y="486"/>
                </a:cubicBezTo>
                <a:cubicBezTo>
                  <a:pt x="2955" y="487"/>
                  <a:pt x="2956" y="487"/>
                  <a:pt x="2956" y="488"/>
                </a:cubicBezTo>
                <a:cubicBezTo>
                  <a:pt x="2957" y="488"/>
                  <a:pt x="2958" y="488"/>
                  <a:pt x="2958" y="488"/>
                </a:cubicBezTo>
                <a:cubicBezTo>
                  <a:pt x="2959" y="487"/>
                  <a:pt x="2960" y="487"/>
                  <a:pt x="2960" y="486"/>
                </a:cubicBezTo>
                <a:cubicBezTo>
                  <a:pt x="2960" y="486"/>
                  <a:pt x="2960" y="486"/>
                  <a:pt x="2960" y="486"/>
                </a:cubicBezTo>
                <a:cubicBezTo>
                  <a:pt x="2961" y="484"/>
                  <a:pt x="2959" y="483"/>
                  <a:pt x="2958" y="482"/>
                </a:cubicBezTo>
                <a:close/>
                <a:moveTo>
                  <a:pt x="2667" y="1067"/>
                </a:moveTo>
                <a:cubicBezTo>
                  <a:pt x="2667" y="1069"/>
                  <a:pt x="2668" y="1069"/>
                  <a:pt x="2669" y="1069"/>
                </a:cubicBezTo>
                <a:cubicBezTo>
                  <a:pt x="2670" y="1070"/>
                  <a:pt x="2671" y="1070"/>
                  <a:pt x="2672" y="1070"/>
                </a:cubicBezTo>
                <a:cubicBezTo>
                  <a:pt x="2673" y="1068"/>
                  <a:pt x="2673" y="1067"/>
                  <a:pt x="2672" y="1066"/>
                </a:cubicBezTo>
                <a:cubicBezTo>
                  <a:pt x="2671" y="1066"/>
                  <a:pt x="2670" y="1066"/>
                  <a:pt x="2669" y="1066"/>
                </a:cubicBezTo>
                <a:cubicBezTo>
                  <a:pt x="2668" y="1066"/>
                  <a:pt x="2667" y="1067"/>
                  <a:pt x="2667" y="1067"/>
                </a:cubicBezTo>
                <a:close/>
                <a:moveTo>
                  <a:pt x="841" y="343"/>
                </a:moveTo>
                <a:cubicBezTo>
                  <a:pt x="840" y="343"/>
                  <a:pt x="840" y="342"/>
                  <a:pt x="840" y="342"/>
                </a:cubicBezTo>
                <a:cubicBezTo>
                  <a:pt x="839" y="342"/>
                  <a:pt x="839" y="342"/>
                  <a:pt x="838" y="343"/>
                </a:cubicBezTo>
                <a:cubicBezTo>
                  <a:pt x="838" y="344"/>
                  <a:pt x="837" y="345"/>
                  <a:pt x="837" y="346"/>
                </a:cubicBezTo>
                <a:cubicBezTo>
                  <a:pt x="837" y="346"/>
                  <a:pt x="838" y="347"/>
                  <a:pt x="838" y="347"/>
                </a:cubicBezTo>
                <a:cubicBezTo>
                  <a:pt x="840" y="348"/>
                  <a:pt x="841" y="346"/>
                  <a:pt x="841" y="343"/>
                </a:cubicBezTo>
                <a:close/>
                <a:moveTo>
                  <a:pt x="669" y="244"/>
                </a:moveTo>
                <a:cubicBezTo>
                  <a:pt x="668" y="244"/>
                  <a:pt x="669" y="245"/>
                  <a:pt x="670" y="246"/>
                </a:cubicBezTo>
                <a:cubicBezTo>
                  <a:pt x="671" y="246"/>
                  <a:pt x="672" y="246"/>
                  <a:pt x="673" y="244"/>
                </a:cubicBezTo>
                <a:cubicBezTo>
                  <a:pt x="673" y="244"/>
                  <a:pt x="672" y="243"/>
                  <a:pt x="672" y="243"/>
                </a:cubicBezTo>
                <a:cubicBezTo>
                  <a:pt x="671" y="242"/>
                  <a:pt x="669" y="242"/>
                  <a:pt x="669" y="244"/>
                </a:cubicBezTo>
                <a:close/>
                <a:moveTo>
                  <a:pt x="2442" y="175"/>
                </a:moveTo>
                <a:cubicBezTo>
                  <a:pt x="2442" y="175"/>
                  <a:pt x="2442" y="175"/>
                  <a:pt x="2442" y="175"/>
                </a:cubicBezTo>
                <a:cubicBezTo>
                  <a:pt x="2442" y="175"/>
                  <a:pt x="2442" y="175"/>
                  <a:pt x="2442" y="175"/>
                </a:cubicBezTo>
                <a:close/>
                <a:moveTo>
                  <a:pt x="1474" y="375"/>
                </a:moveTo>
                <a:cubicBezTo>
                  <a:pt x="1476" y="376"/>
                  <a:pt x="1477" y="376"/>
                  <a:pt x="1478" y="374"/>
                </a:cubicBezTo>
                <a:cubicBezTo>
                  <a:pt x="1478" y="373"/>
                  <a:pt x="1478" y="372"/>
                  <a:pt x="1478" y="371"/>
                </a:cubicBezTo>
                <a:cubicBezTo>
                  <a:pt x="1477" y="370"/>
                  <a:pt x="1476" y="368"/>
                  <a:pt x="1474" y="369"/>
                </a:cubicBezTo>
                <a:cubicBezTo>
                  <a:pt x="1474" y="369"/>
                  <a:pt x="1474" y="369"/>
                  <a:pt x="1474" y="369"/>
                </a:cubicBezTo>
                <a:cubicBezTo>
                  <a:pt x="1473" y="370"/>
                  <a:pt x="1473" y="370"/>
                  <a:pt x="1472" y="371"/>
                </a:cubicBezTo>
                <a:cubicBezTo>
                  <a:pt x="1472" y="372"/>
                  <a:pt x="1472" y="372"/>
                  <a:pt x="1472" y="372"/>
                </a:cubicBezTo>
                <a:cubicBezTo>
                  <a:pt x="1472" y="373"/>
                  <a:pt x="1472" y="373"/>
                  <a:pt x="1472" y="373"/>
                </a:cubicBezTo>
                <a:cubicBezTo>
                  <a:pt x="1473" y="373"/>
                  <a:pt x="1473" y="374"/>
                  <a:pt x="1474" y="375"/>
                </a:cubicBezTo>
                <a:close/>
                <a:moveTo>
                  <a:pt x="1474" y="375"/>
                </a:moveTo>
                <a:cubicBezTo>
                  <a:pt x="1474" y="375"/>
                  <a:pt x="1474" y="375"/>
                  <a:pt x="1474" y="375"/>
                </a:cubicBezTo>
                <a:cubicBezTo>
                  <a:pt x="1474" y="375"/>
                  <a:pt x="1474" y="375"/>
                  <a:pt x="1474" y="375"/>
                </a:cubicBezTo>
                <a:close/>
                <a:moveTo>
                  <a:pt x="117" y="457"/>
                </a:moveTo>
                <a:cubicBezTo>
                  <a:pt x="116" y="458"/>
                  <a:pt x="115" y="458"/>
                  <a:pt x="115" y="459"/>
                </a:cubicBezTo>
                <a:cubicBezTo>
                  <a:pt x="115" y="459"/>
                  <a:pt x="115" y="459"/>
                  <a:pt x="115" y="459"/>
                </a:cubicBezTo>
                <a:cubicBezTo>
                  <a:pt x="114" y="460"/>
                  <a:pt x="114" y="461"/>
                  <a:pt x="113" y="461"/>
                </a:cubicBezTo>
                <a:cubicBezTo>
                  <a:pt x="113" y="462"/>
                  <a:pt x="113" y="462"/>
                  <a:pt x="113" y="463"/>
                </a:cubicBezTo>
                <a:cubicBezTo>
                  <a:pt x="112" y="464"/>
                  <a:pt x="112" y="464"/>
                  <a:pt x="113" y="465"/>
                </a:cubicBezTo>
                <a:cubicBezTo>
                  <a:pt x="113" y="465"/>
                  <a:pt x="113" y="465"/>
                  <a:pt x="113" y="465"/>
                </a:cubicBezTo>
                <a:cubicBezTo>
                  <a:pt x="113" y="465"/>
                  <a:pt x="113" y="465"/>
                  <a:pt x="113" y="465"/>
                </a:cubicBezTo>
                <a:cubicBezTo>
                  <a:pt x="114" y="465"/>
                  <a:pt x="114" y="465"/>
                  <a:pt x="115" y="465"/>
                </a:cubicBezTo>
                <a:cubicBezTo>
                  <a:pt x="115" y="465"/>
                  <a:pt x="115" y="465"/>
                  <a:pt x="115" y="465"/>
                </a:cubicBezTo>
                <a:cubicBezTo>
                  <a:pt x="115" y="464"/>
                  <a:pt x="116" y="464"/>
                  <a:pt x="117" y="463"/>
                </a:cubicBezTo>
                <a:cubicBezTo>
                  <a:pt x="117" y="463"/>
                  <a:pt x="117" y="463"/>
                  <a:pt x="117" y="463"/>
                </a:cubicBezTo>
                <a:cubicBezTo>
                  <a:pt x="118" y="461"/>
                  <a:pt x="119" y="460"/>
                  <a:pt x="118" y="457"/>
                </a:cubicBezTo>
                <a:cubicBezTo>
                  <a:pt x="118" y="457"/>
                  <a:pt x="117" y="457"/>
                  <a:pt x="117" y="457"/>
                </a:cubicBezTo>
                <a:close/>
                <a:moveTo>
                  <a:pt x="2787" y="1139"/>
                </a:moveTo>
                <a:cubicBezTo>
                  <a:pt x="2787" y="1138"/>
                  <a:pt x="2786" y="1138"/>
                  <a:pt x="2786" y="1137"/>
                </a:cubicBezTo>
                <a:cubicBezTo>
                  <a:pt x="2786" y="1137"/>
                  <a:pt x="2786" y="1137"/>
                  <a:pt x="2786" y="1137"/>
                </a:cubicBezTo>
                <a:cubicBezTo>
                  <a:pt x="2784" y="1136"/>
                  <a:pt x="2785" y="1134"/>
                  <a:pt x="2784" y="1133"/>
                </a:cubicBezTo>
                <a:cubicBezTo>
                  <a:pt x="2784" y="1133"/>
                  <a:pt x="2784" y="1133"/>
                  <a:pt x="2784" y="1133"/>
                </a:cubicBezTo>
                <a:cubicBezTo>
                  <a:pt x="2780" y="1133"/>
                  <a:pt x="2781" y="1135"/>
                  <a:pt x="2782" y="1137"/>
                </a:cubicBezTo>
                <a:cubicBezTo>
                  <a:pt x="2782" y="1138"/>
                  <a:pt x="2782" y="1138"/>
                  <a:pt x="2782" y="1139"/>
                </a:cubicBezTo>
                <a:cubicBezTo>
                  <a:pt x="2783" y="1140"/>
                  <a:pt x="2785" y="1141"/>
                  <a:pt x="2787" y="1141"/>
                </a:cubicBezTo>
                <a:cubicBezTo>
                  <a:pt x="2787" y="1140"/>
                  <a:pt x="2787" y="1140"/>
                  <a:pt x="2787" y="1139"/>
                </a:cubicBezTo>
                <a:close/>
                <a:moveTo>
                  <a:pt x="2423" y="1133"/>
                </a:moveTo>
                <a:cubicBezTo>
                  <a:pt x="2424" y="1133"/>
                  <a:pt x="2424" y="1133"/>
                  <a:pt x="2425" y="1133"/>
                </a:cubicBezTo>
                <a:cubicBezTo>
                  <a:pt x="2426" y="1132"/>
                  <a:pt x="2427" y="1131"/>
                  <a:pt x="2428" y="1129"/>
                </a:cubicBezTo>
                <a:cubicBezTo>
                  <a:pt x="2428" y="1129"/>
                  <a:pt x="2428" y="1128"/>
                  <a:pt x="2428" y="1128"/>
                </a:cubicBezTo>
                <a:cubicBezTo>
                  <a:pt x="2425" y="1125"/>
                  <a:pt x="2424" y="1127"/>
                  <a:pt x="2423" y="1130"/>
                </a:cubicBezTo>
                <a:cubicBezTo>
                  <a:pt x="2423" y="1130"/>
                  <a:pt x="2423" y="1130"/>
                  <a:pt x="2423" y="1130"/>
                </a:cubicBezTo>
                <a:cubicBezTo>
                  <a:pt x="2423" y="1131"/>
                  <a:pt x="2423" y="1131"/>
                  <a:pt x="2423" y="1131"/>
                </a:cubicBezTo>
                <a:cubicBezTo>
                  <a:pt x="2422" y="1132"/>
                  <a:pt x="2422" y="1133"/>
                  <a:pt x="2423" y="1133"/>
                </a:cubicBezTo>
                <a:close/>
                <a:moveTo>
                  <a:pt x="1956" y="31"/>
                </a:moveTo>
                <a:cubicBezTo>
                  <a:pt x="1955" y="30"/>
                  <a:pt x="1955" y="30"/>
                  <a:pt x="1954" y="29"/>
                </a:cubicBezTo>
                <a:cubicBezTo>
                  <a:pt x="1953" y="28"/>
                  <a:pt x="1952" y="28"/>
                  <a:pt x="1950" y="29"/>
                </a:cubicBezTo>
                <a:cubicBezTo>
                  <a:pt x="1950" y="29"/>
                  <a:pt x="1950" y="29"/>
                  <a:pt x="1950" y="29"/>
                </a:cubicBezTo>
                <a:cubicBezTo>
                  <a:pt x="1952" y="34"/>
                  <a:pt x="1952" y="34"/>
                  <a:pt x="1956" y="31"/>
                </a:cubicBezTo>
                <a:close/>
                <a:moveTo>
                  <a:pt x="2749" y="498"/>
                </a:moveTo>
                <a:cubicBezTo>
                  <a:pt x="2748" y="498"/>
                  <a:pt x="2748" y="498"/>
                  <a:pt x="2747" y="498"/>
                </a:cubicBezTo>
                <a:cubicBezTo>
                  <a:pt x="2747" y="498"/>
                  <a:pt x="2746" y="499"/>
                  <a:pt x="2745" y="499"/>
                </a:cubicBezTo>
                <a:cubicBezTo>
                  <a:pt x="2745" y="499"/>
                  <a:pt x="2744" y="499"/>
                  <a:pt x="2743" y="500"/>
                </a:cubicBezTo>
                <a:cubicBezTo>
                  <a:pt x="2742" y="502"/>
                  <a:pt x="2742" y="503"/>
                  <a:pt x="2745" y="504"/>
                </a:cubicBezTo>
                <a:cubicBezTo>
                  <a:pt x="2746" y="503"/>
                  <a:pt x="2746" y="503"/>
                  <a:pt x="2747" y="503"/>
                </a:cubicBezTo>
                <a:cubicBezTo>
                  <a:pt x="2748" y="503"/>
                  <a:pt x="2748" y="502"/>
                  <a:pt x="2749" y="501"/>
                </a:cubicBezTo>
                <a:cubicBezTo>
                  <a:pt x="2750" y="500"/>
                  <a:pt x="2750" y="499"/>
                  <a:pt x="2749" y="498"/>
                </a:cubicBezTo>
                <a:close/>
                <a:moveTo>
                  <a:pt x="2749" y="501"/>
                </a:moveTo>
                <a:cubicBezTo>
                  <a:pt x="2749" y="501"/>
                  <a:pt x="2749" y="501"/>
                  <a:pt x="2749" y="501"/>
                </a:cubicBezTo>
                <a:cubicBezTo>
                  <a:pt x="2749" y="501"/>
                  <a:pt x="2749" y="501"/>
                  <a:pt x="2749" y="501"/>
                </a:cubicBezTo>
                <a:close/>
                <a:moveTo>
                  <a:pt x="3049" y="463"/>
                </a:moveTo>
                <a:cubicBezTo>
                  <a:pt x="3049" y="463"/>
                  <a:pt x="3049" y="463"/>
                  <a:pt x="3049" y="463"/>
                </a:cubicBezTo>
                <a:cubicBezTo>
                  <a:pt x="3049" y="463"/>
                  <a:pt x="3049" y="463"/>
                  <a:pt x="3049" y="463"/>
                </a:cubicBezTo>
                <a:close/>
                <a:moveTo>
                  <a:pt x="3049" y="463"/>
                </a:moveTo>
                <a:cubicBezTo>
                  <a:pt x="3047" y="462"/>
                  <a:pt x="3046" y="462"/>
                  <a:pt x="3045" y="463"/>
                </a:cubicBezTo>
                <a:cubicBezTo>
                  <a:pt x="3045" y="464"/>
                  <a:pt x="3045" y="464"/>
                  <a:pt x="3045" y="465"/>
                </a:cubicBezTo>
                <a:cubicBezTo>
                  <a:pt x="3044" y="466"/>
                  <a:pt x="3043" y="466"/>
                  <a:pt x="3043" y="467"/>
                </a:cubicBezTo>
                <a:cubicBezTo>
                  <a:pt x="3043" y="467"/>
                  <a:pt x="3043" y="467"/>
                  <a:pt x="3043" y="467"/>
                </a:cubicBezTo>
                <a:cubicBezTo>
                  <a:pt x="3042" y="469"/>
                  <a:pt x="3043" y="469"/>
                  <a:pt x="3045" y="469"/>
                </a:cubicBezTo>
                <a:cubicBezTo>
                  <a:pt x="3045" y="468"/>
                  <a:pt x="3046" y="468"/>
                  <a:pt x="3047" y="467"/>
                </a:cubicBezTo>
                <a:cubicBezTo>
                  <a:pt x="3047" y="466"/>
                  <a:pt x="3048" y="466"/>
                  <a:pt x="3049" y="465"/>
                </a:cubicBezTo>
                <a:cubicBezTo>
                  <a:pt x="3049" y="465"/>
                  <a:pt x="3049" y="465"/>
                  <a:pt x="3049" y="465"/>
                </a:cubicBezTo>
                <a:cubicBezTo>
                  <a:pt x="3049" y="464"/>
                  <a:pt x="3049" y="464"/>
                  <a:pt x="3049" y="463"/>
                </a:cubicBezTo>
                <a:close/>
                <a:moveTo>
                  <a:pt x="1933" y="52"/>
                </a:moveTo>
                <a:cubicBezTo>
                  <a:pt x="1934" y="52"/>
                  <a:pt x="1934" y="52"/>
                  <a:pt x="1935" y="52"/>
                </a:cubicBezTo>
                <a:cubicBezTo>
                  <a:pt x="1935" y="52"/>
                  <a:pt x="1935" y="52"/>
                  <a:pt x="1935" y="52"/>
                </a:cubicBezTo>
                <a:cubicBezTo>
                  <a:pt x="1938" y="52"/>
                  <a:pt x="1941" y="55"/>
                  <a:pt x="1945" y="54"/>
                </a:cubicBezTo>
                <a:cubicBezTo>
                  <a:pt x="1945" y="54"/>
                  <a:pt x="1945" y="54"/>
                  <a:pt x="1945" y="54"/>
                </a:cubicBezTo>
                <a:cubicBezTo>
                  <a:pt x="1946" y="54"/>
                  <a:pt x="1947" y="54"/>
                  <a:pt x="1948" y="54"/>
                </a:cubicBezTo>
                <a:cubicBezTo>
                  <a:pt x="1948" y="52"/>
                  <a:pt x="1950" y="50"/>
                  <a:pt x="1952" y="50"/>
                </a:cubicBezTo>
                <a:cubicBezTo>
                  <a:pt x="1952" y="49"/>
                  <a:pt x="1952" y="48"/>
                  <a:pt x="1952" y="46"/>
                </a:cubicBezTo>
                <a:cubicBezTo>
                  <a:pt x="1952" y="46"/>
                  <a:pt x="1952" y="46"/>
                  <a:pt x="1952" y="46"/>
                </a:cubicBezTo>
                <a:cubicBezTo>
                  <a:pt x="1953" y="46"/>
                  <a:pt x="1953" y="46"/>
                  <a:pt x="1954" y="46"/>
                </a:cubicBezTo>
                <a:cubicBezTo>
                  <a:pt x="1953" y="45"/>
                  <a:pt x="1953" y="44"/>
                  <a:pt x="1952" y="43"/>
                </a:cubicBezTo>
                <a:cubicBezTo>
                  <a:pt x="1950" y="41"/>
                  <a:pt x="1949" y="40"/>
                  <a:pt x="1946" y="41"/>
                </a:cubicBezTo>
                <a:cubicBezTo>
                  <a:pt x="1946" y="41"/>
                  <a:pt x="1945" y="41"/>
                  <a:pt x="1945" y="41"/>
                </a:cubicBezTo>
                <a:cubicBezTo>
                  <a:pt x="1944" y="41"/>
                  <a:pt x="1943" y="42"/>
                  <a:pt x="1944" y="44"/>
                </a:cubicBezTo>
                <a:cubicBezTo>
                  <a:pt x="1944" y="44"/>
                  <a:pt x="1944" y="44"/>
                  <a:pt x="1944" y="44"/>
                </a:cubicBezTo>
                <a:cubicBezTo>
                  <a:pt x="1942" y="43"/>
                  <a:pt x="1941" y="43"/>
                  <a:pt x="1940" y="43"/>
                </a:cubicBezTo>
                <a:cubicBezTo>
                  <a:pt x="1939" y="42"/>
                  <a:pt x="1938" y="42"/>
                  <a:pt x="1938" y="42"/>
                </a:cubicBezTo>
                <a:cubicBezTo>
                  <a:pt x="1937" y="42"/>
                  <a:pt x="1937" y="42"/>
                  <a:pt x="1936" y="42"/>
                </a:cubicBezTo>
                <a:cubicBezTo>
                  <a:pt x="1936" y="42"/>
                  <a:pt x="1935" y="41"/>
                  <a:pt x="1935" y="41"/>
                </a:cubicBezTo>
                <a:cubicBezTo>
                  <a:pt x="1934" y="41"/>
                  <a:pt x="1932" y="41"/>
                  <a:pt x="1931" y="41"/>
                </a:cubicBezTo>
                <a:cubicBezTo>
                  <a:pt x="1930" y="42"/>
                  <a:pt x="1930" y="43"/>
                  <a:pt x="1931" y="44"/>
                </a:cubicBezTo>
                <a:cubicBezTo>
                  <a:pt x="1931" y="44"/>
                  <a:pt x="1931" y="44"/>
                  <a:pt x="1931" y="44"/>
                </a:cubicBezTo>
                <a:cubicBezTo>
                  <a:pt x="1931" y="45"/>
                  <a:pt x="1932" y="45"/>
                  <a:pt x="1932" y="45"/>
                </a:cubicBezTo>
                <a:cubicBezTo>
                  <a:pt x="1932" y="45"/>
                  <a:pt x="1931" y="46"/>
                  <a:pt x="1931" y="46"/>
                </a:cubicBezTo>
                <a:cubicBezTo>
                  <a:pt x="1931" y="46"/>
                  <a:pt x="1931" y="46"/>
                  <a:pt x="1931" y="46"/>
                </a:cubicBezTo>
                <a:cubicBezTo>
                  <a:pt x="1931" y="47"/>
                  <a:pt x="1931" y="47"/>
                  <a:pt x="1931" y="48"/>
                </a:cubicBezTo>
                <a:cubicBezTo>
                  <a:pt x="1931" y="48"/>
                  <a:pt x="1930" y="48"/>
                  <a:pt x="1930" y="48"/>
                </a:cubicBezTo>
                <a:cubicBezTo>
                  <a:pt x="1930" y="48"/>
                  <a:pt x="1930" y="48"/>
                  <a:pt x="1929" y="48"/>
                </a:cubicBezTo>
                <a:cubicBezTo>
                  <a:pt x="1928" y="52"/>
                  <a:pt x="1932" y="50"/>
                  <a:pt x="1933" y="52"/>
                </a:cubicBezTo>
                <a:close/>
                <a:moveTo>
                  <a:pt x="1929" y="48"/>
                </a:moveTo>
                <a:cubicBezTo>
                  <a:pt x="1929" y="48"/>
                  <a:pt x="1929" y="48"/>
                  <a:pt x="1929" y="48"/>
                </a:cubicBezTo>
                <a:cubicBezTo>
                  <a:pt x="1929" y="48"/>
                  <a:pt x="1929" y="48"/>
                  <a:pt x="1929" y="48"/>
                </a:cubicBezTo>
                <a:close/>
                <a:moveTo>
                  <a:pt x="2983" y="478"/>
                </a:moveTo>
                <a:cubicBezTo>
                  <a:pt x="2983" y="478"/>
                  <a:pt x="2983" y="478"/>
                  <a:pt x="2983" y="478"/>
                </a:cubicBezTo>
                <a:cubicBezTo>
                  <a:pt x="2983" y="479"/>
                  <a:pt x="2982" y="480"/>
                  <a:pt x="2981" y="480"/>
                </a:cubicBezTo>
                <a:cubicBezTo>
                  <a:pt x="2981" y="480"/>
                  <a:pt x="2981" y="480"/>
                  <a:pt x="2981" y="480"/>
                </a:cubicBezTo>
                <a:cubicBezTo>
                  <a:pt x="2981" y="481"/>
                  <a:pt x="2981" y="482"/>
                  <a:pt x="2981" y="482"/>
                </a:cubicBezTo>
                <a:cubicBezTo>
                  <a:pt x="2981" y="482"/>
                  <a:pt x="2981" y="482"/>
                  <a:pt x="2981" y="482"/>
                </a:cubicBezTo>
                <a:cubicBezTo>
                  <a:pt x="2983" y="483"/>
                  <a:pt x="2985" y="484"/>
                  <a:pt x="2987" y="482"/>
                </a:cubicBezTo>
                <a:cubicBezTo>
                  <a:pt x="2987" y="481"/>
                  <a:pt x="2987" y="480"/>
                  <a:pt x="2987" y="478"/>
                </a:cubicBezTo>
                <a:cubicBezTo>
                  <a:pt x="2986" y="477"/>
                  <a:pt x="2985" y="477"/>
                  <a:pt x="2983" y="478"/>
                </a:cubicBezTo>
                <a:close/>
                <a:moveTo>
                  <a:pt x="965" y="1636"/>
                </a:moveTo>
                <a:cubicBezTo>
                  <a:pt x="965" y="1636"/>
                  <a:pt x="965" y="1636"/>
                  <a:pt x="965" y="1636"/>
                </a:cubicBezTo>
                <a:cubicBezTo>
                  <a:pt x="965" y="1636"/>
                  <a:pt x="965" y="1636"/>
                  <a:pt x="965" y="1636"/>
                </a:cubicBezTo>
                <a:close/>
                <a:moveTo>
                  <a:pt x="961" y="1632"/>
                </a:moveTo>
                <a:cubicBezTo>
                  <a:pt x="961" y="1633"/>
                  <a:pt x="960" y="1633"/>
                  <a:pt x="960" y="1632"/>
                </a:cubicBezTo>
                <a:cubicBezTo>
                  <a:pt x="959" y="1633"/>
                  <a:pt x="958" y="1634"/>
                  <a:pt x="958" y="1634"/>
                </a:cubicBezTo>
                <a:cubicBezTo>
                  <a:pt x="958" y="1634"/>
                  <a:pt x="958" y="1634"/>
                  <a:pt x="958" y="1634"/>
                </a:cubicBezTo>
                <a:cubicBezTo>
                  <a:pt x="957" y="1635"/>
                  <a:pt x="957" y="1635"/>
                  <a:pt x="958" y="1636"/>
                </a:cubicBezTo>
                <a:cubicBezTo>
                  <a:pt x="960" y="1638"/>
                  <a:pt x="963" y="1638"/>
                  <a:pt x="965" y="1636"/>
                </a:cubicBezTo>
                <a:cubicBezTo>
                  <a:pt x="966" y="1632"/>
                  <a:pt x="962" y="1634"/>
                  <a:pt x="961" y="1632"/>
                </a:cubicBezTo>
                <a:close/>
                <a:moveTo>
                  <a:pt x="958" y="1636"/>
                </a:moveTo>
                <a:cubicBezTo>
                  <a:pt x="958" y="1636"/>
                  <a:pt x="958" y="1636"/>
                  <a:pt x="958" y="1636"/>
                </a:cubicBezTo>
                <a:cubicBezTo>
                  <a:pt x="958" y="1636"/>
                  <a:pt x="958" y="1636"/>
                  <a:pt x="958" y="1636"/>
                </a:cubicBezTo>
                <a:close/>
                <a:moveTo>
                  <a:pt x="2509" y="1126"/>
                </a:moveTo>
                <a:cubicBezTo>
                  <a:pt x="2506" y="1126"/>
                  <a:pt x="2503" y="1126"/>
                  <a:pt x="2499" y="1126"/>
                </a:cubicBezTo>
                <a:cubicBezTo>
                  <a:pt x="2499" y="1126"/>
                  <a:pt x="2499" y="1127"/>
                  <a:pt x="2499" y="1127"/>
                </a:cubicBezTo>
                <a:cubicBezTo>
                  <a:pt x="2503" y="1127"/>
                  <a:pt x="2506" y="1127"/>
                  <a:pt x="2509" y="1127"/>
                </a:cubicBezTo>
                <a:cubicBezTo>
                  <a:pt x="2509" y="1127"/>
                  <a:pt x="2509" y="1126"/>
                  <a:pt x="2509" y="1126"/>
                </a:cubicBezTo>
                <a:close/>
                <a:moveTo>
                  <a:pt x="814" y="815"/>
                </a:moveTo>
                <a:cubicBezTo>
                  <a:pt x="814" y="815"/>
                  <a:pt x="814" y="817"/>
                  <a:pt x="814" y="817"/>
                </a:cubicBezTo>
                <a:cubicBezTo>
                  <a:pt x="815" y="818"/>
                  <a:pt x="816" y="817"/>
                  <a:pt x="817" y="816"/>
                </a:cubicBezTo>
                <a:cubicBezTo>
                  <a:pt x="817" y="815"/>
                  <a:pt x="817" y="814"/>
                  <a:pt x="817" y="813"/>
                </a:cubicBezTo>
                <a:cubicBezTo>
                  <a:pt x="816" y="813"/>
                  <a:pt x="814" y="812"/>
                  <a:pt x="814" y="815"/>
                </a:cubicBezTo>
                <a:close/>
                <a:moveTo>
                  <a:pt x="2492" y="1060"/>
                </a:moveTo>
                <a:cubicBezTo>
                  <a:pt x="2490" y="1060"/>
                  <a:pt x="2489" y="1060"/>
                  <a:pt x="2488" y="1060"/>
                </a:cubicBezTo>
                <a:cubicBezTo>
                  <a:pt x="2487" y="1061"/>
                  <a:pt x="2487" y="1063"/>
                  <a:pt x="2488" y="1064"/>
                </a:cubicBezTo>
                <a:cubicBezTo>
                  <a:pt x="2488" y="1064"/>
                  <a:pt x="2488" y="1064"/>
                  <a:pt x="2488" y="1064"/>
                </a:cubicBezTo>
                <a:cubicBezTo>
                  <a:pt x="2488" y="1065"/>
                  <a:pt x="2489" y="1065"/>
                  <a:pt x="2490" y="1064"/>
                </a:cubicBezTo>
                <a:cubicBezTo>
                  <a:pt x="2491" y="1064"/>
                  <a:pt x="2492" y="1064"/>
                  <a:pt x="2494" y="1064"/>
                </a:cubicBezTo>
                <a:cubicBezTo>
                  <a:pt x="2495" y="1062"/>
                  <a:pt x="2493" y="1061"/>
                  <a:pt x="2492" y="1060"/>
                </a:cubicBezTo>
                <a:close/>
                <a:moveTo>
                  <a:pt x="1332" y="135"/>
                </a:moveTo>
                <a:cubicBezTo>
                  <a:pt x="1334" y="135"/>
                  <a:pt x="1335" y="135"/>
                  <a:pt x="1334" y="133"/>
                </a:cubicBezTo>
                <a:cubicBezTo>
                  <a:pt x="1334" y="132"/>
                  <a:pt x="1334" y="132"/>
                  <a:pt x="1334" y="131"/>
                </a:cubicBezTo>
                <a:cubicBezTo>
                  <a:pt x="1334" y="131"/>
                  <a:pt x="1333" y="130"/>
                  <a:pt x="1333" y="130"/>
                </a:cubicBezTo>
                <a:cubicBezTo>
                  <a:pt x="1331" y="128"/>
                  <a:pt x="1331" y="128"/>
                  <a:pt x="1330" y="131"/>
                </a:cubicBezTo>
                <a:cubicBezTo>
                  <a:pt x="1330" y="131"/>
                  <a:pt x="1330" y="132"/>
                  <a:pt x="1330" y="133"/>
                </a:cubicBezTo>
                <a:cubicBezTo>
                  <a:pt x="1331" y="133"/>
                  <a:pt x="1331" y="134"/>
                  <a:pt x="1332" y="135"/>
                </a:cubicBezTo>
                <a:close/>
                <a:moveTo>
                  <a:pt x="2620" y="171"/>
                </a:moveTo>
                <a:cubicBezTo>
                  <a:pt x="2620" y="171"/>
                  <a:pt x="2620" y="171"/>
                  <a:pt x="2620" y="171"/>
                </a:cubicBezTo>
                <a:cubicBezTo>
                  <a:pt x="2622" y="171"/>
                  <a:pt x="2623" y="171"/>
                  <a:pt x="2624" y="169"/>
                </a:cubicBezTo>
                <a:cubicBezTo>
                  <a:pt x="2624" y="169"/>
                  <a:pt x="2624" y="168"/>
                  <a:pt x="2624" y="168"/>
                </a:cubicBezTo>
                <a:cubicBezTo>
                  <a:pt x="2624" y="167"/>
                  <a:pt x="2623" y="166"/>
                  <a:pt x="2622" y="166"/>
                </a:cubicBezTo>
                <a:cubicBezTo>
                  <a:pt x="2622" y="166"/>
                  <a:pt x="2621" y="166"/>
                  <a:pt x="2621" y="166"/>
                </a:cubicBezTo>
                <a:cubicBezTo>
                  <a:pt x="2619" y="167"/>
                  <a:pt x="2619" y="169"/>
                  <a:pt x="2620" y="171"/>
                </a:cubicBezTo>
                <a:close/>
                <a:moveTo>
                  <a:pt x="215" y="824"/>
                </a:moveTo>
                <a:cubicBezTo>
                  <a:pt x="212" y="822"/>
                  <a:pt x="212" y="822"/>
                  <a:pt x="211" y="826"/>
                </a:cubicBezTo>
                <a:cubicBezTo>
                  <a:pt x="211" y="827"/>
                  <a:pt x="212" y="827"/>
                  <a:pt x="213" y="828"/>
                </a:cubicBezTo>
                <a:cubicBezTo>
                  <a:pt x="213" y="827"/>
                  <a:pt x="214" y="827"/>
                  <a:pt x="215" y="826"/>
                </a:cubicBezTo>
                <a:cubicBezTo>
                  <a:pt x="215" y="825"/>
                  <a:pt x="215" y="825"/>
                  <a:pt x="215" y="824"/>
                </a:cubicBezTo>
                <a:close/>
                <a:moveTo>
                  <a:pt x="633" y="251"/>
                </a:moveTo>
                <a:cubicBezTo>
                  <a:pt x="632" y="252"/>
                  <a:pt x="633" y="253"/>
                  <a:pt x="634" y="253"/>
                </a:cubicBezTo>
                <a:cubicBezTo>
                  <a:pt x="636" y="253"/>
                  <a:pt x="636" y="253"/>
                  <a:pt x="636" y="252"/>
                </a:cubicBezTo>
                <a:cubicBezTo>
                  <a:pt x="636" y="251"/>
                  <a:pt x="636" y="250"/>
                  <a:pt x="635" y="250"/>
                </a:cubicBezTo>
                <a:cubicBezTo>
                  <a:pt x="634" y="250"/>
                  <a:pt x="633" y="251"/>
                  <a:pt x="633" y="251"/>
                </a:cubicBezTo>
                <a:close/>
                <a:moveTo>
                  <a:pt x="666" y="219"/>
                </a:moveTo>
                <a:cubicBezTo>
                  <a:pt x="666" y="220"/>
                  <a:pt x="666" y="222"/>
                  <a:pt x="666" y="223"/>
                </a:cubicBezTo>
                <a:cubicBezTo>
                  <a:pt x="667" y="224"/>
                  <a:pt x="668" y="224"/>
                  <a:pt x="670" y="223"/>
                </a:cubicBezTo>
                <a:cubicBezTo>
                  <a:pt x="670" y="222"/>
                  <a:pt x="670" y="222"/>
                  <a:pt x="670" y="221"/>
                </a:cubicBezTo>
                <a:cubicBezTo>
                  <a:pt x="671" y="219"/>
                  <a:pt x="671" y="217"/>
                  <a:pt x="668" y="217"/>
                </a:cubicBezTo>
                <a:cubicBezTo>
                  <a:pt x="668" y="217"/>
                  <a:pt x="668" y="217"/>
                  <a:pt x="668" y="217"/>
                </a:cubicBezTo>
                <a:cubicBezTo>
                  <a:pt x="667" y="218"/>
                  <a:pt x="667" y="219"/>
                  <a:pt x="666" y="219"/>
                </a:cubicBezTo>
                <a:close/>
                <a:moveTo>
                  <a:pt x="657" y="248"/>
                </a:moveTo>
                <a:cubicBezTo>
                  <a:pt x="657" y="248"/>
                  <a:pt x="658" y="249"/>
                  <a:pt x="658" y="249"/>
                </a:cubicBezTo>
                <a:cubicBezTo>
                  <a:pt x="659" y="250"/>
                  <a:pt x="660" y="249"/>
                  <a:pt x="661" y="248"/>
                </a:cubicBezTo>
                <a:cubicBezTo>
                  <a:pt x="661" y="247"/>
                  <a:pt x="660" y="246"/>
                  <a:pt x="660" y="246"/>
                </a:cubicBezTo>
                <a:cubicBezTo>
                  <a:pt x="658" y="246"/>
                  <a:pt x="657" y="246"/>
                  <a:pt x="657" y="248"/>
                </a:cubicBezTo>
                <a:close/>
                <a:moveTo>
                  <a:pt x="855" y="330"/>
                </a:moveTo>
                <a:cubicBezTo>
                  <a:pt x="854" y="331"/>
                  <a:pt x="854" y="334"/>
                  <a:pt x="855" y="335"/>
                </a:cubicBezTo>
                <a:cubicBezTo>
                  <a:pt x="855" y="334"/>
                  <a:pt x="856" y="334"/>
                  <a:pt x="856" y="334"/>
                </a:cubicBezTo>
                <a:cubicBezTo>
                  <a:pt x="856" y="333"/>
                  <a:pt x="856" y="332"/>
                  <a:pt x="856" y="331"/>
                </a:cubicBezTo>
                <a:cubicBezTo>
                  <a:pt x="856" y="330"/>
                  <a:pt x="855" y="330"/>
                  <a:pt x="855" y="330"/>
                </a:cubicBezTo>
                <a:close/>
                <a:moveTo>
                  <a:pt x="870" y="238"/>
                </a:moveTo>
                <a:cubicBezTo>
                  <a:pt x="869" y="237"/>
                  <a:pt x="868" y="237"/>
                  <a:pt x="868" y="238"/>
                </a:cubicBezTo>
                <a:cubicBezTo>
                  <a:pt x="868" y="239"/>
                  <a:pt x="869" y="239"/>
                  <a:pt x="869" y="240"/>
                </a:cubicBezTo>
                <a:cubicBezTo>
                  <a:pt x="869" y="239"/>
                  <a:pt x="870" y="239"/>
                  <a:pt x="870" y="239"/>
                </a:cubicBezTo>
                <a:cubicBezTo>
                  <a:pt x="870" y="239"/>
                  <a:pt x="870" y="238"/>
                  <a:pt x="870" y="238"/>
                </a:cubicBezTo>
                <a:close/>
                <a:moveTo>
                  <a:pt x="1706" y="100"/>
                </a:moveTo>
                <a:cubicBezTo>
                  <a:pt x="1707" y="100"/>
                  <a:pt x="1708" y="100"/>
                  <a:pt x="1708" y="100"/>
                </a:cubicBezTo>
                <a:cubicBezTo>
                  <a:pt x="1709" y="99"/>
                  <a:pt x="1709" y="98"/>
                  <a:pt x="1709" y="96"/>
                </a:cubicBezTo>
                <a:cubicBezTo>
                  <a:pt x="1708" y="96"/>
                  <a:pt x="1707" y="95"/>
                  <a:pt x="1706" y="94"/>
                </a:cubicBezTo>
                <a:cubicBezTo>
                  <a:pt x="1706" y="95"/>
                  <a:pt x="1705" y="96"/>
                  <a:pt x="1705" y="96"/>
                </a:cubicBezTo>
                <a:cubicBezTo>
                  <a:pt x="1705" y="97"/>
                  <a:pt x="1705" y="97"/>
                  <a:pt x="1705" y="97"/>
                </a:cubicBezTo>
                <a:cubicBezTo>
                  <a:pt x="1705" y="98"/>
                  <a:pt x="1705" y="98"/>
                  <a:pt x="1705" y="98"/>
                </a:cubicBezTo>
                <a:cubicBezTo>
                  <a:pt x="1705" y="99"/>
                  <a:pt x="1706" y="99"/>
                  <a:pt x="1706" y="100"/>
                </a:cubicBezTo>
                <a:close/>
                <a:moveTo>
                  <a:pt x="1923" y="64"/>
                </a:moveTo>
                <a:cubicBezTo>
                  <a:pt x="1925" y="61"/>
                  <a:pt x="1925" y="61"/>
                  <a:pt x="1921" y="60"/>
                </a:cubicBezTo>
                <a:cubicBezTo>
                  <a:pt x="1922" y="61"/>
                  <a:pt x="1922" y="63"/>
                  <a:pt x="1923" y="64"/>
                </a:cubicBezTo>
                <a:close/>
                <a:moveTo>
                  <a:pt x="992" y="893"/>
                </a:moveTo>
                <a:cubicBezTo>
                  <a:pt x="991" y="892"/>
                  <a:pt x="990" y="891"/>
                  <a:pt x="988" y="891"/>
                </a:cubicBezTo>
                <a:cubicBezTo>
                  <a:pt x="988" y="892"/>
                  <a:pt x="988" y="892"/>
                  <a:pt x="988" y="893"/>
                </a:cubicBezTo>
                <a:cubicBezTo>
                  <a:pt x="988" y="894"/>
                  <a:pt x="988" y="894"/>
                  <a:pt x="988" y="895"/>
                </a:cubicBezTo>
                <a:cubicBezTo>
                  <a:pt x="991" y="896"/>
                  <a:pt x="992" y="896"/>
                  <a:pt x="992" y="893"/>
                </a:cubicBezTo>
                <a:close/>
                <a:moveTo>
                  <a:pt x="1803" y="1106"/>
                </a:moveTo>
                <a:cubicBezTo>
                  <a:pt x="1803" y="1108"/>
                  <a:pt x="1805" y="1108"/>
                  <a:pt x="1806" y="1108"/>
                </a:cubicBezTo>
                <a:cubicBezTo>
                  <a:pt x="1806" y="1107"/>
                  <a:pt x="1806" y="1106"/>
                  <a:pt x="1806" y="1105"/>
                </a:cubicBezTo>
                <a:cubicBezTo>
                  <a:pt x="1805" y="1104"/>
                  <a:pt x="1803" y="1104"/>
                  <a:pt x="1803" y="1106"/>
                </a:cubicBezTo>
                <a:close/>
                <a:moveTo>
                  <a:pt x="2753" y="1128"/>
                </a:moveTo>
                <a:cubicBezTo>
                  <a:pt x="2753" y="1128"/>
                  <a:pt x="2753" y="1128"/>
                  <a:pt x="2753" y="1128"/>
                </a:cubicBezTo>
                <a:cubicBezTo>
                  <a:pt x="2753" y="1129"/>
                  <a:pt x="2753" y="1129"/>
                  <a:pt x="2753" y="1129"/>
                </a:cubicBezTo>
                <a:cubicBezTo>
                  <a:pt x="2753" y="1130"/>
                  <a:pt x="2754" y="1130"/>
                  <a:pt x="2755" y="1131"/>
                </a:cubicBezTo>
                <a:cubicBezTo>
                  <a:pt x="2755" y="1131"/>
                  <a:pt x="2755" y="1131"/>
                  <a:pt x="2755" y="1131"/>
                </a:cubicBezTo>
                <a:cubicBezTo>
                  <a:pt x="2756" y="1132"/>
                  <a:pt x="2757" y="1132"/>
                  <a:pt x="2759" y="1131"/>
                </a:cubicBezTo>
                <a:cubicBezTo>
                  <a:pt x="2758" y="1130"/>
                  <a:pt x="2758" y="1130"/>
                  <a:pt x="2759" y="1129"/>
                </a:cubicBezTo>
                <a:cubicBezTo>
                  <a:pt x="2757" y="1128"/>
                  <a:pt x="2755" y="1127"/>
                  <a:pt x="2753" y="1128"/>
                </a:cubicBezTo>
                <a:close/>
                <a:moveTo>
                  <a:pt x="1370" y="749"/>
                </a:moveTo>
                <a:cubicBezTo>
                  <a:pt x="1371" y="749"/>
                  <a:pt x="1371" y="749"/>
                  <a:pt x="1371" y="749"/>
                </a:cubicBezTo>
                <a:cubicBezTo>
                  <a:pt x="1369" y="750"/>
                  <a:pt x="1370" y="752"/>
                  <a:pt x="1369" y="753"/>
                </a:cubicBezTo>
                <a:cubicBezTo>
                  <a:pt x="1369" y="754"/>
                  <a:pt x="1369" y="754"/>
                  <a:pt x="1369" y="754"/>
                </a:cubicBezTo>
                <a:cubicBezTo>
                  <a:pt x="1369" y="755"/>
                  <a:pt x="1369" y="755"/>
                  <a:pt x="1369" y="755"/>
                </a:cubicBezTo>
                <a:cubicBezTo>
                  <a:pt x="1370" y="756"/>
                  <a:pt x="1371" y="756"/>
                  <a:pt x="1372" y="755"/>
                </a:cubicBezTo>
                <a:cubicBezTo>
                  <a:pt x="1372" y="755"/>
                  <a:pt x="1372" y="755"/>
                  <a:pt x="1372" y="755"/>
                </a:cubicBezTo>
                <a:cubicBezTo>
                  <a:pt x="1372" y="753"/>
                  <a:pt x="1373" y="750"/>
                  <a:pt x="1370" y="749"/>
                </a:cubicBezTo>
                <a:close/>
                <a:moveTo>
                  <a:pt x="898" y="110"/>
                </a:moveTo>
                <a:cubicBezTo>
                  <a:pt x="897" y="111"/>
                  <a:pt x="897" y="112"/>
                  <a:pt x="898" y="114"/>
                </a:cubicBezTo>
                <a:cubicBezTo>
                  <a:pt x="899" y="114"/>
                  <a:pt x="901" y="114"/>
                  <a:pt x="902" y="114"/>
                </a:cubicBezTo>
                <a:cubicBezTo>
                  <a:pt x="903" y="112"/>
                  <a:pt x="903" y="111"/>
                  <a:pt x="902" y="110"/>
                </a:cubicBezTo>
                <a:cubicBezTo>
                  <a:pt x="901" y="110"/>
                  <a:pt x="899" y="110"/>
                  <a:pt x="898" y="110"/>
                </a:cubicBezTo>
                <a:close/>
                <a:moveTo>
                  <a:pt x="2716" y="544"/>
                </a:moveTo>
                <a:cubicBezTo>
                  <a:pt x="2716" y="542"/>
                  <a:pt x="2716" y="541"/>
                  <a:pt x="2715" y="540"/>
                </a:cubicBezTo>
                <a:cubicBezTo>
                  <a:pt x="2714" y="541"/>
                  <a:pt x="2713" y="541"/>
                  <a:pt x="2713" y="542"/>
                </a:cubicBezTo>
                <a:cubicBezTo>
                  <a:pt x="2712" y="542"/>
                  <a:pt x="2712" y="543"/>
                  <a:pt x="2712" y="544"/>
                </a:cubicBezTo>
                <a:cubicBezTo>
                  <a:pt x="2712" y="546"/>
                  <a:pt x="2713" y="546"/>
                  <a:pt x="2714" y="546"/>
                </a:cubicBezTo>
                <a:cubicBezTo>
                  <a:pt x="2714" y="546"/>
                  <a:pt x="2714" y="546"/>
                  <a:pt x="2714" y="546"/>
                </a:cubicBezTo>
                <a:cubicBezTo>
                  <a:pt x="2715" y="545"/>
                  <a:pt x="2716" y="544"/>
                  <a:pt x="2716" y="544"/>
                </a:cubicBezTo>
                <a:close/>
                <a:moveTo>
                  <a:pt x="1349" y="751"/>
                </a:moveTo>
                <a:cubicBezTo>
                  <a:pt x="1349" y="751"/>
                  <a:pt x="1348" y="751"/>
                  <a:pt x="1348" y="751"/>
                </a:cubicBezTo>
                <a:cubicBezTo>
                  <a:pt x="1346" y="752"/>
                  <a:pt x="1346" y="754"/>
                  <a:pt x="1347" y="755"/>
                </a:cubicBezTo>
                <a:cubicBezTo>
                  <a:pt x="1347" y="755"/>
                  <a:pt x="1347" y="755"/>
                  <a:pt x="1347" y="755"/>
                </a:cubicBezTo>
                <a:cubicBezTo>
                  <a:pt x="1349" y="756"/>
                  <a:pt x="1350" y="756"/>
                  <a:pt x="1351" y="755"/>
                </a:cubicBezTo>
                <a:cubicBezTo>
                  <a:pt x="1351" y="754"/>
                  <a:pt x="1351" y="753"/>
                  <a:pt x="1351" y="753"/>
                </a:cubicBezTo>
                <a:cubicBezTo>
                  <a:pt x="1352" y="751"/>
                  <a:pt x="1351" y="750"/>
                  <a:pt x="1349" y="751"/>
                </a:cubicBezTo>
                <a:close/>
                <a:moveTo>
                  <a:pt x="2642" y="1460"/>
                </a:moveTo>
                <a:cubicBezTo>
                  <a:pt x="2642" y="1461"/>
                  <a:pt x="2642" y="1462"/>
                  <a:pt x="2642" y="1463"/>
                </a:cubicBezTo>
                <a:cubicBezTo>
                  <a:pt x="2643" y="1464"/>
                  <a:pt x="2644" y="1464"/>
                  <a:pt x="2645" y="1463"/>
                </a:cubicBezTo>
                <a:cubicBezTo>
                  <a:pt x="2645" y="1462"/>
                  <a:pt x="2645" y="1461"/>
                  <a:pt x="2645" y="1460"/>
                </a:cubicBezTo>
                <a:cubicBezTo>
                  <a:pt x="2644" y="1458"/>
                  <a:pt x="2643" y="1458"/>
                  <a:pt x="2642" y="1460"/>
                </a:cubicBezTo>
                <a:close/>
                <a:moveTo>
                  <a:pt x="38" y="478"/>
                </a:moveTo>
                <a:cubicBezTo>
                  <a:pt x="39" y="479"/>
                  <a:pt x="41" y="479"/>
                  <a:pt x="42" y="478"/>
                </a:cubicBezTo>
                <a:cubicBezTo>
                  <a:pt x="42" y="478"/>
                  <a:pt x="42" y="478"/>
                  <a:pt x="42" y="478"/>
                </a:cubicBezTo>
                <a:cubicBezTo>
                  <a:pt x="43" y="477"/>
                  <a:pt x="43" y="476"/>
                  <a:pt x="42" y="475"/>
                </a:cubicBezTo>
                <a:cubicBezTo>
                  <a:pt x="39" y="475"/>
                  <a:pt x="38" y="476"/>
                  <a:pt x="38" y="478"/>
                </a:cubicBezTo>
                <a:close/>
                <a:moveTo>
                  <a:pt x="2463" y="918"/>
                </a:moveTo>
                <a:cubicBezTo>
                  <a:pt x="2463" y="918"/>
                  <a:pt x="2463" y="918"/>
                  <a:pt x="2463" y="918"/>
                </a:cubicBezTo>
                <a:cubicBezTo>
                  <a:pt x="2463" y="918"/>
                  <a:pt x="2463" y="918"/>
                  <a:pt x="2463" y="918"/>
                </a:cubicBezTo>
                <a:close/>
                <a:moveTo>
                  <a:pt x="184" y="814"/>
                </a:moveTo>
                <a:cubicBezTo>
                  <a:pt x="184" y="814"/>
                  <a:pt x="184" y="814"/>
                  <a:pt x="184" y="814"/>
                </a:cubicBezTo>
                <a:cubicBezTo>
                  <a:pt x="185" y="815"/>
                  <a:pt x="187" y="816"/>
                  <a:pt x="188" y="814"/>
                </a:cubicBezTo>
                <a:cubicBezTo>
                  <a:pt x="188" y="813"/>
                  <a:pt x="188" y="812"/>
                  <a:pt x="188" y="811"/>
                </a:cubicBezTo>
                <a:cubicBezTo>
                  <a:pt x="185" y="810"/>
                  <a:pt x="184" y="812"/>
                  <a:pt x="184" y="814"/>
                </a:cubicBezTo>
                <a:close/>
                <a:moveTo>
                  <a:pt x="201" y="818"/>
                </a:moveTo>
                <a:cubicBezTo>
                  <a:pt x="201" y="818"/>
                  <a:pt x="201" y="818"/>
                  <a:pt x="201" y="818"/>
                </a:cubicBezTo>
                <a:cubicBezTo>
                  <a:pt x="201" y="818"/>
                  <a:pt x="201" y="818"/>
                  <a:pt x="201" y="818"/>
                </a:cubicBezTo>
                <a:close/>
                <a:moveTo>
                  <a:pt x="201" y="816"/>
                </a:moveTo>
                <a:cubicBezTo>
                  <a:pt x="201" y="816"/>
                  <a:pt x="201" y="815"/>
                  <a:pt x="201" y="814"/>
                </a:cubicBezTo>
                <a:cubicBezTo>
                  <a:pt x="200" y="813"/>
                  <a:pt x="199" y="813"/>
                  <a:pt x="197" y="814"/>
                </a:cubicBezTo>
                <a:cubicBezTo>
                  <a:pt x="197" y="814"/>
                  <a:pt x="197" y="814"/>
                  <a:pt x="197" y="814"/>
                </a:cubicBezTo>
                <a:cubicBezTo>
                  <a:pt x="196" y="816"/>
                  <a:pt x="196" y="817"/>
                  <a:pt x="197" y="818"/>
                </a:cubicBezTo>
                <a:cubicBezTo>
                  <a:pt x="198" y="818"/>
                  <a:pt x="199" y="818"/>
                  <a:pt x="199" y="818"/>
                </a:cubicBezTo>
                <a:cubicBezTo>
                  <a:pt x="199" y="818"/>
                  <a:pt x="200" y="819"/>
                  <a:pt x="200" y="819"/>
                </a:cubicBezTo>
                <a:cubicBezTo>
                  <a:pt x="200" y="819"/>
                  <a:pt x="201" y="819"/>
                  <a:pt x="201" y="818"/>
                </a:cubicBezTo>
                <a:cubicBezTo>
                  <a:pt x="202" y="818"/>
                  <a:pt x="202" y="817"/>
                  <a:pt x="201" y="816"/>
                </a:cubicBezTo>
                <a:close/>
                <a:moveTo>
                  <a:pt x="1036" y="536"/>
                </a:moveTo>
                <a:cubicBezTo>
                  <a:pt x="1036" y="536"/>
                  <a:pt x="1036" y="536"/>
                  <a:pt x="1036" y="536"/>
                </a:cubicBezTo>
                <a:cubicBezTo>
                  <a:pt x="1038" y="537"/>
                  <a:pt x="1039" y="537"/>
                  <a:pt x="1040" y="536"/>
                </a:cubicBezTo>
                <a:cubicBezTo>
                  <a:pt x="1040" y="536"/>
                  <a:pt x="1040" y="536"/>
                  <a:pt x="1040" y="536"/>
                </a:cubicBezTo>
                <a:cubicBezTo>
                  <a:pt x="1040" y="535"/>
                  <a:pt x="1040" y="534"/>
                  <a:pt x="1040" y="532"/>
                </a:cubicBezTo>
                <a:cubicBezTo>
                  <a:pt x="1039" y="532"/>
                  <a:pt x="1038" y="532"/>
                  <a:pt x="1036" y="532"/>
                </a:cubicBezTo>
                <a:cubicBezTo>
                  <a:pt x="1035" y="533"/>
                  <a:pt x="1035" y="535"/>
                  <a:pt x="1036" y="536"/>
                </a:cubicBezTo>
                <a:close/>
                <a:moveTo>
                  <a:pt x="554" y="117"/>
                </a:moveTo>
                <a:cubicBezTo>
                  <a:pt x="554" y="117"/>
                  <a:pt x="554" y="117"/>
                  <a:pt x="554" y="117"/>
                </a:cubicBezTo>
                <a:cubicBezTo>
                  <a:pt x="553" y="116"/>
                  <a:pt x="552" y="116"/>
                  <a:pt x="551" y="118"/>
                </a:cubicBezTo>
                <a:cubicBezTo>
                  <a:pt x="551" y="118"/>
                  <a:pt x="551" y="119"/>
                  <a:pt x="550" y="119"/>
                </a:cubicBezTo>
                <a:cubicBezTo>
                  <a:pt x="554" y="122"/>
                  <a:pt x="554" y="122"/>
                  <a:pt x="554" y="117"/>
                </a:cubicBezTo>
                <a:close/>
                <a:moveTo>
                  <a:pt x="641" y="145"/>
                </a:moveTo>
                <a:cubicBezTo>
                  <a:pt x="641" y="144"/>
                  <a:pt x="641" y="144"/>
                  <a:pt x="641" y="144"/>
                </a:cubicBezTo>
                <a:cubicBezTo>
                  <a:pt x="640" y="145"/>
                  <a:pt x="640" y="146"/>
                  <a:pt x="639" y="147"/>
                </a:cubicBezTo>
                <a:cubicBezTo>
                  <a:pt x="639" y="147"/>
                  <a:pt x="639" y="147"/>
                  <a:pt x="639" y="147"/>
                </a:cubicBezTo>
                <a:cubicBezTo>
                  <a:pt x="639" y="148"/>
                  <a:pt x="639" y="148"/>
                  <a:pt x="639" y="148"/>
                </a:cubicBezTo>
                <a:cubicBezTo>
                  <a:pt x="640" y="149"/>
                  <a:pt x="640" y="149"/>
                  <a:pt x="641" y="150"/>
                </a:cubicBezTo>
                <a:cubicBezTo>
                  <a:pt x="641" y="150"/>
                  <a:pt x="641" y="150"/>
                  <a:pt x="641" y="150"/>
                </a:cubicBezTo>
                <a:cubicBezTo>
                  <a:pt x="643" y="148"/>
                  <a:pt x="643" y="148"/>
                  <a:pt x="641" y="145"/>
                </a:cubicBezTo>
                <a:close/>
                <a:moveTo>
                  <a:pt x="700" y="176"/>
                </a:moveTo>
                <a:cubicBezTo>
                  <a:pt x="700" y="176"/>
                  <a:pt x="700" y="176"/>
                  <a:pt x="699" y="177"/>
                </a:cubicBezTo>
                <a:cubicBezTo>
                  <a:pt x="699" y="177"/>
                  <a:pt x="699" y="178"/>
                  <a:pt x="700" y="178"/>
                </a:cubicBezTo>
                <a:cubicBezTo>
                  <a:pt x="700" y="178"/>
                  <a:pt x="701" y="178"/>
                  <a:pt x="701" y="178"/>
                </a:cubicBezTo>
                <a:cubicBezTo>
                  <a:pt x="702" y="177"/>
                  <a:pt x="701" y="176"/>
                  <a:pt x="700" y="176"/>
                </a:cubicBezTo>
                <a:close/>
                <a:moveTo>
                  <a:pt x="986" y="874"/>
                </a:moveTo>
                <a:cubicBezTo>
                  <a:pt x="984" y="874"/>
                  <a:pt x="983" y="875"/>
                  <a:pt x="983" y="878"/>
                </a:cubicBezTo>
                <a:cubicBezTo>
                  <a:pt x="983" y="878"/>
                  <a:pt x="984" y="878"/>
                  <a:pt x="984" y="878"/>
                </a:cubicBezTo>
                <a:cubicBezTo>
                  <a:pt x="985" y="878"/>
                  <a:pt x="986" y="878"/>
                  <a:pt x="986" y="878"/>
                </a:cubicBezTo>
                <a:cubicBezTo>
                  <a:pt x="988" y="876"/>
                  <a:pt x="988" y="875"/>
                  <a:pt x="986" y="874"/>
                </a:cubicBezTo>
                <a:close/>
                <a:moveTo>
                  <a:pt x="850" y="237"/>
                </a:moveTo>
                <a:cubicBezTo>
                  <a:pt x="851" y="238"/>
                  <a:pt x="851" y="237"/>
                  <a:pt x="852" y="237"/>
                </a:cubicBezTo>
                <a:cubicBezTo>
                  <a:pt x="852" y="236"/>
                  <a:pt x="851" y="235"/>
                  <a:pt x="851" y="235"/>
                </a:cubicBezTo>
                <a:cubicBezTo>
                  <a:pt x="851" y="235"/>
                  <a:pt x="850" y="235"/>
                  <a:pt x="849" y="236"/>
                </a:cubicBezTo>
                <a:cubicBezTo>
                  <a:pt x="850" y="236"/>
                  <a:pt x="850" y="237"/>
                  <a:pt x="850" y="237"/>
                </a:cubicBezTo>
                <a:close/>
                <a:moveTo>
                  <a:pt x="1932" y="65"/>
                </a:moveTo>
                <a:cubicBezTo>
                  <a:pt x="1932" y="65"/>
                  <a:pt x="1932" y="65"/>
                  <a:pt x="1931" y="66"/>
                </a:cubicBezTo>
                <a:cubicBezTo>
                  <a:pt x="1931" y="66"/>
                  <a:pt x="1931" y="66"/>
                  <a:pt x="1931" y="66"/>
                </a:cubicBezTo>
                <a:cubicBezTo>
                  <a:pt x="1930" y="67"/>
                  <a:pt x="1930" y="68"/>
                  <a:pt x="1931" y="69"/>
                </a:cubicBezTo>
                <a:cubicBezTo>
                  <a:pt x="1932" y="69"/>
                  <a:pt x="1932" y="69"/>
                  <a:pt x="1933" y="69"/>
                </a:cubicBezTo>
                <a:cubicBezTo>
                  <a:pt x="1934" y="69"/>
                  <a:pt x="1934" y="68"/>
                  <a:pt x="1935" y="67"/>
                </a:cubicBezTo>
                <a:cubicBezTo>
                  <a:pt x="1934" y="67"/>
                  <a:pt x="1934" y="66"/>
                  <a:pt x="1933" y="65"/>
                </a:cubicBezTo>
                <a:cubicBezTo>
                  <a:pt x="1933" y="65"/>
                  <a:pt x="1933" y="65"/>
                  <a:pt x="1932" y="65"/>
                </a:cubicBezTo>
                <a:close/>
                <a:moveTo>
                  <a:pt x="2498" y="1060"/>
                </a:moveTo>
                <a:cubicBezTo>
                  <a:pt x="2497" y="1061"/>
                  <a:pt x="2498" y="1061"/>
                  <a:pt x="2498" y="1062"/>
                </a:cubicBezTo>
                <a:cubicBezTo>
                  <a:pt x="2499" y="1062"/>
                  <a:pt x="2501" y="1062"/>
                  <a:pt x="2503" y="1062"/>
                </a:cubicBezTo>
                <a:cubicBezTo>
                  <a:pt x="2502" y="1060"/>
                  <a:pt x="2500" y="1060"/>
                  <a:pt x="2498" y="1060"/>
                </a:cubicBezTo>
                <a:close/>
                <a:moveTo>
                  <a:pt x="2259" y="1014"/>
                </a:moveTo>
                <a:cubicBezTo>
                  <a:pt x="2260" y="1015"/>
                  <a:pt x="2261" y="1015"/>
                  <a:pt x="2261" y="1016"/>
                </a:cubicBezTo>
                <a:cubicBezTo>
                  <a:pt x="2262" y="1016"/>
                  <a:pt x="2263" y="1016"/>
                  <a:pt x="2263" y="1016"/>
                </a:cubicBezTo>
                <a:cubicBezTo>
                  <a:pt x="2264" y="1015"/>
                  <a:pt x="2264" y="1015"/>
                  <a:pt x="2263" y="1014"/>
                </a:cubicBezTo>
                <a:cubicBezTo>
                  <a:pt x="2262" y="1012"/>
                  <a:pt x="2261" y="1012"/>
                  <a:pt x="2259" y="1014"/>
                </a:cubicBezTo>
                <a:close/>
                <a:moveTo>
                  <a:pt x="2451" y="922"/>
                </a:moveTo>
                <a:cubicBezTo>
                  <a:pt x="2451" y="922"/>
                  <a:pt x="2451" y="922"/>
                  <a:pt x="2451" y="922"/>
                </a:cubicBezTo>
                <a:cubicBezTo>
                  <a:pt x="2453" y="923"/>
                  <a:pt x="2454" y="923"/>
                  <a:pt x="2455" y="922"/>
                </a:cubicBezTo>
                <a:cubicBezTo>
                  <a:pt x="2455" y="921"/>
                  <a:pt x="2455" y="921"/>
                  <a:pt x="2455" y="920"/>
                </a:cubicBezTo>
                <a:cubicBezTo>
                  <a:pt x="2455" y="919"/>
                  <a:pt x="2454" y="919"/>
                  <a:pt x="2453" y="918"/>
                </a:cubicBezTo>
                <a:cubicBezTo>
                  <a:pt x="2453" y="918"/>
                  <a:pt x="2452" y="918"/>
                  <a:pt x="2452" y="918"/>
                </a:cubicBezTo>
                <a:cubicBezTo>
                  <a:pt x="2450" y="919"/>
                  <a:pt x="2450" y="921"/>
                  <a:pt x="2451" y="922"/>
                </a:cubicBezTo>
                <a:close/>
                <a:moveTo>
                  <a:pt x="910" y="344"/>
                </a:moveTo>
                <a:cubicBezTo>
                  <a:pt x="910" y="345"/>
                  <a:pt x="910" y="345"/>
                  <a:pt x="910" y="346"/>
                </a:cubicBezTo>
                <a:cubicBezTo>
                  <a:pt x="910" y="346"/>
                  <a:pt x="911" y="347"/>
                  <a:pt x="912" y="348"/>
                </a:cubicBezTo>
                <a:cubicBezTo>
                  <a:pt x="912" y="348"/>
                  <a:pt x="913" y="348"/>
                  <a:pt x="913" y="348"/>
                </a:cubicBezTo>
                <a:cubicBezTo>
                  <a:pt x="914" y="345"/>
                  <a:pt x="912" y="344"/>
                  <a:pt x="910" y="344"/>
                </a:cubicBezTo>
                <a:close/>
                <a:moveTo>
                  <a:pt x="1645" y="221"/>
                </a:moveTo>
                <a:cubicBezTo>
                  <a:pt x="1645" y="222"/>
                  <a:pt x="1644" y="222"/>
                  <a:pt x="1645" y="223"/>
                </a:cubicBezTo>
                <a:cubicBezTo>
                  <a:pt x="1645" y="224"/>
                  <a:pt x="1645" y="224"/>
                  <a:pt x="1645" y="225"/>
                </a:cubicBezTo>
                <a:cubicBezTo>
                  <a:pt x="1646" y="225"/>
                  <a:pt x="1648" y="225"/>
                  <a:pt x="1649" y="225"/>
                </a:cubicBezTo>
                <a:cubicBezTo>
                  <a:pt x="1649" y="224"/>
                  <a:pt x="1649" y="224"/>
                  <a:pt x="1649" y="223"/>
                </a:cubicBezTo>
                <a:cubicBezTo>
                  <a:pt x="1648" y="222"/>
                  <a:pt x="1648" y="222"/>
                  <a:pt x="1647" y="221"/>
                </a:cubicBezTo>
                <a:cubicBezTo>
                  <a:pt x="1646" y="221"/>
                  <a:pt x="1646" y="221"/>
                  <a:pt x="1645" y="221"/>
                </a:cubicBezTo>
                <a:close/>
                <a:moveTo>
                  <a:pt x="1651" y="223"/>
                </a:moveTo>
                <a:cubicBezTo>
                  <a:pt x="1651" y="225"/>
                  <a:pt x="1651" y="226"/>
                  <a:pt x="1653" y="227"/>
                </a:cubicBezTo>
                <a:cubicBezTo>
                  <a:pt x="1653" y="226"/>
                  <a:pt x="1654" y="226"/>
                  <a:pt x="1655" y="225"/>
                </a:cubicBezTo>
                <a:cubicBezTo>
                  <a:pt x="1655" y="224"/>
                  <a:pt x="1655" y="224"/>
                  <a:pt x="1655" y="223"/>
                </a:cubicBezTo>
                <a:cubicBezTo>
                  <a:pt x="1653" y="222"/>
                  <a:pt x="1652" y="222"/>
                  <a:pt x="1651" y="223"/>
                </a:cubicBezTo>
                <a:close/>
                <a:moveTo>
                  <a:pt x="702" y="141"/>
                </a:moveTo>
                <a:cubicBezTo>
                  <a:pt x="702" y="141"/>
                  <a:pt x="701" y="141"/>
                  <a:pt x="701" y="142"/>
                </a:cubicBezTo>
                <a:cubicBezTo>
                  <a:pt x="701" y="142"/>
                  <a:pt x="701" y="143"/>
                  <a:pt x="701" y="143"/>
                </a:cubicBezTo>
                <a:cubicBezTo>
                  <a:pt x="702" y="143"/>
                  <a:pt x="702" y="143"/>
                  <a:pt x="703" y="142"/>
                </a:cubicBezTo>
                <a:cubicBezTo>
                  <a:pt x="703" y="142"/>
                  <a:pt x="703" y="141"/>
                  <a:pt x="702" y="141"/>
                </a:cubicBezTo>
                <a:close/>
                <a:moveTo>
                  <a:pt x="1358" y="753"/>
                </a:moveTo>
                <a:cubicBezTo>
                  <a:pt x="1358" y="753"/>
                  <a:pt x="1358" y="753"/>
                  <a:pt x="1358" y="753"/>
                </a:cubicBezTo>
                <a:cubicBezTo>
                  <a:pt x="1357" y="756"/>
                  <a:pt x="1357" y="756"/>
                  <a:pt x="1361" y="756"/>
                </a:cubicBezTo>
                <a:cubicBezTo>
                  <a:pt x="1361" y="756"/>
                  <a:pt x="1361" y="756"/>
                  <a:pt x="1361" y="755"/>
                </a:cubicBezTo>
                <a:cubicBezTo>
                  <a:pt x="1360" y="754"/>
                  <a:pt x="1359" y="754"/>
                  <a:pt x="1358" y="753"/>
                </a:cubicBezTo>
                <a:close/>
                <a:moveTo>
                  <a:pt x="985" y="532"/>
                </a:moveTo>
                <a:cubicBezTo>
                  <a:pt x="985" y="532"/>
                  <a:pt x="986" y="531"/>
                  <a:pt x="986" y="530"/>
                </a:cubicBezTo>
                <a:cubicBezTo>
                  <a:pt x="987" y="530"/>
                  <a:pt x="987" y="530"/>
                  <a:pt x="987" y="530"/>
                </a:cubicBezTo>
                <a:cubicBezTo>
                  <a:pt x="987" y="528"/>
                  <a:pt x="986" y="528"/>
                  <a:pt x="985" y="528"/>
                </a:cubicBezTo>
                <a:cubicBezTo>
                  <a:pt x="984" y="529"/>
                  <a:pt x="983" y="530"/>
                  <a:pt x="983" y="530"/>
                </a:cubicBezTo>
                <a:cubicBezTo>
                  <a:pt x="982" y="531"/>
                  <a:pt x="982" y="532"/>
                  <a:pt x="983" y="532"/>
                </a:cubicBezTo>
                <a:cubicBezTo>
                  <a:pt x="983" y="532"/>
                  <a:pt x="984" y="532"/>
                  <a:pt x="985" y="532"/>
                </a:cubicBezTo>
                <a:close/>
                <a:moveTo>
                  <a:pt x="2699" y="1143"/>
                </a:moveTo>
                <a:cubicBezTo>
                  <a:pt x="2700" y="1143"/>
                  <a:pt x="2702" y="1143"/>
                  <a:pt x="2703" y="1143"/>
                </a:cubicBezTo>
                <a:cubicBezTo>
                  <a:pt x="2703" y="1142"/>
                  <a:pt x="2703" y="1142"/>
                  <a:pt x="2703" y="1141"/>
                </a:cubicBezTo>
                <a:cubicBezTo>
                  <a:pt x="2701" y="1141"/>
                  <a:pt x="2700" y="1141"/>
                  <a:pt x="2699" y="1143"/>
                </a:cubicBezTo>
                <a:close/>
                <a:moveTo>
                  <a:pt x="2613" y="1212"/>
                </a:moveTo>
                <a:cubicBezTo>
                  <a:pt x="2612" y="1211"/>
                  <a:pt x="2611" y="1211"/>
                  <a:pt x="2611" y="1212"/>
                </a:cubicBezTo>
                <a:cubicBezTo>
                  <a:pt x="2611" y="1212"/>
                  <a:pt x="2611" y="1212"/>
                  <a:pt x="2611" y="1212"/>
                </a:cubicBezTo>
                <a:cubicBezTo>
                  <a:pt x="2611" y="1213"/>
                  <a:pt x="2611" y="1215"/>
                  <a:pt x="2613" y="1216"/>
                </a:cubicBezTo>
                <a:cubicBezTo>
                  <a:pt x="2613" y="1215"/>
                  <a:pt x="2613" y="1214"/>
                  <a:pt x="2613" y="1214"/>
                </a:cubicBezTo>
                <a:cubicBezTo>
                  <a:pt x="2613" y="1213"/>
                  <a:pt x="2613" y="1212"/>
                  <a:pt x="2613" y="1212"/>
                </a:cubicBezTo>
                <a:close/>
                <a:moveTo>
                  <a:pt x="17" y="477"/>
                </a:moveTo>
                <a:cubicBezTo>
                  <a:pt x="17" y="477"/>
                  <a:pt x="17" y="477"/>
                  <a:pt x="17" y="477"/>
                </a:cubicBezTo>
                <a:cubicBezTo>
                  <a:pt x="18" y="478"/>
                  <a:pt x="19" y="478"/>
                  <a:pt x="21" y="476"/>
                </a:cubicBezTo>
                <a:cubicBezTo>
                  <a:pt x="21" y="476"/>
                  <a:pt x="21" y="475"/>
                  <a:pt x="21" y="475"/>
                </a:cubicBezTo>
                <a:cubicBezTo>
                  <a:pt x="19" y="475"/>
                  <a:pt x="18" y="475"/>
                  <a:pt x="17" y="477"/>
                </a:cubicBezTo>
                <a:close/>
                <a:moveTo>
                  <a:pt x="0" y="475"/>
                </a:moveTo>
                <a:cubicBezTo>
                  <a:pt x="0" y="475"/>
                  <a:pt x="0" y="476"/>
                  <a:pt x="0" y="476"/>
                </a:cubicBezTo>
                <a:cubicBezTo>
                  <a:pt x="1" y="478"/>
                  <a:pt x="2" y="478"/>
                  <a:pt x="3" y="477"/>
                </a:cubicBezTo>
                <a:cubicBezTo>
                  <a:pt x="3" y="476"/>
                  <a:pt x="3" y="475"/>
                  <a:pt x="3" y="475"/>
                </a:cubicBezTo>
                <a:cubicBezTo>
                  <a:pt x="2" y="475"/>
                  <a:pt x="1" y="475"/>
                  <a:pt x="0" y="475"/>
                </a:cubicBezTo>
                <a:close/>
                <a:moveTo>
                  <a:pt x="2490" y="901"/>
                </a:moveTo>
                <a:cubicBezTo>
                  <a:pt x="2489" y="900"/>
                  <a:pt x="2489" y="900"/>
                  <a:pt x="2488" y="901"/>
                </a:cubicBezTo>
                <a:cubicBezTo>
                  <a:pt x="2488" y="901"/>
                  <a:pt x="2488" y="901"/>
                  <a:pt x="2488" y="901"/>
                </a:cubicBezTo>
                <a:cubicBezTo>
                  <a:pt x="2488" y="902"/>
                  <a:pt x="2488" y="903"/>
                  <a:pt x="2488" y="905"/>
                </a:cubicBezTo>
                <a:cubicBezTo>
                  <a:pt x="2489" y="905"/>
                  <a:pt x="2489" y="905"/>
                  <a:pt x="2490" y="905"/>
                </a:cubicBezTo>
                <a:cubicBezTo>
                  <a:pt x="2490" y="904"/>
                  <a:pt x="2490" y="903"/>
                  <a:pt x="2490" y="903"/>
                </a:cubicBezTo>
                <a:cubicBezTo>
                  <a:pt x="2490" y="902"/>
                  <a:pt x="2490" y="901"/>
                  <a:pt x="2490" y="901"/>
                </a:cubicBezTo>
                <a:close/>
                <a:moveTo>
                  <a:pt x="1681" y="212"/>
                </a:moveTo>
                <a:cubicBezTo>
                  <a:pt x="1680" y="212"/>
                  <a:pt x="1680" y="214"/>
                  <a:pt x="1680" y="215"/>
                </a:cubicBezTo>
                <a:cubicBezTo>
                  <a:pt x="1681" y="215"/>
                  <a:pt x="1681" y="213"/>
                  <a:pt x="1681" y="212"/>
                </a:cubicBezTo>
                <a:close/>
                <a:moveTo>
                  <a:pt x="1438" y="438"/>
                </a:moveTo>
                <a:cubicBezTo>
                  <a:pt x="1438" y="438"/>
                  <a:pt x="1438" y="438"/>
                  <a:pt x="1438" y="439"/>
                </a:cubicBezTo>
                <a:cubicBezTo>
                  <a:pt x="1439" y="439"/>
                  <a:pt x="1439" y="439"/>
                  <a:pt x="1440" y="438"/>
                </a:cubicBezTo>
                <a:cubicBezTo>
                  <a:pt x="1440" y="438"/>
                  <a:pt x="1440" y="438"/>
                  <a:pt x="1440" y="438"/>
                </a:cubicBezTo>
                <a:cubicBezTo>
                  <a:pt x="1440" y="437"/>
                  <a:pt x="1439" y="435"/>
                  <a:pt x="1438" y="434"/>
                </a:cubicBezTo>
                <a:cubicBezTo>
                  <a:pt x="1438" y="436"/>
                  <a:pt x="1438" y="437"/>
                  <a:pt x="1438" y="438"/>
                </a:cubicBezTo>
                <a:close/>
                <a:moveTo>
                  <a:pt x="1025" y="158"/>
                </a:moveTo>
                <a:cubicBezTo>
                  <a:pt x="1024" y="158"/>
                  <a:pt x="1024" y="158"/>
                  <a:pt x="1023" y="158"/>
                </a:cubicBezTo>
                <a:cubicBezTo>
                  <a:pt x="1024" y="158"/>
                  <a:pt x="1024" y="159"/>
                  <a:pt x="1025" y="159"/>
                </a:cubicBezTo>
                <a:cubicBezTo>
                  <a:pt x="1026" y="159"/>
                  <a:pt x="1026" y="158"/>
                  <a:pt x="1025" y="158"/>
                </a:cubicBezTo>
                <a:close/>
                <a:moveTo>
                  <a:pt x="958" y="350"/>
                </a:moveTo>
                <a:cubicBezTo>
                  <a:pt x="957" y="350"/>
                  <a:pt x="957" y="351"/>
                  <a:pt x="957" y="351"/>
                </a:cubicBezTo>
                <a:cubicBezTo>
                  <a:pt x="957" y="351"/>
                  <a:pt x="957" y="351"/>
                  <a:pt x="958" y="351"/>
                </a:cubicBezTo>
                <a:cubicBezTo>
                  <a:pt x="958" y="352"/>
                  <a:pt x="959" y="351"/>
                  <a:pt x="959" y="351"/>
                </a:cubicBezTo>
                <a:cubicBezTo>
                  <a:pt x="959" y="351"/>
                  <a:pt x="960" y="350"/>
                  <a:pt x="960" y="350"/>
                </a:cubicBezTo>
                <a:cubicBezTo>
                  <a:pt x="959" y="350"/>
                  <a:pt x="958" y="350"/>
                  <a:pt x="958" y="350"/>
                </a:cubicBezTo>
                <a:close/>
                <a:moveTo>
                  <a:pt x="931" y="363"/>
                </a:moveTo>
                <a:cubicBezTo>
                  <a:pt x="931" y="364"/>
                  <a:pt x="931" y="364"/>
                  <a:pt x="931" y="365"/>
                </a:cubicBezTo>
                <a:cubicBezTo>
                  <a:pt x="932" y="366"/>
                  <a:pt x="933" y="366"/>
                  <a:pt x="935" y="365"/>
                </a:cubicBezTo>
                <a:cubicBezTo>
                  <a:pt x="935" y="365"/>
                  <a:pt x="935" y="365"/>
                  <a:pt x="935" y="365"/>
                </a:cubicBezTo>
                <a:cubicBezTo>
                  <a:pt x="935" y="364"/>
                  <a:pt x="935" y="364"/>
                  <a:pt x="935" y="363"/>
                </a:cubicBezTo>
                <a:cubicBezTo>
                  <a:pt x="935" y="363"/>
                  <a:pt x="935" y="363"/>
                  <a:pt x="935" y="363"/>
                </a:cubicBezTo>
                <a:cubicBezTo>
                  <a:pt x="933" y="363"/>
                  <a:pt x="932" y="363"/>
                  <a:pt x="931" y="363"/>
                </a:cubicBezTo>
                <a:close/>
                <a:moveTo>
                  <a:pt x="862" y="334"/>
                </a:moveTo>
                <a:cubicBezTo>
                  <a:pt x="862" y="334"/>
                  <a:pt x="862" y="334"/>
                  <a:pt x="862" y="335"/>
                </a:cubicBezTo>
                <a:cubicBezTo>
                  <a:pt x="862" y="335"/>
                  <a:pt x="863" y="335"/>
                  <a:pt x="863" y="334"/>
                </a:cubicBezTo>
                <a:cubicBezTo>
                  <a:pt x="863" y="334"/>
                  <a:pt x="863" y="334"/>
                  <a:pt x="863" y="334"/>
                </a:cubicBezTo>
                <a:cubicBezTo>
                  <a:pt x="863" y="334"/>
                  <a:pt x="862" y="334"/>
                  <a:pt x="862" y="334"/>
                </a:cubicBezTo>
                <a:close/>
                <a:moveTo>
                  <a:pt x="837" y="417"/>
                </a:moveTo>
                <a:cubicBezTo>
                  <a:pt x="837" y="417"/>
                  <a:pt x="837" y="417"/>
                  <a:pt x="837" y="418"/>
                </a:cubicBezTo>
                <a:cubicBezTo>
                  <a:pt x="837" y="418"/>
                  <a:pt x="838" y="418"/>
                  <a:pt x="838" y="418"/>
                </a:cubicBezTo>
                <a:cubicBezTo>
                  <a:pt x="838" y="417"/>
                  <a:pt x="838" y="417"/>
                  <a:pt x="838" y="417"/>
                </a:cubicBezTo>
                <a:cubicBezTo>
                  <a:pt x="838" y="416"/>
                  <a:pt x="838" y="416"/>
                  <a:pt x="837" y="417"/>
                </a:cubicBezTo>
                <a:close/>
                <a:moveTo>
                  <a:pt x="2628" y="581"/>
                </a:moveTo>
                <a:cubicBezTo>
                  <a:pt x="2628" y="584"/>
                  <a:pt x="2629" y="589"/>
                  <a:pt x="2622" y="587"/>
                </a:cubicBezTo>
                <a:cubicBezTo>
                  <a:pt x="2622" y="587"/>
                  <a:pt x="2621" y="587"/>
                  <a:pt x="2620" y="588"/>
                </a:cubicBezTo>
                <a:cubicBezTo>
                  <a:pt x="2615" y="592"/>
                  <a:pt x="2615" y="594"/>
                  <a:pt x="2617" y="600"/>
                </a:cubicBezTo>
                <a:cubicBezTo>
                  <a:pt x="2618" y="601"/>
                  <a:pt x="2619" y="603"/>
                  <a:pt x="2619" y="604"/>
                </a:cubicBezTo>
                <a:cubicBezTo>
                  <a:pt x="2621" y="604"/>
                  <a:pt x="2624" y="604"/>
                  <a:pt x="2625" y="601"/>
                </a:cubicBezTo>
                <a:cubicBezTo>
                  <a:pt x="2624" y="600"/>
                  <a:pt x="2623" y="599"/>
                  <a:pt x="2622" y="598"/>
                </a:cubicBezTo>
                <a:cubicBezTo>
                  <a:pt x="2621" y="596"/>
                  <a:pt x="2621" y="595"/>
                  <a:pt x="2623" y="595"/>
                </a:cubicBezTo>
                <a:cubicBezTo>
                  <a:pt x="2627" y="593"/>
                  <a:pt x="2631" y="593"/>
                  <a:pt x="2634" y="597"/>
                </a:cubicBezTo>
                <a:cubicBezTo>
                  <a:pt x="2636" y="600"/>
                  <a:pt x="2642" y="600"/>
                  <a:pt x="2643" y="597"/>
                </a:cubicBezTo>
                <a:cubicBezTo>
                  <a:pt x="2645" y="591"/>
                  <a:pt x="2650" y="589"/>
                  <a:pt x="2656" y="589"/>
                </a:cubicBezTo>
                <a:cubicBezTo>
                  <a:pt x="2658" y="589"/>
                  <a:pt x="2659" y="588"/>
                  <a:pt x="2662" y="587"/>
                </a:cubicBezTo>
                <a:cubicBezTo>
                  <a:pt x="2660" y="585"/>
                  <a:pt x="2660" y="583"/>
                  <a:pt x="2659" y="581"/>
                </a:cubicBezTo>
                <a:cubicBezTo>
                  <a:pt x="2655" y="581"/>
                  <a:pt x="2653" y="576"/>
                  <a:pt x="2649" y="576"/>
                </a:cubicBezTo>
                <a:cubicBezTo>
                  <a:pt x="2644" y="577"/>
                  <a:pt x="2642" y="575"/>
                  <a:pt x="2640" y="571"/>
                </a:cubicBezTo>
                <a:cubicBezTo>
                  <a:pt x="2638" y="568"/>
                  <a:pt x="2636" y="564"/>
                  <a:pt x="2633" y="561"/>
                </a:cubicBezTo>
                <a:cubicBezTo>
                  <a:pt x="2632" y="560"/>
                  <a:pt x="2631" y="560"/>
                  <a:pt x="2630" y="560"/>
                </a:cubicBezTo>
                <a:cubicBezTo>
                  <a:pt x="2629" y="561"/>
                  <a:pt x="2628" y="563"/>
                  <a:pt x="2629" y="564"/>
                </a:cubicBezTo>
                <a:cubicBezTo>
                  <a:pt x="2632" y="567"/>
                  <a:pt x="2631" y="571"/>
                  <a:pt x="2630" y="575"/>
                </a:cubicBezTo>
                <a:cubicBezTo>
                  <a:pt x="2629" y="577"/>
                  <a:pt x="2629" y="579"/>
                  <a:pt x="2628" y="581"/>
                </a:cubicBezTo>
                <a:close/>
                <a:moveTo>
                  <a:pt x="2378" y="858"/>
                </a:moveTo>
                <a:cubicBezTo>
                  <a:pt x="2379" y="858"/>
                  <a:pt x="2380" y="857"/>
                  <a:pt x="2380" y="857"/>
                </a:cubicBezTo>
                <a:cubicBezTo>
                  <a:pt x="2381" y="855"/>
                  <a:pt x="2381" y="854"/>
                  <a:pt x="2382" y="853"/>
                </a:cubicBezTo>
                <a:cubicBezTo>
                  <a:pt x="2382" y="851"/>
                  <a:pt x="2382" y="848"/>
                  <a:pt x="2384" y="847"/>
                </a:cubicBezTo>
                <a:cubicBezTo>
                  <a:pt x="2384" y="845"/>
                  <a:pt x="2385" y="844"/>
                  <a:pt x="2384" y="842"/>
                </a:cubicBezTo>
                <a:cubicBezTo>
                  <a:pt x="2382" y="841"/>
                  <a:pt x="2380" y="841"/>
                  <a:pt x="2378" y="842"/>
                </a:cubicBezTo>
                <a:cubicBezTo>
                  <a:pt x="2376" y="842"/>
                  <a:pt x="2374" y="843"/>
                  <a:pt x="2372" y="844"/>
                </a:cubicBezTo>
                <a:cubicBezTo>
                  <a:pt x="2368" y="845"/>
                  <a:pt x="2367" y="848"/>
                  <a:pt x="2364" y="850"/>
                </a:cubicBezTo>
                <a:cubicBezTo>
                  <a:pt x="2362" y="852"/>
                  <a:pt x="2363" y="854"/>
                  <a:pt x="2363" y="856"/>
                </a:cubicBezTo>
                <a:cubicBezTo>
                  <a:pt x="2364" y="857"/>
                  <a:pt x="2364" y="858"/>
                  <a:pt x="2365" y="859"/>
                </a:cubicBezTo>
                <a:cubicBezTo>
                  <a:pt x="2366" y="859"/>
                  <a:pt x="2367" y="860"/>
                  <a:pt x="2367" y="860"/>
                </a:cubicBezTo>
                <a:cubicBezTo>
                  <a:pt x="2370" y="860"/>
                  <a:pt x="2372" y="861"/>
                  <a:pt x="2375" y="861"/>
                </a:cubicBezTo>
                <a:cubicBezTo>
                  <a:pt x="2375" y="859"/>
                  <a:pt x="2377" y="859"/>
                  <a:pt x="2378" y="858"/>
                </a:cubicBezTo>
                <a:close/>
                <a:moveTo>
                  <a:pt x="2533" y="698"/>
                </a:moveTo>
                <a:cubicBezTo>
                  <a:pt x="2536" y="701"/>
                  <a:pt x="2533" y="705"/>
                  <a:pt x="2536" y="707"/>
                </a:cubicBezTo>
                <a:cubicBezTo>
                  <a:pt x="2536" y="708"/>
                  <a:pt x="2537" y="709"/>
                  <a:pt x="2538" y="711"/>
                </a:cubicBezTo>
                <a:cubicBezTo>
                  <a:pt x="2538" y="711"/>
                  <a:pt x="2538" y="711"/>
                  <a:pt x="2538" y="711"/>
                </a:cubicBezTo>
                <a:cubicBezTo>
                  <a:pt x="2537" y="712"/>
                  <a:pt x="2536" y="714"/>
                  <a:pt x="2536" y="716"/>
                </a:cubicBezTo>
                <a:cubicBezTo>
                  <a:pt x="2536" y="717"/>
                  <a:pt x="2536" y="719"/>
                  <a:pt x="2537" y="719"/>
                </a:cubicBezTo>
                <a:cubicBezTo>
                  <a:pt x="2538" y="720"/>
                  <a:pt x="2539" y="719"/>
                  <a:pt x="2540" y="719"/>
                </a:cubicBezTo>
                <a:cubicBezTo>
                  <a:pt x="2541" y="718"/>
                  <a:pt x="2541" y="719"/>
                  <a:pt x="2541" y="720"/>
                </a:cubicBezTo>
                <a:cubicBezTo>
                  <a:pt x="2542" y="721"/>
                  <a:pt x="2543" y="722"/>
                  <a:pt x="2544" y="720"/>
                </a:cubicBezTo>
                <a:cubicBezTo>
                  <a:pt x="2546" y="718"/>
                  <a:pt x="2548" y="715"/>
                  <a:pt x="2548" y="711"/>
                </a:cubicBezTo>
                <a:cubicBezTo>
                  <a:pt x="2548" y="711"/>
                  <a:pt x="2548" y="711"/>
                  <a:pt x="2548" y="711"/>
                </a:cubicBezTo>
                <a:cubicBezTo>
                  <a:pt x="2549" y="709"/>
                  <a:pt x="2549" y="707"/>
                  <a:pt x="2550" y="705"/>
                </a:cubicBezTo>
                <a:cubicBezTo>
                  <a:pt x="2549" y="705"/>
                  <a:pt x="2549" y="705"/>
                  <a:pt x="2549" y="705"/>
                </a:cubicBezTo>
                <a:cubicBezTo>
                  <a:pt x="2549" y="705"/>
                  <a:pt x="2549" y="705"/>
                  <a:pt x="2549" y="705"/>
                </a:cubicBezTo>
                <a:cubicBezTo>
                  <a:pt x="2549" y="705"/>
                  <a:pt x="2550" y="705"/>
                  <a:pt x="2550" y="705"/>
                </a:cubicBezTo>
                <a:cubicBezTo>
                  <a:pt x="2552" y="704"/>
                  <a:pt x="2551" y="702"/>
                  <a:pt x="2550" y="701"/>
                </a:cubicBezTo>
                <a:cubicBezTo>
                  <a:pt x="2549" y="698"/>
                  <a:pt x="2549" y="696"/>
                  <a:pt x="2547" y="694"/>
                </a:cubicBezTo>
                <a:cubicBezTo>
                  <a:pt x="2546" y="693"/>
                  <a:pt x="2545" y="691"/>
                  <a:pt x="2546" y="690"/>
                </a:cubicBezTo>
                <a:cubicBezTo>
                  <a:pt x="2546" y="690"/>
                  <a:pt x="2546" y="690"/>
                  <a:pt x="2546" y="690"/>
                </a:cubicBezTo>
                <a:cubicBezTo>
                  <a:pt x="2549" y="690"/>
                  <a:pt x="2552" y="690"/>
                  <a:pt x="2555" y="690"/>
                </a:cubicBezTo>
                <a:cubicBezTo>
                  <a:pt x="2557" y="690"/>
                  <a:pt x="2557" y="692"/>
                  <a:pt x="2557" y="693"/>
                </a:cubicBezTo>
                <a:cubicBezTo>
                  <a:pt x="2556" y="695"/>
                  <a:pt x="2554" y="697"/>
                  <a:pt x="2556" y="700"/>
                </a:cubicBezTo>
                <a:cubicBezTo>
                  <a:pt x="2557" y="701"/>
                  <a:pt x="2558" y="703"/>
                  <a:pt x="2559" y="705"/>
                </a:cubicBezTo>
                <a:cubicBezTo>
                  <a:pt x="2560" y="706"/>
                  <a:pt x="2561" y="706"/>
                  <a:pt x="2562" y="704"/>
                </a:cubicBezTo>
                <a:cubicBezTo>
                  <a:pt x="2563" y="700"/>
                  <a:pt x="2565" y="698"/>
                  <a:pt x="2570" y="698"/>
                </a:cubicBezTo>
                <a:cubicBezTo>
                  <a:pt x="2571" y="698"/>
                  <a:pt x="2571" y="696"/>
                  <a:pt x="2572" y="695"/>
                </a:cubicBezTo>
                <a:cubicBezTo>
                  <a:pt x="2574" y="695"/>
                  <a:pt x="2575" y="695"/>
                  <a:pt x="2576" y="695"/>
                </a:cubicBezTo>
                <a:cubicBezTo>
                  <a:pt x="2576" y="695"/>
                  <a:pt x="2576" y="695"/>
                  <a:pt x="2576" y="695"/>
                </a:cubicBezTo>
                <a:cubicBezTo>
                  <a:pt x="2576" y="695"/>
                  <a:pt x="2576" y="695"/>
                  <a:pt x="2576" y="695"/>
                </a:cubicBezTo>
                <a:cubicBezTo>
                  <a:pt x="2578" y="696"/>
                  <a:pt x="2580" y="698"/>
                  <a:pt x="2582" y="696"/>
                </a:cubicBezTo>
                <a:cubicBezTo>
                  <a:pt x="2585" y="693"/>
                  <a:pt x="2589" y="691"/>
                  <a:pt x="2590" y="687"/>
                </a:cubicBezTo>
                <a:cubicBezTo>
                  <a:pt x="2590" y="684"/>
                  <a:pt x="2592" y="684"/>
                  <a:pt x="2594" y="686"/>
                </a:cubicBezTo>
                <a:cubicBezTo>
                  <a:pt x="2595" y="687"/>
                  <a:pt x="2596" y="687"/>
                  <a:pt x="2598" y="686"/>
                </a:cubicBezTo>
                <a:cubicBezTo>
                  <a:pt x="2601" y="686"/>
                  <a:pt x="2605" y="683"/>
                  <a:pt x="2609" y="685"/>
                </a:cubicBezTo>
                <a:cubicBezTo>
                  <a:pt x="2610" y="685"/>
                  <a:pt x="2611" y="683"/>
                  <a:pt x="2611" y="682"/>
                </a:cubicBezTo>
                <a:cubicBezTo>
                  <a:pt x="2613" y="682"/>
                  <a:pt x="2615" y="682"/>
                  <a:pt x="2617" y="682"/>
                </a:cubicBezTo>
                <a:cubicBezTo>
                  <a:pt x="2617" y="682"/>
                  <a:pt x="2617" y="682"/>
                  <a:pt x="2617" y="682"/>
                </a:cubicBezTo>
                <a:cubicBezTo>
                  <a:pt x="2617" y="682"/>
                  <a:pt x="2617" y="682"/>
                  <a:pt x="2617" y="682"/>
                </a:cubicBezTo>
                <a:cubicBezTo>
                  <a:pt x="2622" y="679"/>
                  <a:pt x="2624" y="675"/>
                  <a:pt x="2622" y="669"/>
                </a:cubicBezTo>
                <a:cubicBezTo>
                  <a:pt x="2621" y="665"/>
                  <a:pt x="2622" y="661"/>
                  <a:pt x="2622" y="657"/>
                </a:cubicBezTo>
                <a:cubicBezTo>
                  <a:pt x="2625" y="654"/>
                  <a:pt x="2624" y="651"/>
                  <a:pt x="2624" y="648"/>
                </a:cubicBezTo>
                <a:cubicBezTo>
                  <a:pt x="2624" y="645"/>
                  <a:pt x="2624" y="643"/>
                  <a:pt x="2627" y="641"/>
                </a:cubicBezTo>
                <a:cubicBezTo>
                  <a:pt x="2628" y="640"/>
                  <a:pt x="2628" y="639"/>
                  <a:pt x="2629" y="638"/>
                </a:cubicBezTo>
                <a:cubicBezTo>
                  <a:pt x="2636" y="628"/>
                  <a:pt x="2631" y="613"/>
                  <a:pt x="2620" y="610"/>
                </a:cubicBezTo>
                <a:cubicBezTo>
                  <a:pt x="2617" y="614"/>
                  <a:pt x="2616" y="618"/>
                  <a:pt x="2616" y="623"/>
                </a:cubicBezTo>
                <a:cubicBezTo>
                  <a:pt x="2616" y="628"/>
                  <a:pt x="2615" y="633"/>
                  <a:pt x="2614" y="638"/>
                </a:cubicBezTo>
                <a:cubicBezTo>
                  <a:pt x="2614" y="638"/>
                  <a:pt x="2614" y="638"/>
                  <a:pt x="2614" y="638"/>
                </a:cubicBezTo>
                <a:cubicBezTo>
                  <a:pt x="2610" y="643"/>
                  <a:pt x="2606" y="649"/>
                  <a:pt x="2602" y="654"/>
                </a:cubicBezTo>
                <a:cubicBezTo>
                  <a:pt x="2600" y="658"/>
                  <a:pt x="2596" y="659"/>
                  <a:pt x="2593" y="661"/>
                </a:cubicBezTo>
                <a:cubicBezTo>
                  <a:pt x="2591" y="661"/>
                  <a:pt x="2590" y="660"/>
                  <a:pt x="2589" y="659"/>
                </a:cubicBezTo>
                <a:cubicBezTo>
                  <a:pt x="2590" y="658"/>
                  <a:pt x="2591" y="657"/>
                  <a:pt x="2592" y="656"/>
                </a:cubicBezTo>
                <a:cubicBezTo>
                  <a:pt x="2592" y="655"/>
                  <a:pt x="2593" y="654"/>
                  <a:pt x="2592" y="654"/>
                </a:cubicBezTo>
                <a:cubicBezTo>
                  <a:pt x="2591" y="654"/>
                  <a:pt x="2590" y="654"/>
                  <a:pt x="2590" y="654"/>
                </a:cubicBezTo>
                <a:cubicBezTo>
                  <a:pt x="2587" y="656"/>
                  <a:pt x="2585" y="659"/>
                  <a:pt x="2586" y="663"/>
                </a:cubicBezTo>
                <a:cubicBezTo>
                  <a:pt x="2586" y="663"/>
                  <a:pt x="2586" y="663"/>
                  <a:pt x="2586" y="663"/>
                </a:cubicBezTo>
                <a:cubicBezTo>
                  <a:pt x="2586" y="663"/>
                  <a:pt x="2586" y="663"/>
                  <a:pt x="2586" y="663"/>
                </a:cubicBezTo>
                <a:cubicBezTo>
                  <a:pt x="2585" y="666"/>
                  <a:pt x="2584" y="669"/>
                  <a:pt x="2583" y="672"/>
                </a:cubicBezTo>
                <a:cubicBezTo>
                  <a:pt x="2582" y="675"/>
                  <a:pt x="2581" y="676"/>
                  <a:pt x="2577" y="675"/>
                </a:cubicBezTo>
                <a:cubicBezTo>
                  <a:pt x="2575" y="674"/>
                  <a:pt x="2572" y="674"/>
                  <a:pt x="2570" y="675"/>
                </a:cubicBezTo>
                <a:cubicBezTo>
                  <a:pt x="2568" y="676"/>
                  <a:pt x="2566" y="677"/>
                  <a:pt x="2565" y="677"/>
                </a:cubicBezTo>
                <a:cubicBezTo>
                  <a:pt x="2560" y="676"/>
                  <a:pt x="2557" y="679"/>
                  <a:pt x="2555" y="682"/>
                </a:cubicBezTo>
                <a:cubicBezTo>
                  <a:pt x="2552" y="685"/>
                  <a:pt x="2549" y="687"/>
                  <a:pt x="2545" y="687"/>
                </a:cubicBezTo>
                <a:cubicBezTo>
                  <a:pt x="2544" y="687"/>
                  <a:pt x="2544" y="689"/>
                  <a:pt x="2544" y="690"/>
                </a:cubicBezTo>
                <a:cubicBezTo>
                  <a:pt x="2541" y="692"/>
                  <a:pt x="2538" y="694"/>
                  <a:pt x="2534" y="696"/>
                </a:cubicBezTo>
                <a:cubicBezTo>
                  <a:pt x="2534" y="697"/>
                  <a:pt x="2533" y="698"/>
                  <a:pt x="2533" y="698"/>
                </a:cubicBezTo>
                <a:close/>
                <a:moveTo>
                  <a:pt x="2461" y="814"/>
                </a:moveTo>
                <a:cubicBezTo>
                  <a:pt x="2465" y="813"/>
                  <a:pt x="2466" y="810"/>
                  <a:pt x="2468" y="807"/>
                </a:cubicBezTo>
                <a:cubicBezTo>
                  <a:pt x="2469" y="804"/>
                  <a:pt x="2469" y="800"/>
                  <a:pt x="2469" y="797"/>
                </a:cubicBezTo>
                <a:cubicBezTo>
                  <a:pt x="2471" y="794"/>
                  <a:pt x="2471" y="790"/>
                  <a:pt x="2472" y="787"/>
                </a:cubicBezTo>
                <a:cubicBezTo>
                  <a:pt x="2472" y="786"/>
                  <a:pt x="2472" y="785"/>
                  <a:pt x="2472" y="785"/>
                </a:cubicBezTo>
                <a:cubicBezTo>
                  <a:pt x="2472" y="783"/>
                  <a:pt x="2469" y="783"/>
                  <a:pt x="2468" y="783"/>
                </a:cubicBezTo>
                <a:cubicBezTo>
                  <a:pt x="2465" y="785"/>
                  <a:pt x="2465" y="789"/>
                  <a:pt x="2463" y="791"/>
                </a:cubicBezTo>
                <a:cubicBezTo>
                  <a:pt x="2463" y="791"/>
                  <a:pt x="2463" y="791"/>
                  <a:pt x="2463" y="791"/>
                </a:cubicBezTo>
                <a:cubicBezTo>
                  <a:pt x="2460" y="797"/>
                  <a:pt x="2457" y="803"/>
                  <a:pt x="2457" y="810"/>
                </a:cubicBezTo>
                <a:cubicBezTo>
                  <a:pt x="2458" y="811"/>
                  <a:pt x="2458" y="812"/>
                  <a:pt x="2459" y="812"/>
                </a:cubicBezTo>
                <a:cubicBezTo>
                  <a:pt x="2460" y="813"/>
                  <a:pt x="2461" y="813"/>
                  <a:pt x="2461" y="814"/>
                </a:cubicBezTo>
                <a:close/>
                <a:moveTo>
                  <a:pt x="2835" y="1275"/>
                </a:moveTo>
                <a:cubicBezTo>
                  <a:pt x="2836" y="1274"/>
                  <a:pt x="2837" y="1273"/>
                  <a:pt x="2836" y="1273"/>
                </a:cubicBezTo>
                <a:cubicBezTo>
                  <a:pt x="2835" y="1270"/>
                  <a:pt x="2833" y="1267"/>
                  <a:pt x="2830" y="1266"/>
                </a:cubicBezTo>
                <a:cubicBezTo>
                  <a:pt x="2827" y="1265"/>
                  <a:pt x="2826" y="1263"/>
                  <a:pt x="2824" y="1261"/>
                </a:cubicBezTo>
                <a:cubicBezTo>
                  <a:pt x="2822" y="1259"/>
                  <a:pt x="2819" y="1256"/>
                  <a:pt x="2817" y="1253"/>
                </a:cubicBezTo>
                <a:cubicBezTo>
                  <a:pt x="2817" y="1251"/>
                  <a:pt x="2815" y="1251"/>
                  <a:pt x="2814" y="1252"/>
                </a:cubicBezTo>
                <a:cubicBezTo>
                  <a:pt x="2813" y="1252"/>
                  <a:pt x="2813" y="1253"/>
                  <a:pt x="2814" y="1254"/>
                </a:cubicBezTo>
                <a:cubicBezTo>
                  <a:pt x="2818" y="1263"/>
                  <a:pt x="2824" y="1270"/>
                  <a:pt x="2833" y="1275"/>
                </a:cubicBezTo>
                <a:cubicBezTo>
                  <a:pt x="2833" y="1275"/>
                  <a:pt x="2834" y="1275"/>
                  <a:pt x="2835" y="1275"/>
                </a:cubicBezTo>
                <a:close/>
                <a:moveTo>
                  <a:pt x="2928" y="1227"/>
                </a:moveTo>
                <a:cubicBezTo>
                  <a:pt x="2927" y="1227"/>
                  <a:pt x="2926" y="1227"/>
                  <a:pt x="2925" y="1227"/>
                </a:cubicBezTo>
                <a:cubicBezTo>
                  <a:pt x="2923" y="1228"/>
                  <a:pt x="2922" y="1229"/>
                  <a:pt x="2922" y="1230"/>
                </a:cubicBezTo>
                <a:cubicBezTo>
                  <a:pt x="2922" y="1231"/>
                  <a:pt x="2923" y="1232"/>
                  <a:pt x="2924" y="1233"/>
                </a:cubicBezTo>
                <a:cubicBezTo>
                  <a:pt x="2925" y="1233"/>
                  <a:pt x="2926" y="1233"/>
                  <a:pt x="2927" y="1233"/>
                </a:cubicBezTo>
                <a:cubicBezTo>
                  <a:pt x="2930" y="1233"/>
                  <a:pt x="2931" y="1232"/>
                  <a:pt x="2931" y="1230"/>
                </a:cubicBezTo>
                <a:cubicBezTo>
                  <a:pt x="2931" y="1228"/>
                  <a:pt x="2929" y="1227"/>
                  <a:pt x="2928" y="1227"/>
                </a:cubicBezTo>
                <a:close/>
                <a:moveTo>
                  <a:pt x="2845" y="1215"/>
                </a:moveTo>
                <a:cubicBezTo>
                  <a:pt x="2846" y="1215"/>
                  <a:pt x="2847" y="1214"/>
                  <a:pt x="2847" y="1213"/>
                </a:cubicBezTo>
                <a:cubicBezTo>
                  <a:pt x="2847" y="1212"/>
                  <a:pt x="2847" y="1211"/>
                  <a:pt x="2847" y="1211"/>
                </a:cubicBezTo>
                <a:cubicBezTo>
                  <a:pt x="2847" y="1210"/>
                  <a:pt x="2846" y="1209"/>
                  <a:pt x="2846" y="1209"/>
                </a:cubicBezTo>
                <a:cubicBezTo>
                  <a:pt x="2845" y="1208"/>
                  <a:pt x="2844" y="1208"/>
                  <a:pt x="2843" y="1208"/>
                </a:cubicBezTo>
                <a:cubicBezTo>
                  <a:pt x="2841" y="1208"/>
                  <a:pt x="2841" y="1210"/>
                  <a:pt x="2841" y="1211"/>
                </a:cubicBezTo>
                <a:cubicBezTo>
                  <a:pt x="2841" y="1212"/>
                  <a:pt x="2841" y="1213"/>
                  <a:pt x="2842" y="1214"/>
                </a:cubicBezTo>
                <a:cubicBezTo>
                  <a:pt x="2842" y="1215"/>
                  <a:pt x="2843" y="1216"/>
                  <a:pt x="2845" y="1215"/>
                </a:cubicBezTo>
                <a:close/>
                <a:moveTo>
                  <a:pt x="2939" y="1213"/>
                </a:moveTo>
                <a:cubicBezTo>
                  <a:pt x="2936" y="1214"/>
                  <a:pt x="2933" y="1215"/>
                  <a:pt x="2931" y="1218"/>
                </a:cubicBezTo>
                <a:cubicBezTo>
                  <a:pt x="2931" y="1218"/>
                  <a:pt x="2931" y="1219"/>
                  <a:pt x="2931" y="1219"/>
                </a:cubicBezTo>
                <a:cubicBezTo>
                  <a:pt x="2935" y="1221"/>
                  <a:pt x="2939" y="1218"/>
                  <a:pt x="2940" y="1214"/>
                </a:cubicBezTo>
                <a:cubicBezTo>
                  <a:pt x="2940" y="1214"/>
                  <a:pt x="2940" y="1213"/>
                  <a:pt x="2939" y="1213"/>
                </a:cubicBezTo>
                <a:close/>
                <a:moveTo>
                  <a:pt x="2596" y="448"/>
                </a:moveTo>
                <a:cubicBezTo>
                  <a:pt x="2596" y="450"/>
                  <a:pt x="2598" y="451"/>
                  <a:pt x="2599" y="451"/>
                </a:cubicBezTo>
                <a:cubicBezTo>
                  <a:pt x="2601" y="451"/>
                  <a:pt x="2602" y="450"/>
                  <a:pt x="2602" y="449"/>
                </a:cubicBezTo>
                <a:cubicBezTo>
                  <a:pt x="2602" y="448"/>
                  <a:pt x="2600" y="446"/>
                  <a:pt x="2599" y="446"/>
                </a:cubicBezTo>
                <a:cubicBezTo>
                  <a:pt x="2598" y="446"/>
                  <a:pt x="2597" y="447"/>
                  <a:pt x="2596" y="448"/>
                </a:cubicBezTo>
                <a:close/>
                <a:moveTo>
                  <a:pt x="2708" y="1079"/>
                </a:moveTo>
                <a:cubicBezTo>
                  <a:pt x="2709" y="1079"/>
                  <a:pt x="2710" y="1079"/>
                  <a:pt x="2711" y="1077"/>
                </a:cubicBezTo>
                <a:cubicBezTo>
                  <a:pt x="2710" y="1077"/>
                  <a:pt x="2709" y="1076"/>
                  <a:pt x="2709" y="1076"/>
                </a:cubicBezTo>
                <a:cubicBezTo>
                  <a:pt x="2706" y="1075"/>
                  <a:pt x="2704" y="1074"/>
                  <a:pt x="2701" y="1074"/>
                </a:cubicBezTo>
                <a:cubicBezTo>
                  <a:pt x="2702" y="1077"/>
                  <a:pt x="2705" y="1078"/>
                  <a:pt x="2708" y="1079"/>
                </a:cubicBezTo>
                <a:close/>
                <a:moveTo>
                  <a:pt x="2695" y="1074"/>
                </a:moveTo>
                <a:cubicBezTo>
                  <a:pt x="2696" y="1074"/>
                  <a:pt x="2697" y="1075"/>
                  <a:pt x="2697" y="1075"/>
                </a:cubicBezTo>
                <a:cubicBezTo>
                  <a:pt x="2698" y="1075"/>
                  <a:pt x="2700" y="1074"/>
                  <a:pt x="2701" y="1074"/>
                </a:cubicBezTo>
                <a:cubicBezTo>
                  <a:pt x="2698" y="1071"/>
                  <a:pt x="2698" y="1071"/>
                  <a:pt x="2695" y="1074"/>
                </a:cubicBezTo>
                <a:close/>
                <a:moveTo>
                  <a:pt x="2508" y="698"/>
                </a:moveTo>
                <a:cubicBezTo>
                  <a:pt x="2507" y="698"/>
                  <a:pt x="2506" y="698"/>
                  <a:pt x="2506" y="699"/>
                </a:cubicBezTo>
                <a:cubicBezTo>
                  <a:pt x="2506" y="700"/>
                  <a:pt x="2507" y="700"/>
                  <a:pt x="2507" y="700"/>
                </a:cubicBezTo>
                <a:cubicBezTo>
                  <a:pt x="2507" y="700"/>
                  <a:pt x="2508" y="700"/>
                  <a:pt x="2508" y="700"/>
                </a:cubicBezTo>
                <a:cubicBezTo>
                  <a:pt x="2508" y="699"/>
                  <a:pt x="2508" y="698"/>
                  <a:pt x="2508" y="698"/>
                </a:cubicBezTo>
                <a:close/>
                <a:moveTo>
                  <a:pt x="2521" y="767"/>
                </a:moveTo>
                <a:cubicBezTo>
                  <a:pt x="2520" y="767"/>
                  <a:pt x="2519" y="767"/>
                  <a:pt x="2519" y="768"/>
                </a:cubicBezTo>
                <a:cubicBezTo>
                  <a:pt x="2519" y="768"/>
                  <a:pt x="2519" y="769"/>
                  <a:pt x="2520" y="769"/>
                </a:cubicBezTo>
                <a:cubicBezTo>
                  <a:pt x="2520" y="769"/>
                  <a:pt x="2521" y="769"/>
                  <a:pt x="2521" y="768"/>
                </a:cubicBezTo>
                <a:cubicBezTo>
                  <a:pt x="2522" y="768"/>
                  <a:pt x="2521" y="767"/>
                  <a:pt x="2521" y="767"/>
                </a:cubicBezTo>
                <a:close/>
                <a:moveTo>
                  <a:pt x="2664" y="581"/>
                </a:moveTo>
                <a:cubicBezTo>
                  <a:pt x="2665" y="581"/>
                  <a:pt x="2666" y="581"/>
                  <a:pt x="2666" y="581"/>
                </a:cubicBezTo>
                <a:cubicBezTo>
                  <a:pt x="2666" y="580"/>
                  <a:pt x="2666" y="579"/>
                  <a:pt x="2667" y="578"/>
                </a:cubicBezTo>
                <a:cubicBezTo>
                  <a:pt x="2667" y="578"/>
                  <a:pt x="2668" y="578"/>
                  <a:pt x="2669" y="577"/>
                </a:cubicBezTo>
                <a:cubicBezTo>
                  <a:pt x="2670" y="577"/>
                  <a:pt x="2670" y="576"/>
                  <a:pt x="2669" y="575"/>
                </a:cubicBezTo>
                <a:cubicBezTo>
                  <a:pt x="2668" y="575"/>
                  <a:pt x="2667" y="575"/>
                  <a:pt x="2667" y="576"/>
                </a:cubicBezTo>
                <a:cubicBezTo>
                  <a:pt x="2667" y="576"/>
                  <a:pt x="2667" y="577"/>
                  <a:pt x="2666" y="578"/>
                </a:cubicBezTo>
                <a:cubicBezTo>
                  <a:pt x="2666" y="578"/>
                  <a:pt x="2666" y="578"/>
                  <a:pt x="2666" y="578"/>
                </a:cubicBezTo>
                <a:cubicBezTo>
                  <a:pt x="2666" y="579"/>
                  <a:pt x="2665" y="579"/>
                  <a:pt x="2664" y="580"/>
                </a:cubicBezTo>
                <a:cubicBezTo>
                  <a:pt x="2664" y="580"/>
                  <a:pt x="2664" y="581"/>
                  <a:pt x="2664" y="581"/>
                </a:cubicBezTo>
                <a:close/>
                <a:moveTo>
                  <a:pt x="2850" y="1224"/>
                </a:moveTo>
                <a:cubicBezTo>
                  <a:pt x="2849" y="1224"/>
                  <a:pt x="2849" y="1223"/>
                  <a:pt x="2849" y="1223"/>
                </a:cubicBezTo>
                <a:cubicBezTo>
                  <a:pt x="2848" y="1222"/>
                  <a:pt x="2847" y="1222"/>
                  <a:pt x="2847" y="1223"/>
                </a:cubicBezTo>
                <a:cubicBezTo>
                  <a:pt x="2847" y="1224"/>
                  <a:pt x="2848" y="1224"/>
                  <a:pt x="2848" y="1225"/>
                </a:cubicBezTo>
                <a:cubicBezTo>
                  <a:pt x="2848" y="1225"/>
                  <a:pt x="2849" y="1224"/>
                  <a:pt x="2850" y="1224"/>
                </a:cubicBezTo>
                <a:close/>
                <a:moveTo>
                  <a:pt x="2837" y="1260"/>
                </a:moveTo>
                <a:cubicBezTo>
                  <a:pt x="2836" y="1259"/>
                  <a:pt x="2836" y="1259"/>
                  <a:pt x="2836" y="1260"/>
                </a:cubicBezTo>
                <a:cubicBezTo>
                  <a:pt x="2836" y="1260"/>
                  <a:pt x="2836" y="1260"/>
                  <a:pt x="2836" y="1261"/>
                </a:cubicBezTo>
                <a:cubicBezTo>
                  <a:pt x="2836" y="1260"/>
                  <a:pt x="2837" y="1260"/>
                  <a:pt x="2837" y="1260"/>
                </a:cubicBezTo>
                <a:cubicBezTo>
                  <a:pt x="2837" y="1260"/>
                  <a:pt x="2837" y="1260"/>
                  <a:pt x="2837" y="1260"/>
                </a:cubicBezTo>
                <a:close/>
                <a:moveTo>
                  <a:pt x="1833" y="893"/>
                </a:moveTo>
                <a:cubicBezTo>
                  <a:pt x="1833" y="893"/>
                  <a:pt x="1833" y="893"/>
                  <a:pt x="1833" y="893"/>
                </a:cubicBezTo>
                <a:cubicBezTo>
                  <a:pt x="1833" y="893"/>
                  <a:pt x="1833" y="893"/>
                  <a:pt x="1833" y="893"/>
                </a:cubicBezTo>
                <a:close/>
                <a:moveTo>
                  <a:pt x="2367" y="1026"/>
                </a:moveTo>
                <a:cubicBezTo>
                  <a:pt x="2367" y="1027"/>
                  <a:pt x="2367" y="1029"/>
                  <a:pt x="2365" y="1030"/>
                </a:cubicBezTo>
                <a:cubicBezTo>
                  <a:pt x="2365" y="1033"/>
                  <a:pt x="2365" y="1037"/>
                  <a:pt x="2365" y="1041"/>
                </a:cubicBezTo>
                <a:cubicBezTo>
                  <a:pt x="2368" y="1043"/>
                  <a:pt x="2367" y="1046"/>
                  <a:pt x="2367" y="1049"/>
                </a:cubicBezTo>
                <a:cubicBezTo>
                  <a:pt x="2368" y="1050"/>
                  <a:pt x="2369" y="1051"/>
                  <a:pt x="2369" y="1053"/>
                </a:cubicBezTo>
                <a:cubicBezTo>
                  <a:pt x="2369" y="1054"/>
                  <a:pt x="2369" y="1055"/>
                  <a:pt x="2371" y="1056"/>
                </a:cubicBezTo>
                <a:cubicBezTo>
                  <a:pt x="2371" y="1055"/>
                  <a:pt x="2372" y="1055"/>
                  <a:pt x="2373" y="1056"/>
                </a:cubicBezTo>
                <a:cubicBezTo>
                  <a:pt x="2373" y="1056"/>
                  <a:pt x="2374" y="1056"/>
                  <a:pt x="2374" y="1056"/>
                </a:cubicBezTo>
                <a:cubicBezTo>
                  <a:pt x="2374" y="1057"/>
                  <a:pt x="2374" y="1058"/>
                  <a:pt x="2374" y="1058"/>
                </a:cubicBezTo>
                <a:cubicBezTo>
                  <a:pt x="2374" y="1059"/>
                  <a:pt x="2375" y="1061"/>
                  <a:pt x="2375" y="1062"/>
                </a:cubicBezTo>
                <a:cubicBezTo>
                  <a:pt x="2376" y="1063"/>
                  <a:pt x="2375" y="1065"/>
                  <a:pt x="2376" y="1066"/>
                </a:cubicBezTo>
                <a:cubicBezTo>
                  <a:pt x="2377" y="1066"/>
                  <a:pt x="2377" y="1067"/>
                  <a:pt x="2377" y="1068"/>
                </a:cubicBezTo>
                <a:cubicBezTo>
                  <a:pt x="2378" y="1070"/>
                  <a:pt x="2378" y="1072"/>
                  <a:pt x="2380" y="1074"/>
                </a:cubicBezTo>
                <a:cubicBezTo>
                  <a:pt x="2380" y="1074"/>
                  <a:pt x="2380" y="1074"/>
                  <a:pt x="2380" y="1074"/>
                </a:cubicBezTo>
                <a:cubicBezTo>
                  <a:pt x="2382" y="1075"/>
                  <a:pt x="2384" y="1075"/>
                  <a:pt x="2386" y="1073"/>
                </a:cubicBezTo>
                <a:cubicBezTo>
                  <a:pt x="2386" y="1073"/>
                  <a:pt x="2386" y="1073"/>
                  <a:pt x="2386" y="1073"/>
                </a:cubicBezTo>
                <a:cubicBezTo>
                  <a:pt x="2387" y="1073"/>
                  <a:pt x="2388" y="1073"/>
                  <a:pt x="2388" y="1073"/>
                </a:cubicBezTo>
                <a:cubicBezTo>
                  <a:pt x="2389" y="1074"/>
                  <a:pt x="2390" y="1075"/>
                  <a:pt x="2390" y="1075"/>
                </a:cubicBezTo>
                <a:cubicBezTo>
                  <a:pt x="2394" y="1078"/>
                  <a:pt x="2398" y="1076"/>
                  <a:pt x="2402" y="1076"/>
                </a:cubicBezTo>
                <a:cubicBezTo>
                  <a:pt x="2406" y="1077"/>
                  <a:pt x="2410" y="1075"/>
                  <a:pt x="2413" y="1079"/>
                </a:cubicBezTo>
                <a:cubicBezTo>
                  <a:pt x="2413" y="1079"/>
                  <a:pt x="2413" y="1080"/>
                  <a:pt x="2414" y="1080"/>
                </a:cubicBezTo>
                <a:cubicBezTo>
                  <a:pt x="2414" y="1080"/>
                  <a:pt x="2414" y="1080"/>
                  <a:pt x="2415" y="1079"/>
                </a:cubicBezTo>
                <a:cubicBezTo>
                  <a:pt x="2415" y="1079"/>
                  <a:pt x="2415" y="1079"/>
                  <a:pt x="2415" y="1079"/>
                </a:cubicBezTo>
                <a:cubicBezTo>
                  <a:pt x="2416" y="1078"/>
                  <a:pt x="2418" y="1079"/>
                  <a:pt x="2419" y="1077"/>
                </a:cubicBezTo>
                <a:cubicBezTo>
                  <a:pt x="2419" y="1077"/>
                  <a:pt x="2419" y="1077"/>
                  <a:pt x="2419" y="1077"/>
                </a:cubicBezTo>
                <a:cubicBezTo>
                  <a:pt x="2420" y="1076"/>
                  <a:pt x="2423" y="1077"/>
                  <a:pt x="2425" y="1075"/>
                </a:cubicBezTo>
                <a:cubicBezTo>
                  <a:pt x="2424" y="1075"/>
                  <a:pt x="2424" y="1075"/>
                  <a:pt x="2424" y="1075"/>
                </a:cubicBezTo>
                <a:cubicBezTo>
                  <a:pt x="2426" y="1074"/>
                  <a:pt x="2425" y="1073"/>
                  <a:pt x="2426" y="1072"/>
                </a:cubicBezTo>
                <a:cubicBezTo>
                  <a:pt x="2426" y="1072"/>
                  <a:pt x="2426" y="1072"/>
                  <a:pt x="2426" y="1072"/>
                </a:cubicBezTo>
                <a:cubicBezTo>
                  <a:pt x="2427" y="1071"/>
                  <a:pt x="2427" y="1071"/>
                  <a:pt x="2427" y="1070"/>
                </a:cubicBezTo>
                <a:cubicBezTo>
                  <a:pt x="2428" y="1070"/>
                  <a:pt x="2428" y="1070"/>
                  <a:pt x="2428" y="1070"/>
                </a:cubicBezTo>
                <a:cubicBezTo>
                  <a:pt x="2428" y="1070"/>
                  <a:pt x="2428" y="1070"/>
                  <a:pt x="2428" y="1070"/>
                </a:cubicBezTo>
                <a:cubicBezTo>
                  <a:pt x="2429" y="1068"/>
                  <a:pt x="2431" y="1067"/>
                  <a:pt x="2432" y="1066"/>
                </a:cubicBezTo>
                <a:cubicBezTo>
                  <a:pt x="2432" y="1066"/>
                  <a:pt x="2432" y="1066"/>
                  <a:pt x="2432" y="1066"/>
                </a:cubicBezTo>
                <a:cubicBezTo>
                  <a:pt x="2433" y="1065"/>
                  <a:pt x="2433" y="1065"/>
                  <a:pt x="2432" y="1064"/>
                </a:cubicBezTo>
                <a:cubicBezTo>
                  <a:pt x="2432" y="1063"/>
                  <a:pt x="2432" y="1063"/>
                  <a:pt x="2432" y="1062"/>
                </a:cubicBezTo>
                <a:cubicBezTo>
                  <a:pt x="2431" y="1061"/>
                  <a:pt x="2431" y="1060"/>
                  <a:pt x="2432" y="1058"/>
                </a:cubicBezTo>
                <a:cubicBezTo>
                  <a:pt x="2433" y="1057"/>
                  <a:pt x="2433" y="1055"/>
                  <a:pt x="2434" y="1055"/>
                </a:cubicBezTo>
                <a:cubicBezTo>
                  <a:pt x="2434" y="1054"/>
                  <a:pt x="2434" y="1054"/>
                  <a:pt x="2434" y="1054"/>
                </a:cubicBezTo>
                <a:cubicBezTo>
                  <a:pt x="2436" y="1052"/>
                  <a:pt x="2434" y="1049"/>
                  <a:pt x="2436" y="1047"/>
                </a:cubicBezTo>
                <a:cubicBezTo>
                  <a:pt x="2436" y="1047"/>
                  <a:pt x="2436" y="1047"/>
                  <a:pt x="2436" y="1047"/>
                </a:cubicBezTo>
                <a:cubicBezTo>
                  <a:pt x="2438" y="1044"/>
                  <a:pt x="2437" y="1042"/>
                  <a:pt x="2436" y="1039"/>
                </a:cubicBezTo>
                <a:cubicBezTo>
                  <a:pt x="2436" y="1038"/>
                  <a:pt x="2436" y="1038"/>
                  <a:pt x="2436" y="1037"/>
                </a:cubicBezTo>
                <a:cubicBezTo>
                  <a:pt x="2437" y="1037"/>
                  <a:pt x="2437" y="1036"/>
                  <a:pt x="2437" y="1036"/>
                </a:cubicBezTo>
                <a:cubicBezTo>
                  <a:pt x="2437" y="1036"/>
                  <a:pt x="2438" y="1036"/>
                  <a:pt x="2438" y="1035"/>
                </a:cubicBezTo>
                <a:cubicBezTo>
                  <a:pt x="2438" y="1035"/>
                  <a:pt x="2439" y="1035"/>
                  <a:pt x="2440" y="1035"/>
                </a:cubicBezTo>
                <a:cubicBezTo>
                  <a:pt x="2441" y="1033"/>
                  <a:pt x="2447" y="1035"/>
                  <a:pt x="2443" y="1030"/>
                </a:cubicBezTo>
                <a:cubicBezTo>
                  <a:pt x="2443" y="1030"/>
                  <a:pt x="2442" y="1030"/>
                  <a:pt x="2442" y="1029"/>
                </a:cubicBezTo>
                <a:cubicBezTo>
                  <a:pt x="2441" y="1029"/>
                  <a:pt x="2440" y="1028"/>
                  <a:pt x="2440" y="1028"/>
                </a:cubicBezTo>
                <a:cubicBezTo>
                  <a:pt x="2439" y="1027"/>
                  <a:pt x="2439" y="1026"/>
                  <a:pt x="2438" y="1026"/>
                </a:cubicBezTo>
                <a:cubicBezTo>
                  <a:pt x="2438" y="1026"/>
                  <a:pt x="2438" y="1026"/>
                  <a:pt x="2438" y="1026"/>
                </a:cubicBezTo>
                <a:cubicBezTo>
                  <a:pt x="2437" y="1024"/>
                  <a:pt x="2437" y="1023"/>
                  <a:pt x="2438" y="1022"/>
                </a:cubicBezTo>
                <a:cubicBezTo>
                  <a:pt x="2438" y="1022"/>
                  <a:pt x="2438" y="1022"/>
                  <a:pt x="2438" y="1022"/>
                </a:cubicBezTo>
                <a:cubicBezTo>
                  <a:pt x="2439" y="1020"/>
                  <a:pt x="2439" y="1018"/>
                  <a:pt x="2438" y="1016"/>
                </a:cubicBezTo>
                <a:cubicBezTo>
                  <a:pt x="2438" y="1016"/>
                  <a:pt x="2438" y="1016"/>
                  <a:pt x="2438" y="1016"/>
                </a:cubicBezTo>
                <a:cubicBezTo>
                  <a:pt x="2437" y="1016"/>
                  <a:pt x="2437" y="1015"/>
                  <a:pt x="2436" y="1016"/>
                </a:cubicBezTo>
                <a:cubicBezTo>
                  <a:pt x="2436" y="1015"/>
                  <a:pt x="2436" y="1013"/>
                  <a:pt x="2436" y="1012"/>
                </a:cubicBezTo>
                <a:cubicBezTo>
                  <a:pt x="2435" y="1012"/>
                  <a:pt x="2435" y="1012"/>
                  <a:pt x="2434" y="1012"/>
                </a:cubicBezTo>
                <a:cubicBezTo>
                  <a:pt x="2435" y="1012"/>
                  <a:pt x="2435" y="1011"/>
                  <a:pt x="2434" y="1010"/>
                </a:cubicBezTo>
                <a:cubicBezTo>
                  <a:pt x="2434" y="1010"/>
                  <a:pt x="2434" y="1009"/>
                  <a:pt x="2434" y="1008"/>
                </a:cubicBezTo>
                <a:cubicBezTo>
                  <a:pt x="2435" y="1008"/>
                  <a:pt x="2435" y="1007"/>
                  <a:pt x="2436" y="1006"/>
                </a:cubicBezTo>
                <a:cubicBezTo>
                  <a:pt x="2436" y="1006"/>
                  <a:pt x="2436" y="1006"/>
                  <a:pt x="2436" y="1006"/>
                </a:cubicBezTo>
                <a:cubicBezTo>
                  <a:pt x="2438" y="1001"/>
                  <a:pt x="2443" y="998"/>
                  <a:pt x="2446" y="993"/>
                </a:cubicBezTo>
                <a:cubicBezTo>
                  <a:pt x="2446" y="993"/>
                  <a:pt x="2446" y="993"/>
                  <a:pt x="2446" y="993"/>
                </a:cubicBezTo>
                <a:cubicBezTo>
                  <a:pt x="2450" y="990"/>
                  <a:pt x="2447" y="988"/>
                  <a:pt x="2446" y="985"/>
                </a:cubicBezTo>
                <a:cubicBezTo>
                  <a:pt x="2445" y="984"/>
                  <a:pt x="2443" y="985"/>
                  <a:pt x="2442" y="983"/>
                </a:cubicBezTo>
                <a:cubicBezTo>
                  <a:pt x="2442" y="983"/>
                  <a:pt x="2442" y="983"/>
                  <a:pt x="2442" y="983"/>
                </a:cubicBezTo>
                <a:cubicBezTo>
                  <a:pt x="2441" y="983"/>
                  <a:pt x="2441" y="982"/>
                  <a:pt x="2440" y="981"/>
                </a:cubicBezTo>
                <a:cubicBezTo>
                  <a:pt x="2440" y="981"/>
                  <a:pt x="2440" y="981"/>
                  <a:pt x="2440" y="981"/>
                </a:cubicBezTo>
                <a:cubicBezTo>
                  <a:pt x="2438" y="980"/>
                  <a:pt x="2440" y="977"/>
                  <a:pt x="2438" y="976"/>
                </a:cubicBezTo>
                <a:cubicBezTo>
                  <a:pt x="2438" y="976"/>
                  <a:pt x="2438" y="976"/>
                  <a:pt x="2438" y="976"/>
                </a:cubicBezTo>
                <a:cubicBezTo>
                  <a:pt x="2437" y="975"/>
                  <a:pt x="2437" y="974"/>
                  <a:pt x="2436" y="974"/>
                </a:cubicBezTo>
                <a:cubicBezTo>
                  <a:pt x="2435" y="972"/>
                  <a:pt x="2432" y="974"/>
                  <a:pt x="2430" y="972"/>
                </a:cubicBezTo>
                <a:cubicBezTo>
                  <a:pt x="2430" y="972"/>
                  <a:pt x="2430" y="972"/>
                  <a:pt x="2430" y="972"/>
                </a:cubicBezTo>
                <a:cubicBezTo>
                  <a:pt x="2429" y="971"/>
                  <a:pt x="2429" y="972"/>
                  <a:pt x="2428" y="972"/>
                </a:cubicBezTo>
                <a:cubicBezTo>
                  <a:pt x="2429" y="972"/>
                  <a:pt x="2429" y="972"/>
                  <a:pt x="2429" y="972"/>
                </a:cubicBezTo>
                <a:cubicBezTo>
                  <a:pt x="2427" y="973"/>
                  <a:pt x="2428" y="976"/>
                  <a:pt x="2426" y="978"/>
                </a:cubicBezTo>
                <a:cubicBezTo>
                  <a:pt x="2427" y="978"/>
                  <a:pt x="2427" y="978"/>
                  <a:pt x="2427" y="978"/>
                </a:cubicBezTo>
                <a:cubicBezTo>
                  <a:pt x="2426" y="978"/>
                  <a:pt x="2425" y="979"/>
                  <a:pt x="2425" y="980"/>
                </a:cubicBezTo>
                <a:cubicBezTo>
                  <a:pt x="2425" y="980"/>
                  <a:pt x="2425" y="980"/>
                  <a:pt x="2425" y="980"/>
                </a:cubicBezTo>
                <a:cubicBezTo>
                  <a:pt x="2423" y="980"/>
                  <a:pt x="2424" y="982"/>
                  <a:pt x="2423" y="983"/>
                </a:cubicBezTo>
                <a:cubicBezTo>
                  <a:pt x="2422" y="983"/>
                  <a:pt x="2422" y="983"/>
                  <a:pt x="2422" y="983"/>
                </a:cubicBezTo>
                <a:cubicBezTo>
                  <a:pt x="2422" y="984"/>
                  <a:pt x="2421" y="985"/>
                  <a:pt x="2421" y="985"/>
                </a:cubicBezTo>
                <a:cubicBezTo>
                  <a:pt x="2420" y="985"/>
                  <a:pt x="2420" y="985"/>
                  <a:pt x="2420" y="985"/>
                </a:cubicBezTo>
                <a:cubicBezTo>
                  <a:pt x="2419" y="988"/>
                  <a:pt x="2421" y="991"/>
                  <a:pt x="2419" y="993"/>
                </a:cubicBezTo>
                <a:cubicBezTo>
                  <a:pt x="2419" y="993"/>
                  <a:pt x="2419" y="993"/>
                  <a:pt x="2419" y="993"/>
                </a:cubicBezTo>
                <a:cubicBezTo>
                  <a:pt x="2415" y="995"/>
                  <a:pt x="2411" y="997"/>
                  <a:pt x="2407" y="999"/>
                </a:cubicBezTo>
                <a:cubicBezTo>
                  <a:pt x="2406" y="1000"/>
                  <a:pt x="2406" y="1002"/>
                  <a:pt x="2405" y="1003"/>
                </a:cubicBezTo>
                <a:cubicBezTo>
                  <a:pt x="2404" y="1004"/>
                  <a:pt x="2404" y="1005"/>
                  <a:pt x="2405" y="1006"/>
                </a:cubicBezTo>
                <a:cubicBezTo>
                  <a:pt x="2405" y="1006"/>
                  <a:pt x="2405" y="1006"/>
                  <a:pt x="2404" y="1006"/>
                </a:cubicBezTo>
                <a:cubicBezTo>
                  <a:pt x="2404" y="1006"/>
                  <a:pt x="2404" y="1006"/>
                  <a:pt x="2403" y="1006"/>
                </a:cubicBezTo>
                <a:cubicBezTo>
                  <a:pt x="2403" y="1006"/>
                  <a:pt x="2403" y="1006"/>
                  <a:pt x="2403" y="1006"/>
                </a:cubicBezTo>
                <a:cubicBezTo>
                  <a:pt x="2403" y="1007"/>
                  <a:pt x="2402" y="1008"/>
                  <a:pt x="2402" y="1008"/>
                </a:cubicBezTo>
                <a:cubicBezTo>
                  <a:pt x="2402" y="1008"/>
                  <a:pt x="2402" y="1008"/>
                  <a:pt x="2402" y="1008"/>
                </a:cubicBezTo>
                <a:cubicBezTo>
                  <a:pt x="2400" y="1012"/>
                  <a:pt x="2396" y="1011"/>
                  <a:pt x="2394" y="1012"/>
                </a:cubicBezTo>
                <a:cubicBezTo>
                  <a:pt x="2393" y="1012"/>
                  <a:pt x="2393" y="1012"/>
                  <a:pt x="2392" y="1012"/>
                </a:cubicBezTo>
                <a:cubicBezTo>
                  <a:pt x="2391" y="1013"/>
                  <a:pt x="2389" y="1013"/>
                  <a:pt x="2388" y="1014"/>
                </a:cubicBezTo>
                <a:cubicBezTo>
                  <a:pt x="2388" y="1014"/>
                  <a:pt x="2388" y="1014"/>
                  <a:pt x="2388" y="1014"/>
                </a:cubicBezTo>
                <a:cubicBezTo>
                  <a:pt x="2384" y="1016"/>
                  <a:pt x="2385" y="1020"/>
                  <a:pt x="2385" y="1023"/>
                </a:cubicBezTo>
                <a:cubicBezTo>
                  <a:pt x="2385" y="1023"/>
                  <a:pt x="2384" y="1023"/>
                  <a:pt x="2384" y="1023"/>
                </a:cubicBezTo>
                <a:cubicBezTo>
                  <a:pt x="2384" y="1024"/>
                  <a:pt x="2384" y="1024"/>
                  <a:pt x="2384" y="1024"/>
                </a:cubicBezTo>
                <a:cubicBezTo>
                  <a:pt x="2384" y="1024"/>
                  <a:pt x="2383" y="1025"/>
                  <a:pt x="2382" y="1025"/>
                </a:cubicBezTo>
                <a:cubicBezTo>
                  <a:pt x="2381" y="1026"/>
                  <a:pt x="2381" y="1025"/>
                  <a:pt x="2380" y="1024"/>
                </a:cubicBezTo>
                <a:cubicBezTo>
                  <a:pt x="2380" y="1023"/>
                  <a:pt x="2379" y="1023"/>
                  <a:pt x="2379" y="1024"/>
                </a:cubicBezTo>
                <a:cubicBezTo>
                  <a:pt x="2379" y="1023"/>
                  <a:pt x="2379" y="1023"/>
                  <a:pt x="2378" y="1023"/>
                </a:cubicBezTo>
                <a:cubicBezTo>
                  <a:pt x="2377" y="1023"/>
                  <a:pt x="2377" y="1023"/>
                  <a:pt x="2376" y="1024"/>
                </a:cubicBezTo>
                <a:cubicBezTo>
                  <a:pt x="2376" y="1024"/>
                  <a:pt x="2376" y="1024"/>
                  <a:pt x="2376" y="1024"/>
                </a:cubicBezTo>
                <a:cubicBezTo>
                  <a:pt x="2374" y="1023"/>
                  <a:pt x="2373" y="1023"/>
                  <a:pt x="2373" y="1022"/>
                </a:cubicBezTo>
                <a:cubicBezTo>
                  <a:pt x="2371" y="1022"/>
                  <a:pt x="2370" y="1023"/>
                  <a:pt x="2369" y="1024"/>
                </a:cubicBezTo>
                <a:cubicBezTo>
                  <a:pt x="2368" y="1024"/>
                  <a:pt x="2368" y="1025"/>
                  <a:pt x="2367" y="1026"/>
                </a:cubicBezTo>
                <a:close/>
                <a:moveTo>
                  <a:pt x="545" y="131"/>
                </a:moveTo>
                <a:cubicBezTo>
                  <a:pt x="543" y="131"/>
                  <a:pt x="543" y="133"/>
                  <a:pt x="543" y="135"/>
                </a:cubicBezTo>
                <a:cubicBezTo>
                  <a:pt x="543" y="138"/>
                  <a:pt x="543" y="138"/>
                  <a:pt x="539" y="139"/>
                </a:cubicBezTo>
                <a:cubicBezTo>
                  <a:pt x="539" y="140"/>
                  <a:pt x="539" y="141"/>
                  <a:pt x="540" y="142"/>
                </a:cubicBezTo>
                <a:cubicBezTo>
                  <a:pt x="543" y="144"/>
                  <a:pt x="540" y="144"/>
                  <a:pt x="539" y="144"/>
                </a:cubicBezTo>
                <a:cubicBezTo>
                  <a:pt x="538" y="144"/>
                  <a:pt x="538" y="144"/>
                  <a:pt x="537" y="144"/>
                </a:cubicBezTo>
                <a:cubicBezTo>
                  <a:pt x="537" y="146"/>
                  <a:pt x="538" y="148"/>
                  <a:pt x="540" y="148"/>
                </a:cubicBezTo>
                <a:cubicBezTo>
                  <a:pt x="542" y="149"/>
                  <a:pt x="545" y="147"/>
                  <a:pt x="547" y="150"/>
                </a:cubicBezTo>
                <a:cubicBezTo>
                  <a:pt x="548" y="149"/>
                  <a:pt x="550" y="146"/>
                  <a:pt x="552" y="150"/>
                </a:cubicBezTo>
                <a:cubicBezTo>
                  <a:pt x="552" y="150"/>
                  <a:pt x="554" y="150"/>
                  <a:pt x="554" y="150"/>
                </a:cubicBezTo>
                <a:cubicBezTo>
                  <a:pt x="555" y="149"/>
                  <a:pt x="556" y="149"/>
                  <a:pt x="556" y="148"/>
                </a:cubicBezTo>
                <a:cubicBezTo>
                  <a:pt x="557" y="145"/>
                  <a:pt x="556" y="142"/>
                  <a:pt x="557" y="140"/>
                </a:cubicBezTo>
                <a:cubicBezTo>
                  <a:pt x="557" y="140"/>
                  <a:pt x="557" y="140"/>
                  <a:pt x="557" y="140"/>
                </a:cubicBezTo>
                <a:cubicBezTo>
                  <a:pt x="556" y="143"/>
                  <a:pt x="556" y="145"/>
                  <a:pt x="558" y="148"/>
                </a:cubicBezTo>
                <a:cubicBezTo>
                  <a:pt x="558" y="148"/>
                  <a:pt x="558" y="148"/>
                  <a:pt x="558" y="148"/>
                </a:cubicBezTo>
                <a:cubicBezTo>
                  <a:pt x="558" y="148"/>
                  <a:pt x="559" y="148"/>
                  <a:pt x="559" y="149"/>
                </a:cubicBezTo>
                <a:cubicBezTo>
                  <a:pt x="559" y="149"/>
                  <a:pt x="560" y="149"/>
                  <a:pt x="560" y="148"/>
                </a:cubicBezTo>
                <a:cubicBezTo>
                  <a:pt x="561" y="148"/>
                  <a:pt x="561" y="148"/>
                  <a:pt x="562" y="148"/>
                </a:cubicBezTo>
                <a:cubicBezTo>
                  <a:pt x="562" y="148"/>
                  <a:pt x="562" y="148"/>
                  <a:pt x="563" y="147"/>
                </a:cubicBezTo>
                <a:cubicBezTo>
                  <a:pt x="563" y="147"/>
                  <a:pt x="564" y="148"/>
                  <a:pt x="564" y="148"/>
                </a:cubicBezTo>
                <a:cubicBezTo>
                  <a:pt x="564" y="148"/>
                  <a:pt x="564" y="148"/>
                  <a:pt x="564" y="148"/>
                </a:cubicBezTo>
                <a:cubicBezTo>
                  <a:pt x="569" y="149"/>
                  <a:pt x="574" y="146"/>
                  <a:pt x="579" y="148"/>
                </a:cubicBezTo>
                <a:cubicBezTo>
                  <a:pt x="580" y="148"/>
                  <a:pt x="580" y="147"/>
                  <a:pt x="581" y="147"/>
                </a:cubicBezTo>
                <a:cubicBezTo>
                  <a:pt x="581" y="147"/>
                  <a:pt x="581" y="147"/>
                  <a:pt x="581" y="148"/>
                </a:cubicBezTo>
                <a:cubicBezTo>
                  <a:pt x="580" y="148"/>
                  <a:pt x="580" y="148"/>
                  <a:pt x="579" y="148"/>
                </a:cubicBezTo>
                <a:cubicBezTo>
                  <a:pt x="578" y="148"/>
                  <a:pt x="578" y="148"/>
                  <a:pt x="577" y="148"/>
                </a:cubicBezTo>
                <a:cubicBezTo>
                  <a:pt x="574" y="148"/>
                  <a:pt x="572" y="149"/>
                  <a:pt x="569" y="150"/>
                </a:cubicBezTo>
                <a:cubicBezTo>
                  <a:pt x="568" y="151"/>
                  <a:pt x="567" y="151"/>
                  <a:pt x="567" y="152"/>
                </a:cubicBezTo>
                <a:cubicBezTo>
                  <a:pt x="566" y="152"/>
                  <a:pt x="566" y="152"/>
                  <a:pt x="566" y="152"/>
                </a:cubicBezTo>
                <a:cubicBezTo>
                  <a:pt x="566" y="152"/>
                  <a:pt x="566" y="153"/>
                  <a:pt x="566" y="153"/>
                </a:cubicBezTo>
                <a:cubicBezTo>
                  <a:pt x="566" y="153"/>
                  <a:pt x="565" y="153"/>
                  <a:pt x="565" y="154"/>
                </a:cubicBezTo>
                <a:cubicBezTo>
                  <a:pt x="565" y="154"/>
                  <a:pt x="565" y="154"/>
                  <a:pt x="565" y="154"/>
                </a:cubicBezTo>
                <a:cubicBezTo>
                  <a:pt x="564" y="154"/>
                  <a:pt x="563" y="154"/>
                  <a:pt x="562" y="154"/>
                </a:cubicBezTo>
                <a:cubicBezTo>
                  <a:pt x="562" y="154"/>
                  <a:pt x="562" y="155"/>
                  <a:pt x="562" y="155"/>
                </a:cubicBezTo>
                <a:cubicBezTo>
                  <a:pt x="562" y="155"/>
                  <a:pt x="562" y="155"/>
                  <a:pt x="562" y="155"/>
                </a:cubicBezTo>
                <a:cubicBezTo>
                  <a:pt x="562" y="155"/>
                  <a:pt x="562" y="156"/>
                  <a:pt x="562" y="156"/>
                </a:cubicBezTo>
                <a:cubicBezTo>
                  <a:pt x="561" y="156"/>
                  <a:pt x="561" y="156"/>
                  <a:pt x="560" y="156"/>
                </a:cubicBezTo>
                <a:cubicBezTo>
                  <a:pt x="560" y="158"/>
                  <a:pt x="560" y="159"/>
                  <a:pt x="561" y="161"/>
                </a:cubicBezTo>
                <a:cubicBezTo>
                  <a:pt x="561" y="161"/>
                  <a:pt x="562" y="161"/>
                  <a:pt x="563" y="161"/>
                </a:cubicBezTo>
                <a:cubicBezTo>
                  <a:pt x="563" y="162"/>
                  <a:pt x="564" y="162"/>
                  <a:pt x="564" y="162"/>
                </a:cubicBezTo>
                <a:cubicBezTo>
                  <a:pt x="565" y="162"/>
                  <a:pt x="566" y="162"/>
                  <a:pt x="566" y="162"/>
                </a:cubicBezTo>
                <a:cubicBezTo>
                  <a:pt x="568" y="162"/>
                  <a:pt x="569" y="162"/>
                  <a:pt x="570" y="161"/>
                </a:cubicBezTo>
                <a:cubicBezTo>
                  <a:pt x="571" y="161"/>
                  <a:pt x="572" y="161"/>
                  <a:pt x="574" y="161"/>
                </a:cubicBezTo>
                <a:cubicBezTo>
                  <a:pt x="574" y="161"/>
                  <a:pt x="574" y="161"/>
                  <a:pt x="574" y="161"/>
                </a:cubicBezTo>
                <a:cubicBezTo>
                  <a:pt x="574" y="161"/>
                  <a:pt x="575" y="160"/>
                  <a:pt x="576" y="160"/>
                </a:cubicBezTo>
                <a:cubicBezTo>
                  <a:pt x="576" y="160"/>
                  <a:pt x="576" y="160"/>
                  <a:pt x="576" y="160"/>
                </a:cubicBezTo>
                <a:cubicBezTo>
                  <a:pt x="577" y="159"/>
                  <a:pt x="578" y="159"/>
                  <a:pt x="579" y="158"/>
                </a:cubicBezTo>
                <a:cubicBezTo>
                  <a:pt x="579" y="158"/>
                  <a:pt x="579" y="158"/>
                  <a:pt x="579" y="158"/>
                </a:cubicBezTo>
                <a:cubicBezTo>
                  <a:pt x="580" y="157"/>
                  <a:pt x="581" y="157"/>
                  <a:pt x="581" y="156"/>
                </a:cubicBezTo>
                <a:cubicBezTo>
                  <a:pt x="582" y="155"/>
                  <a:pt x="583" y="155"/>
                  <a:pt x="583" y="154"/>
                </a:cubicBezTo>
                <a:cubicBezTo>
                  <a:pt x="585" y="152"/>
                  <a:pt x="589" y="154"/>
                  <a:pt x="591" y="152"/>
                </a:cubicBezTo>
                <a:cubicBezTo>
                  <a:pt x="591" y="152"/>
                  <a:pt x="591" y="152"/>
                  <a:pt x="591" y="152"/>
                </a:cubicBezTo>
                <a:cubicBezTo>
                  <a:pt x="593" y="151"/>
                  <a:pt x="597" y="153"/>
                  <a:pt x="599" y="150"/>
                </a:cubicBezTo>
                <a:cubicBezTo>
                  <a:pt x="599" y="150"/>
                  <a:pt x="599" y="150"/>
                  <a:pt x="599" y="150"/>
                </a:cubicBezTo>
                <a:cubicBezTo>
                  <a:pt x="599" y="149"/>
                  <a:pt x="600" y="149"/>
                  <a:pt x="601" y="150"/>
                </a:cubicBezTo>
                <a:cubicBezTo>
                  <a:pt x="601" y="150"/>
                  <a:pt x="601" y="150"/>
                  <a:pt x="601" y="150"/>
                </a:cubicBezTo>
                <a:cubicBezTo>
                  <a:pt x="601" y="151"/>
                  <a:pt x="602" y="151"/>
                  <a:pt x="603" y="152"/>
                </a:cubicBezTo>
                <a:cubicBezTo>
                  <a:pt x="603" y="152"/>
                  <a:pt x="603" y="152"/>
                  <a:pt x="603" y="152"/>
                </a:cubicBezTo>
                <a:cubicBezTo>
                  <a:pt x="603" y="153"/>
                  <a:pt x="604" y="153"/>
                  <a:pt x="604" y="152"/>
                </a:cubicBezTo>
                <a:cubicBezTo>
                  <a:pt x="605" y="152"/>
                  <a:pt x="607" y="152"/>
                  <a:pt x="608" y="152"/>
                </a:cubicBezTo>
                <a:cubicBezTo>
                  <a:pt x="609" y="151"/>
                  <a:pt x="609" y="151"/>
                  <a:pt x="610" y="150"/>
                </a:cubicBezTo>
                <a:cubicBezTo>
                  <a:pt x="612" y="149"/>
                  <a:pt x="613" y="149"/>
                  <a:pt x="614" y="150"/>
                </a:cubicBezTo>
                <a:cubicBezTo>
                  <a:pt x="615" y="150"/>
                  <a:pt x="615" y="150"/>
                  <a:pt x="616" y="150"/>
                </a:cubicBezTo>
                <a:cubicBezTo>
                  <a:pt x="618" y="148"/>
                  <a:pt x="622" y="150"/>
                  <a:pt x="625" y="148"/>
                </a:cubicBezTo>
                <a:cubicBezTo>
                  <a:pt x="627" y="144"/>
                  <a:pt x="627" y="139"/>
                  <a:pt x="625" y="135"/>
                </a:cubicBezTo>
                <a:cubicBezTo>
                  <a:pt x="624" y="134"/>
                  <a:pt x="625" y="132"/>
                  <a:pt x="623" y="131"/>
                </a:cubicBezTo>
                <a:cubicBezTo>
                  <a:pt x="623" y="130"/>
                  <a:pt x="622" y="130"/>
                  <a:pt x="622" y="129"/>
                </a:cubicBezTo>
                <a:cubicBezTo>
                  <a:pt x="622" y="129"/>
                  <a:pt x="622" y="129"/>
                  <a:pt x="622" y="129"/>
                </a:cubicBezTo>
                <a:cubicBezTo>
                  <a:pt x="620" y="128"/>
                  <a:pt x="619" y="128"/>
                  <a:pt x="618" y="129"/>
                </a:cubicBezTo>
                <a:cubicBezTo>
                  <a:pt x="618" y="129"/>
                  <a:pt x="618" y="129"/>
                  <a:pt x="618" y="129"/>
                </a:cubicBezTo>
                <a:cubicBezTo>
                  <a:pt x="616" y="129"/>
                  <a:pt x="616" y="137"/>
                  <a:pt x="614" y="132"/>
                </a:cubicBezTo>
                <a:cubicBezTo>
                  <a:pt x="612" y="127"/>
                  <a:pt x="607" y="129"/>
                  <a:pt x="604" y="127"/>
                </a:cubicBezTo>
                <a:cubicBezTo>
                  <a:pt x="603" y="126"/>
                  <a:pt x="602" y="126"/>
                  <a:pt x="601" y="125"/>
                </a:cubicBezTo>
                <a:cubicBezTo>
                  <a:pt x="601" y="125"/>
                  <a:pt x="601" y="125"/>
                  <a:pt x="601" y="125"/>
                </a:cubicBezTo>
                <a:cubicBezTo>
                  <a:pt x="600" y="124"/>
                  <a:pt x="599" y="124"/>
                  <a:pt x="599" y="123"/>
                </a:cubicBezTo>
                <a:cubicBezTo>
                  <a:pt x="599" y="123"/>
                  <a:pt x="599" y="123"/>
                  <a:pt x="599" y="123"/>
                </a:cubicBezTo>
                <a:cubicBezTo>
                  <a:pt x="597" y="122"/>
                  <a:pt x="598" y="119"/>
                  <a:pt x="597" y="117"/>
                </a:cubicBezTo>
                <a:cubicBezTo>
                  <a:pt x="597" y="117"/>
                  <a:pt x="597" y="117"/>
                  <a:pt x="597" y="117"/>
                </a:cubicBezTo>
                <a:cubicBezTo>
                  <a:pt x="594" y="116"/>
                  <a:pt x="592" y="117"/>
                  <a:pt x="592" y="120"/>
                </a:cubicBezTo>
                <a:cubicBezTo>
                  <a:pt x="592" y="122"/>
                  <a:pt x="593" y="125"/>
                  <a:pt x="591" y="127"/>
                </a:cubicBezTo>
                <a:cubicBezTo>
                  <a:pt x="591" y="127"/>
                  <a:pt x="591" y="127"/>
                  <a:pt x="591" y="127"/>
                </a:cubicBezTo>
                <a:cubicBezTo>
                  <a:pt x="590" y="128"/>
                  <a:pt x="590" y="130"/>
                  <a:pt x="591" y="131"/>
                </a:cubicBezTo>
                <a:cubicBezTo>
                  <a:pt x="591" y="131"/>
                  <a:pt x="591" y="131"/>
                  <a:pt x="591" y="131"/>
                </a:cubicBezTo>
                <a:cubicBezTo>
                  <a:pt x="592" y="132"/>
                  <a:pt x="594" y="132"/>
                  <a:pt x="595" y="133"/>
                </a:cubicBezTo>
                <a:cubicBezTo>
                  <a:pt x="595" y="133"/>
                  <a:pt x="595" y="133"/>
                  <a:pt x="595" y="133"/>
                </a:cubicBezTo>
                <a:cubicBezTo>
                  <a:pt x="595" y="133"/>
                  <a:pt x="595" y="134"/>
                  <a:pt x="595" y="135"/>
                </a:cubicBezTo>
                <a:cubicBezTo>
                  <a:pt x="595" y="135"/>
                  <a:pt x="595" y="135"/>
                  <a:pt x="595" y="135"/>
                </a:cubicBezTo>
                <a:cubicBezTo>
                  <a:pt x="598" y="139"/>
                  <a:pt x="594" y="139"/>
                  <a:pt x="591" y="139"/>
                </a:cubicBezTo>
                <a:cubicBezTo>
                  <a:pt x="588" y="139"/>
                  <a:pt x="585" y="140"/>
                  <a:pt x="581" y="139"/>
                </a:cubicBezTo>
                <a:cubicBezTo>
                  <a:pt x="581" y="138"/>
                  <a:pt x="580" y="137"/>
                  <a:pt x="579" y="137"/>
                </a:cubicBezTo>
                <a:cubicBezTo>
                  <a:pt x="579" y="137"/>
                  <a:pt x="579" y="137"/>
                  <a:pt x="579" y="137"/>
                </a:cubicBezTo>
                <a:cubicBezTo>
                  <a:pt x="578" y="136"/>
                  <a:pt x="577" y="136"/>
                  <a:pt x="576" y="135"/>
                </a:cubicBezTo>
                <a:cubicBezTo>
                  <a:pt x="574" y="133"/>
                  <a:pt x="572" y="134"/>
                  <a:pt x="570" y="134"/>
                </a:cubicBezTo>
                <a:cubicBezTo>
                  <a:pt x="569" y="134"/>
                  <a:pt x="569" y="134"/>
                  <a:pt x="568" y="134"/>
                </a:cubicBezTo>
                <a:cubicBezTo>
                  <a:pt x="568" y="133"/>
                  <a:pt x="568" y="133"/>
                  <a:pt x="568" y="133"/>
                </a:cubicBezTo>
                <a:cubicBezTo>
                  <a:pt x="567" y="133"/>
                  <a:pt x="566" y="133"/>
                  <a:pt x="564" y="133"/>
                </a:cubicBezTo>
                <a:cubicBezTo>
                  <a:pt x="564" y="132"/>
                  <a:pt x="564" y="132"/>
                  <a:pt x="563" y="132"/>
                </a:cubicBezTo>
                <a:cubicBezTo>
                  <a:pt x="563" y="132"/>
                  <a:pt x="563" y="132"/>
                  <a:pt x="563" y="132"/>
                </a:cubicBezTo>
                <a:cubicBezTo>
                  <a:pt x="562" y="131"/>
                  <a:pt x="561" y="131"/>
                  <a:pt x="559" y="131"/>
                </a:cubicBezTo>
                <a:cubicBezTo>
                  <a:pt x="558" y="131"/>
                  <a:pt x="556" y="131"/>
                  <a:pt x="554" y="129"/>
                </a:cubicBezTo>
                <a:cubicBezTo>
                  <a:pt x="551" y="128"/>
                  <a:pt x="548" y="130"/>
                  <a:pt x="545" y="131"/>
                </a:cubicBezTo>
                <a:close/>
                <a:moveTo>
                  <a:pt x="478" y="204"/>
                </a:moveTo>
                <a:cubicBezTo>
                  <a:pt x="479" y="204"/>
                  <a:pt x="479" y="205"/>
                  <a:pt x="480" y="206"/>
                </a:cubicBezTo>
                <a:cubicBezTo>
                  <a:pt x="480" y="206"/>
                  <a:pt x="481" y="207"/>
                  <a:pt x="481" y="208"/>
                </a:cubicBezTo>
                <a:cubicBezTo>
                  <a:pt x="483" y="208"/>
                  <a:pt x="483" y="210"/>
                  <a:pt x="484" y="211"/>
                </a:cubicBezTo>
                <a:cubicBezTo>
                  <a:pt x="486" y="211"/>
                  <a:pt x="489" y="211"/>
                  <a:pt x="491" y="211"/>
                </a:cubicBezTo>
                <a:cubicBezTo>
                  <a:pt x="492" y="211"/>
                  <a:pt x="492" y="210"/>
                  <a:pt x="493" y="209"/>
                </a:cubicBezTo>
                <a:cubicBezTo>
                  <a:pt x="494" y="209"/>
                  <a:pt x="494" y="208"/>
                  <a:pt x="495" y="208"/>
                </a:cubicBezTo>
                <a:cubicBezTo>
                  <a:pt x="495" y="207"/>
                  <a:pt x="496" y="206"/>
                  <a:pt x="497" y="206"/>
                </a:cubicBezTo>
                <a:cubicBezTo>
                  <a:pt x="497" y="204"/>
                  <a:pt x="499" y="204"/>
                  <a:pt x="500" y="204"/>
                </a:cubicBezTo>
                <a:cubicBezTo>
                  <a:pt x="500" y="205"/>
                  <a:pt x="500" y="205"/>
                  <a:pt x="501" y="206"/>
                </a:cubicBezTo>
                <a:cubicBezTo>
                  <a:pt x="501" y="206"/>
                  <a:pt x="501" y="206"/>
                  <a:pt x="501" y="206"/>
                </a:cubicBezTo>
                <a:cubicBezTo>
                  <a:pt x="503" y="207"/>
                  <a:pt x="505" y="207"/>
                  <a:pt x="506" y="206"/>
                </a:cubicBezTo>
                <a:cubicBezTo>
                  <a:pt x="507" y="206"/>
                  <a:pt x="507" y="206"/>
                  <a:pt x="508" y="206"/>
                </a:cubicBezTo>
                <a:cubicBezTo>
                  <a:pt x="510" y="205"/>
                  <a:pt x="511" y="203"/>
                  <a:pt x="512" y="202"/>
                </a:cubicBezTo>
                <a:cubicBezTo>
                  <a:pt x="512" y="202"/>
                  <a:pt x="512" y="202"/>
                  <a:pt x="512" y="202"/>
                </a:cubicBezTo>
                <a:cubicBezTo>
                  <a:pt x="513" y="201"/>
                  <a:pt x="514" y="201"/>
                  <a:pt x="514" y="200"/>
                </a:cubicBezTo>
                <a:cubicBezTo>
                  <a:pt x="514" y="200"/>
                  <a:pt x="514" y="200"/>
                  <a:pt x="514" y="200"/>
                </a:cubicBezTo>
                <a:cubicBezTo>
                  <a:pt x="517" y="195"/>
                  <a:pt x="521" y="190"/>
                  <a:pt x="526" y="186"/>
                </a:cubicBezTo>
                <a:cubicBezTo>
                  <a:pt x="526" y="186"/>
                  <a:pt x="526" y="186"/>
                  <a:pt x="527" y="186"/>
                </a:cubicBezTo>
                <a:cubicBezTo>
                  <a:pt x="527" y="186"/>
                  <a:pt x="527" y="186"/>
                  <a:pt x="528" y="187"/>
                </a:cubicBezTo>
                <a:cubicBezTo>
                  <a:pt x="528" y="188"/>
                  <a:pt x="527" y="190"/>
                  <a:pt x="527" y="192"/>
                </a:cubicBezTo>
                <a:cubicBezTo>
                  <a:pt x="527" y="192"/>
                  <a:pt x="527" y="192"/>
                  <a:pt x="527" y="192"/>
                </a:cubicBezTo>
                <a:cubicBezTo>
                  <a:pt x="527" y="193"/>
                  <a:pt x="527" y="194"/>
                  <a:pt x="526" y="194"/>
                </a:cubicBezTo>
                <a:cubicBezTo>
                  <a:pt x="523" y="195"/>
                  <a:pt x="522" y="197"/>
                  <a:pt x="521" y="199"/>
                </a:cubicBezTo>
                <a:cubicBezTo>
                  <a:pt x="521" y="199"/>
                  <a:pt x="521" y="199"/>
                  <a:pt x="520" y="199"/>
                </a:cubicBezTo>
                <a:cubicBezTo>
                  <a:pt x="520" y="199"/>
                  <a:pt x="520" y="200"/>
                  <a:pt x="519" y="200"/>
                </a:cubicBezTo>
                <a:cubicBezTo>
                  <a:pt x="517" y="202"/>
                  <a:pt x="518" y="204"/>
                  <a:pt x="518" y="206"/>
                </a:cubicBezTo>
                <a:cubicBezTo>
                  <a:pt x="520" y="205"/>
                  <a:pt x="522" y="206"/>
                  <a:pt x="524" y="205"/>
                </a:cubicBezTo>
                <a:cubicBezTo>
                  <a:pt x="525" y="205"/>
                  <a:pt x="525" y="205"/>
                  <a:pt x="526" y="205"/>
                </a:cubicBezTo>
                <a:cubicBezTo>
                  <a:pt x="527" y="206"/>
                  <a:pt x="527" y="206"/>
                  <a:pt x="528" y="207"/>
                </a:cubicBezTo>
                <a:cubicBezTo>
                  <a:pt x="528" y="207"/>
                  <a:pt x="528" y="208"/>
                  <a:pt x="528" y="208"/>
                </a:cubicBezTo>
                <a:cubicBezTo>
                  <a:pt x="527" y="208"/>
                  <a:pt x="526" y="208"/>
                  <a:pt x="526" y="209"/>
                </a:cubicBezTo>
                <a:cubicBezTo>
                  <a:pt x="526" y="209"/>
                  <a:pt x="526" y="209"/>
                  <a:pt x="526" y="209"/>
                </a:cubicBezTo>
                <a:cubicBezTo>
                  <a:pt x="526" y="210"/>
                  <a:pt x="526" y="211"/>
                  <a:pt x="526" y="212"/>
                </a:cubicBezTo>
                <a:cubicBezTo>
                  <a:pt x="526" y="212"/>
                  <a:pt x="527" y="213"/>
                  <a:pt x="527" y="213"/>
                </a:cubicBezTo>
                <a:cubicBezTo>
                  <a:pt x="527" y="214"/>
                  <a:pt x="527" y="215"/>
                  <a:pt x="528" y="215"/>
                </a:cubicBezTo>
                <a:cubicBezTo>
                  <a:pt x="528" y="215"/>
                  <a:pt x="528" y="215"/>
                  <a:pt x="528" y="215"/>
                </a:cubicBezTo>
                <a:cubicBezTo>
                  <a:pt x="528" y="216"/>
                  <a:pt x="529" y="217"/>
                  <a:pt x="530" y="217"/>
                </a:cubicBezTo>
                <a:cubicBezTo>
                  <a:pt x="532" y="220"/>
                  <a:pt x="536" y="217"/>
                  <a:pt x="539" y="219"/>
                </a:cubicBezTo>
                <a:cubicBezTo>
                  <a:pt x="539" y="219"/>
                  <a:pt x="539" y="219"/>
                  <a:pt x="539" y="219"/>
                </a:cubicBezTo>
                <a:cubicBezTo>
                  <a:pt x="544" y="219"/>
                  <a:pt x="548" y="217"/>
                  <a:pt x="553" y="219"/>
                </a:cubicBezTo>
                <a:cubicBezTo>
                  <a:pt x="553" y="219"/>
                  <a:pt x="554" y="219"/>
                  <a:pt x="554" y="219"/>
                </a:cubicBezTo>
                <a:cubicBezTo>
                  <a:pt x="562" y="218"/>
                  <a:pt x="570" y="216"/>
                  <a:pt x="577" y="222"/>
                </a:cubicBezTo>
                <a:cubicBezTo>
                  <a:pt x="577" y="222"/>
                  <a:pt x="577" y="222"/>
                  <a:pt x="578" y="222"/>
                </a:cubicBezTo>
                <a:cubicBezTo>
                  <a:pt x="573" y="225"/>
                  <a:pt x="569" y="226"/>
                  <a:pt x="564" y="223"/>
                </a:cubicBezTo>
                <a:cubicBezTo>
                  <a:pt x="561" y="223"/>
                  <a:pt x="559" y="223"/>
                  <a:pt x="556" y="223"/>
                </a:cubicBezTo>
                <a:cubicBezTo>
                  <a:pt x="553" y="227"/>
                  <a:pt x="548" y="227"/>
                  <a:pt x="543" y="227"/>
                </a:cubicBezTo>
                <a:cubicBezTo>
                  <a:pt x="537" y="227"/>
                  <a:pt x="537" y="227"/>
                  <a:pt x="537" y="233"/>
                </a:cubicBezTo>
                <a:cubicBezTo>
                  <a:pt x="537" y="234"/>
                  <a:pt x="537" y="235"/>
                  <a:pt x="538" y="236"/>
                </a:cubicBezTo>
                <a:cubicBezTo>
                  <a:pt x="539" y="236"/>
                  <a:pt x="540" y="237"/>
                  <a:pt x="541" y="238"/>
                </a:cubicBezTo>
                <a:cubicBezTo>
                  <a:pt x="542" y="239"/>
                  <a:pt x="542" y="240"/>
                  <a:pt x="543" y="240"/>
                </a:cubicBezTo>
                <a:cubicBezTo>
                  <a:pt x="545" y="240"/>
                  <a:pt x="546" y="241"/>
                  <a:pt x="547" y="242"/>
                </a:cubicBezTo>
                <a:cubicBezTo>
                  <a:pt x="549" y="242"/>
                  <a:pt x="551" y="242"/>
                  <a:pt x="553" y="242"/>
                </a:cubicBezTo>
                <a:cubicBezTo>
                  <a:pt x="555" y="242"/>
                  <a:pt x="557" y="243"/>
                  <a:pt x="558" y="244"/>
                </a:cubicBezTo>
                <a:cubicBezTo>
                  <a:pt x="561" y="245"/>
                  <a:pt x="560" y="248"/>
                  <a:pt x="560" y="250"/>
                </a:cubicBezTo>
                <a:cubicBezTo>
                  <a:pt x="562" y="250"/>
                  <a:pt x="565" y="250"/>
                  <a:pt x="566" y="252"/>
                </a:cubicBezTo>
                <a:cubicBezTo>
                  <a:pt x="568" y="252"/>
                  <a:pt x="571" y="253"/>
                  <a:pt x="573" y="252"/>
                </a:cubicBezTo>
                <a:cubicBezTo>
                  <a:pt x="579" y="249"/>
                  <a:pt x="585" y="250"/>
                  <a:pt x="591" y="250"/>
                </a:cubicBezTo>
                <a:cubicBezTo>
                  <a:pt x="591" y="249"/>
                  <a:pt x="591" y="249"/>
                  <a:pt x="591" y="249"/>
                </a:cubicBezTo>
                <a:cubicBezTo>
                  <a:pt x="591" y="249"/>
                  <a:pt x="592" y="249"/>
                  <a:pt x="592" y="249"/>
                </a:cubicBezTo>
                <a:cubicBezTo>
                  <a:pt x="593" y="249"/>
                  <a:pt x="593" y="248"/>
                  <a:pt x="593" y="248"/>
                </a:cubicBezTo>
                <a:cubicBezTo>
                  <a:pt x="594" y="248"/>
                  <a:pt x="594" y="248"/>
                  <a:pt x="594" y="248"/>
                </a:cubicBezTo>
                <a:cubicBezTo>
                  <a:pt x="594" y="248"/>
                  <a:pt x="594" y="248"/>
                  <a:pt x="594" y="248"/>
                </a:cubicBezTo>
                <a:cubicBezTo>
                  <a:pt x="595" y="249"/>
                  <a:pt x="596" y="249"/>
                  <a:pt x="596" y="249"/>
                </a:cubicBezTo>
                <a:cubicBezTo>
                  <a:pt x="597" y="248"/>
                  <a:pt x="597" y="248"/>
                  <a:pt x="598" y="248"/>
                </a:cubicBezTo>
                <a:cubicBezTo>
                  <a:pt x="598" y="248"/>
                  <a:pt x="598" y="248"/>
                  <a:pt x="598" y="248"/>
                </a:cubicBezTo>
                <a:cubicBezTo>
                  <a:pt x="598" y="248"/>
                  <a:pt x="598" y="248"/>
                  <a:pt x="598" y="247"/>
                </a:cubicBezTo>
                <a:cubicBezTo>
                  <a:pt x="599" y="247"/>
                  <a:pt x="599" y="247"/>
                  <a:pt x="600" y="247"/>
                </a:cubicBezTo>
                <a:cubicBezTo>
                  <a:pt x="601" y="246"/>
                  <a:pt x="602" y="246"/>
                  <a:pt x="603" y="246"/>
                </a:cubicBezTo>
                <a:cubicBezTo>
                  <a:pt x="603" y="246"/>
                  <a:pt x="604" y="245"/>
                  <a:pt x="605" y="245"/>
                </a:cubicBezTo>
                <a:cubicBezTo>
                  <a:pt x="606" y="245"/>
                  <a:pt x="607" y="244"/>
                  <a:pt x="608" y="244"/>
                </a:cubicBezTo>
                <a:cubicBezTo>
                  <a:pt x="608" y="243"/>
                  <a:pt x="610" y="243"/>
                  <a:pt x="610" y="243"/>
                </a:cubicBezTo>
                <a:cubicBezTo>
                  <a:pt x="611" y="242"/>
                  <a:pt x="611" y="242"/>
                  <a:pt x="611" y="242"/>
                </a:cubicBezTo>
                <a:cubicBezTo>
                  <a:pt x="611" y="242"/>
                  <a:pt x="612" y="242"/>
                  <a:pt x="612" y="242"/>
                </a:cubicBezTo>
                <a:cubicBezTo>
                  <a:pt x="613" y="242"/>
                  <a:pt x="613" y="241"/>
                  <a:pt x="614" y="240"/>
                </a:cubicBezTo>
                <a:cubicBezTo>
                  <a:pt x="614" y="240"/>
                  <a:pt x="614" y="240"/>
                  <a:pt x="614" y="240"/>
                </a:cubicBezTo>
                <a:cubicBezTo>
                  <a:pt x="615" y="240"/>
                  <a:pt x="616" y="239"/>
                  <a:pt x="616" y="239"/>
                </a:cubicBezTo>
                <a:cubicBezTo>
                  <a:pt x="618" y="238"/>
                  <a:pt x="620" y="237"/>
                  <a:pt x="621" y="236"/>
                </a:cubicBezTo>
                <a:cubicBezTo>
                  <a:pt x="623" y="235"/>
                  <a:pt x="625" y="233"/>
                  <a:pt x="627" y="234"/>
                </a:cubicBezTo>
                <a:cubicBezTo>
                  <a:pt x="628" y="235"/>
                  <a:pt x="627" y="237"/>
                  <a:pt x="627" y="238"/>
                </a:cubicBezTo>
                <a:cubicBezTo>
                  <a:pt x="627" y="238"/>
                  <a:pt x="627" y="239"/>
                  <a:pt x="627" y="239"/>
                </a:cubicBezTo>
                <a:cubicBezTo>
                  <a:pt x="631" y="239"/>
                  <a:pt x="633" y="244"/>
                  <a:pt x="637" y="244"/>
                </a:cubicBezTo>
                <a:cubicBezTo>
                  <a:pt x="645" y="248"/>
                  <a:pt x="653" y="246"/>
                  <a:pt x="661" y="242"/>
                </a:cubicBezTo>
                <a:cubicBezTo>
                  <a:pt x="660" y="239"/>
                  <a:pt x="660" y="236"/>
                  <a:pt x="658" y="235"/>
                </a:cubicBezTo>
                <a:cubicBezTo>
                  <a:pt x="658" y="232"/>
                  <a:pt x="659" y="231"/>
                  <a:pt x="662" y="232"/>
                </a:cubicBezTo>
                <a:cubicBezTo>
                  <a:pt x="662" y="232"/>
                  <a:pt x="663" y="232"/>
                  <a:pt x="663" y="232"/>
                </a:cubicBezTo>
                <a:cubicBezTo>
                  <a:pt x="665" y="234"/>
                  <a:pt x="667" y="236"/>
                  <a:pt x="668" y="236"/>
                </a:cubicBezTo>
                <a:cubicBezTo>
                  <a:pt x="671" y="235"/>
                  <a:pt x="668" y="232"/>
                  <a:pt x="669" y="230"/>
                </a:cubicBezTo>
                <a:cubicBezTo>
                  <a:pt x="670" y="229"/>
                  <a:pt x="669" y="228"/>
                  <a:pt x="670" y="227"/>
                </a:cubicBezTo>
                <a:cubicBezTo>
                  <a:pt x="668" y="224"/>
                  <a:pt x="665" y="223"/>
                  <a:pt x="662" y="225"/>
                </a:cubicBezTo>
                <a:cubicBezTo>
                  <a:pt x="661" y="225"/>
                  <a:pt x="661" y="225"/>
                  <a:pt x="660" y="225"/>
                </a:cubicBezTo>
                <a:cubicBezTo>
                  <a:pt x="659" y="223"/>
                  <a:pt x="656" y="225"/>
                  <a:pt x="655" y="223"/>
                </a:cubicBezTo>
                <a:cubicBezTo>
                  <a:pt x="654" y="223"/>
                  <a:pt x="654" y="223"/>
                  <a:pt x="654" y="223"/>
                </a:cubicBezTo>
                <a:cubicBezTo>
                  <a:pt x="653" y="222"/>
                  <a:pt x="654" y="220"/>
                  <a:pt x="652" y="219"/>
                </a:cubicBezTo>
                <a:cubicBezTo>
                  <a:pt x="652" y="219"/>
                  <a:pt x="652" y="219"/>
                  <a:pt x="652" y="219"/>
                </a:cubicBezTo>
                <a:cubicBezTo>
                  <a:pt x="651" y="218"/>
                  <a:pt x="651" y="216"/>
                  <a:pt x="649" y="217"/>
                </a:cubicBezTo>
                <a:cubicBezTo>
                  <a:pt x="648" y="218"/>
                  <a:pt x="647" y="220"/>
                  <a:pt x="647" y="221"/>
                </a:cubicBezTo>
                <a:cubicBezTo>
                  <a:pt x="646" y="221"/>
                  <a:pt x="646" y="220"/>
                  <a:pt x="646" y="220"/>
                </a:cubicBezTo>
                <a:cubicBezTo>
                  <a:pt x="645" y="220"/>
                  <a:pt x="645" y="220"/>
                  <a:pt x="645" y="220"/>
                </a:cubicBezTo>
                <a:cubicBezTo>
                  <a:pt x="645" y="220"/>
                  <a:pt x="645" y="219"/>
                  <a:pt x="645" y="219"/>
                </a:cubicBezTo>
                <a:cubicBezTo>
                  <a:pt x="644" y="219"/>
                  <a:pt x="644" y="219"/>
                  <a:pt x="644" y="219"/>
                </a:cubicBezTo>
                <a:cubicBezTo>
                  <a:pt x="644" y="219"/>
                  <a:pt x="644" y="219"/>
                  <a:pt x="644" y="219"/>
                </a:cubicBezTo>
                <a:cubicBezTo>
                  <a:pt x="643" y="219"/>
                  <a:pt x="643" y="219"/>
                  <a:pt x="643" y="219"/>
                </a:cubicBezTo>
                <a:cubicBezTo>
                  <a:pt x="644" y="218"/>
                  <a:pt x="643" y="218"/>
                  <a:pt x="643" y="217"/>
                </a:cubicBezTo>
                <a:cubicBezTo>
                  <a:pt x="643" y="217"/>
                  <a:pt x="643" y="217"/>
                  <a:pt x="643" y="217"/>
                </a:cubicBezTo>
                <a:cubicBezTo>
                  <a:pt x="642" y="217"/>
                  <a:pt x="642" y="216"/>
                  <a:pt x="641" y="215"/>
                </a:cubicBezTo>
                <a:cubicBezTo>
                  <a:pt x="641" y="215"/>
                  <a:pt x="641" y="215"/>
                  <a:pt x="641" y="215"/>
                </a:cubicBezTo>
                <a:cubicBezTo>
                  <a:pt x="640" y="214"/>
                  <a:pt x="640" y="213"/>
                  <a:pt x="639" y="212"/>
                </a:cubicBezTo>
                <a:cubicBezTo>
                  <a:pt x="638" y="210"/>
                  <a:pt x="638" y="209"/>
                  <a:pt x="637" y="208"/>
                </a:cubicBezTo>
                <a:cubicBezTo>
                  <a:pt x="637" y="207"/>
                  <a:pt x="637" y="207"/>
                  <a:pt x="637" y="206"/>
                </a:cubicBezTo>
                <a:cubicBezTo>
                  <a:pt x="636" y="205"/>
                  <a:pt x="635" y="205"/>
                  <a:pt x="634" y="205"/>
                </a:cubicBezTo>
                <a:cubicBezTo>
                  <a:pt x="634" y="204"/>
                  <a:pt x="634" y="203"/>
                  <a:pt x="633" y="202"/>
                </a:cubicBezTo>
                <a:cubicBezTo>
                  <a:pt x="633" y="202"/>
                  <a:pt x="633" y="202"/>
                  <a:pt x="633" y="202"/>
                </a:cubicBezTo>
                <a:cubicBezTo>
                  <a:pt x="633" y="202"/>
                  <a:pt x="632" y="201"/>
                  <a:pt x="632" y="201"/>
                </a:cubicBezTo>
                <a:cubicBezTo>
                  <a:pt x="631" y="199"/>
                  <a:pt x="631" y="198"/>
                  <a:pt x="631" y="196"/>
                </a:cubicBezTo>
                <a:cubicBezTo>
                  <a:pt x="629" y="195"/>
                  <a:pt x="628" y="194"/>
                  <a:pt x="625" y="194"/>
                </a:cubicBezTo>
                <a:cubicBezTo>
                  <a:pt x="625" y="194"/>
                  <a:pt x="624" y="194"/>
                  <a:pt x="624" y="194"/>
                </a:cubicBezTo>
                <a:cubicBezTo>
                  <a:pt x="627" y="193"/>
                  <a:pt x="629" y="193"/>
                  <a:pt x="627" y="188"/>
                </a:cubicBezTo>
                <a:cubicBezTo>
                  <a:pt x="627" y="188"/>
                  <a:pt x="627" y="188"/>
                  <a:pt x="627" y="187"/>
                </a:cubicBezTo>
                <a:cubicBezTo>
                  <a:pt x="627" y="186"/>
                  <a:pt x="626" y="185"/>
                  <a:pt x="625" y="185"/>
                </a:cubicBezTo>
                <a:cubicBezTo>
                  <a:pt x="625" y="185"/>
                  <a:pt x="625" y="185"/>
                  <a:pt x="625" y="185"/>
                </a:cubicBezTo>
                <a:cubicBezTo>
                  <a:pt x="625" y="184"/>
                  <a:pt x="624" y="183"/>
                  <a:pt x="624" y="183"/>
                </a:cubicBezTo>
                <a:cubicBezTo>
                  <a:pt x="624" y="183"/>
                  <a:pt x="624" y="183"/>
                  <a:pt x="624" y="183"/>
                </a:cubicBezTo>
                <a:cubicBezTo>
                  <a:pt x="622" y="182"/>
                  <a:pt x="623" y="180"/>
                  <a:pt x="622" y="179"/>
                </a:cubicBezTo>
                <a:cubicBezTo>
                  <a:pt x="621" y="178"/>
                  <a:pt x="620" y="178"/>
                  <a:pt x="620" y="177"/>
                </a:cubicBezTo>
                <a:cubicBezTo>
                  <a:pt x="620" y="177"/>
                  <a:pt x="620" y="177"/>
                  <a:pt x="620" y="177"/>
                </a:cubicBezTo>
                <a:cubicBezTo>
                  <a:pt x="619" y="176"/>
                  <a:pt x="618" y="176"/>
                  <a:pt x="618" y="175"/>
                </a:cubicBezTo>
                <a:cubicBezTo>
                  <a:pt x="617" y="174"/>
                  <a:pt x="617" y="174"/>
                  <a:pt x="616" y="173"/>
                </a:cubicBezTo>
                <a:cubicBezTo>
                  <a:pt x="616" y="173"/>
                  <a:pt x="616" y="173"/>
                  <a:pt x="616" y="173"/>
                </a:cubicBezTo>
                <a:cubicBezTo>
                  <a:pt x="614" y="172"/>
                  <a:pt x="613" y="172"/>
                  <a:pt x="612" y="174"/>
                </a:cubicBezTo>
                <a:cubicBezTo>
                  <a:pt x="612" y="174"/>
                  <a:pt x="612" y="174"/>
                  <a:pt x="612" y="174"/>
                </a:cubicBezTo>
                <a:cubicBezTo>
                  <a:pt x="612" y="175"/>
                  <a:pt x="612" y="175"/>
                  <a:pt x="612" y="175"/>
                </a:cubicBezTo>
                <a:cubicBezTo>
                  <a:pt x="611" y="178"/>
                  <a:pt x="611" y="181"/>
                  <a:pt x="612" y="185"/>
                </a:cubicBezTo>
                <a:cubicBezTo>
                  <a:pt x="612" y="185"/>
                  <a:pt x="612" y="186"/>
                  <a:pt x="612" y="186"/>
                </a:cubicBezTo>
                <a:cubicBezTo>
                  <a:pt x="614" y="190"/>
                  <a:pt x="617" y="192"/>
                  <a:pt x="621" y="193"/>
                </a:cubicBezTo>
                <a:cubicBezTo>
                  <a:pt x="618" y="195"/>
                  <a:pt x="615" y="193"/>
                  <a:pt x="612" y="193"/>
                </a:cubicBezTo>
                <a:cubicBezTo>
                  <a:pt x="612" y="194"/>
                  <a:pt x="612" y="195"/>
                  <a:pt x="612" y="196"/>
                </a:cubicBezTo>
                <a:cubicBezTo>
                  <a:pt x="612" y="196"/>
                  <a:pt x="612" y="197"/>
                  <a:pt x="612" y="197"/>
                </a:cubicBezTo>
                <a:cubicBezTo>
                  <a:pt x="609" y="196"/>
                  <a:pt x="607" y="195"/>
                  <a:pt x="609" y="191"/>
                </a:cubicBezTo>
                <a:cubicBezTo>
                  <a:pt x="609" y="190"/>
                  <a:pt x="609" y="189"/>
                  <a:pt x="608" y="189"/>
                </a:cubicBezTo>
                <a:cubicBezTo>
                  <a:pt x="608" y="189"/>
                  <a:pt x="608" y="189"/>
                  <a:pt x="608" y="189"/>
                </a:cubicBezTo>
                <a:cubicBezTo>
                  <a:pt x="608" y="188"/>
                  <a:pt x="607" y="187"/>
                  <a:pt x="606" y="187"/>
                </a:cubicBezTo>
                <a:cubicBezTo>
                  <a:pt x="606" y="186"/>
                  <a:pt x="605" y="185"/>
                  <a:pt x="604" y="185"/>
                </a:cubicBezTo>
                <a:cubicBezTo>
                  <a:pt x="604" y="185"/>
                  <a:pt x="604" y="185"/>
                  <a:pt x="604" y="185"/>
                </a:cubicBezTo>
                <a:cubicBezTo>
                  <a:pt x="603" y="183"/>
                  <a:pt x="602" y="182"/>
                  <a:pt x="600" y="181"/>
                </a:cubicBezTo>
                <a:cubicBezTo>
                  <a:pt x="595" y="177"/>
                  <a:pt x="594" y="183"/>
                  <a:pt x="591" y="185"/>
                </a:cubicBezTo>
                <a:cubicBezTo>
                  <a:pt x="591" y="185"/>
                  <a:pt x="591" y="185"/>
                  <a:pt x="591" y="185"/>
                </a:cubicBezTo>
                <a:cubicBezTo>
                  <a:pt x="590" y="186"/>
                  <a:pt x="588" y="186"/>
                  <a:pt x="587" y="185"/>
                </a:cubicBezTo>
                <a:cubicBezTo>
                  <a:pt x="587" y="185"/>
                  <a:pt x="587" y="185"/>
                  <a:pt x="587" y="185"/>
                </a:cubicBezTo>
                <a:cubicBezTo>
                  <a:pt x="586" y="184"/>
                  <a:pt x="586" y="183"/>
                  <a:pt x="585" y="183"/>
                </a:cubicBezTo>
                <a:cubicBezTo>
                  <a:pt x="585" y="183"/>
                  <a:pt x="585" y="183"/>
                  <a:pt x="585" y="183"/>
                </a:cubicBezTo>
                <a:cubicBezTo>
                  <a:pt x="584" y="182"/>
                  <a:pt x="584" y="181"/>
                  <a:pt x="583" y="181"/>
                </a:cubicBezTo>
                <a:cubicBezTo>
                  <a:pt x="583" y="181"/>
                  <a:pt x="583" y="181"/>
                  <a:pt x="583" y="181"/>
                </a:cubicBezTo>
                <a:cubicBezTo>
                  <a:pt x="582" y="180"/>
                  <a:pt x="580" y="180"/>
                  <a:pt x="580" y="179"/>
                </a:cubicBezTo>
                <a:cubicBezTo>
                  <a:pt x="579" y="179"/>
                  <a:pt x="579" y="179"/>
                  <a:pt x="579" y="179"/>
                </a:cubicBezTo>
                <a:cubicBezTo>
                  <a:pt x="573" y="176"/>
                  <a:pt x="576" y="183"/>
                  <a:pt x="574" y="185"/>
                </a:cubicBezTo>
                <a:cubicBezTo>
                  <a:pt x="573" y="186"/>
                  <a:pt x="573" y="187"/>
                  <a:pt x="574" y="188"/>
                </a:cubicBezTo>
                <a:cubicBezTo>
                  <a:pt x="575" y="193"/>
                  <a:pt x="574" y="194"/>
                  <a:pt x="570" y="192"/>
                </a:cubicBezTo>
                <a:cubicBezTo>
                  <a:pt x="568" y="191"/>
                  <a:pt x="566" y="190"/>
                  <a:pt x="564" y="189"/>
                </a:cubicBezTo>
                <a:cubicBezTo>
                  <a:pt x="561" y="184"/>
                  <a:pt x="565" y="178"/>
                  <a:pt x="562" y="173"/>
                </a:cubicBezTo>
                <a:cubicBezTo>
                  <a:pt x="560" y="172"/>
                  <a:pt x="557" y="172"/>
                  <a:pt x="554" y="173"/>
                </a:cubicBezTo>
                <a:cubicBezTo>
                  <a:pt x="555" y="173"/>
                  <a:pt x="555" y="173"/>
                  <a:pt x="555" y="173"/>
                </a:cubicBezTo>
                <a:cubicBezTo>
                  <a:pt x="554" y="174"/>
                  <a:pt x="553" y="174"/>
                  <a:pt x="553" y="175"/>
                </a:cubicBezTo>
                <a:cubicBezTo>
                  <a:pt x="552" y="175"/>
                  <a:pt x="552" y="176"/>
                  <a:pt x="551" y="177"/>
                </a:cubicBezTo>
                <a:cubicBezTo>
                  <a:pt x="551" y="177"/>
                  <a:pt x="551" y="177"/>
                  <a:pt x="551" y="177"/>
                </a:cubicBezTo>
                <a:cubicBezTo>
                  <a:pt x="551" y="177"/>
                  <a:pt x="551" y="177"/>
                  <a:pt x="551" y="177"/>
                </a:cubicBezTo>
                <a:cubicBezTo>
                  <a:pt x="550" y="177"/>
                  <a:pt x="550" y="176"/>
                  <a:pt x="550" y="176"/>
                </a:cubicBezTo>
                <a:cubicBezTo>
                  <a:pt x="551" y="175"/>
                  <a:pt x="552" y="173"/>
                  <a:pt x="550" y="171"/>
                </a:cubicBezTo>
                <a:cubicBezTo>
                  <a:pt x="551" y="171"/>
                  <a:pt x="551" y="171"/>
                  <a:pt x="551" y="171"/>
                </a:cubicBezTo>
                <a:cubicBezTo>
                  <a:pt x="550" y="170"/>
                  <a:pt x="548" y="170"/>
                  <a:pt x="547" y="169"/>
                </a:cubicBezTo>
                <a:cubicBezTo>
                  <a:pt x="547" y="169"/>
                  <a:pt x="547" y="169"/>
                  <a:pt x="547" y="169"/>
                </a:cubicBezTo>
                <a:cubicBezTo>
                  <a:pt x="546" y="169"/>
                  <a:pt x="545" y="168"/>
                  <a:pt x="545" y="167"/>
                </a:cubicBezTo>
                <a:cubicBezTo>
                  <a:pt x="545" y="167"/>
                  <a:pt x="545" y="167"/>
                  <a:pt x="545" y="167"/>
                </a:cubicBezTo>
                <a:cubicBezTo>
                  <a:pt x="544" y="167"/>
                  <a:pt x="544" y="166"/>
                  <a:pt x="543" y="166"/>
                </a:cubicBezTo>
                <a:cubicBezTo>
                  <a:pt x="542" y="164"/>
                  <a:pt x="540" y="165"/>
                  <a:pt x="539" y="164"/>
                </a:cubicBezTo>
                <a:cubicBezTo>
                  <a:pt x="538" y="164"/>
                  <a:pt x="538" y="164"/>
                  <a:pt x="537" y="164"/>
                </a:cubicBezTo>
                <a:cubicBezTo>
                  <a:pt x="530" y="161"/>
                  <a:pt x="523" y="164"/>
                  <a:pt x="516" y="162"/>
                </a:cubicBezTo>
                <a:cubicBezTo>
                  <a:pt x="514" y="160"/>
                  <a:pt x="511" y="162"/>
                  <a:pt x="508" y="160"/>
                </a:cubicBezTo>
                <a:cubicBezTo>
                  <a:pt x="508" y="160"/>
                  <a:pt x="508" y="160"/>
                  <a:pt x="508" y="160"/>
                </a:cubicBezTo>
                <a:cubicBezTo>
                  <a:pt x="508" y="159"/>
                  <a:pt x="507" y="158"/>
                  <a:pt x="506" y="158"/>
                </a:cubicBezTo>
                <a:cubicBezTo>
                  <a:pt x="506" y="158"/>
                  <a:pt x="506" y="158"/>
                  <a:pt x="506" y="158"/>
                </a:cubicBezTo>
                <a:cubicBezTo>
                  <a:pt x="505" y="157"/>
                  <a:pt x="504" y="157"/>
                  <a:pt x="503" y="156"/>
                </a:cubicBezTo>
                <a:cubicBezTo>
                  <a:pt x="502" y="156"/>
                  <a:pt x="502" y="156"/>
                  <a:pt x="502" y="156"/>
                </a:cubicBezTo>
                <a:cubicBezTo>
                  <a:pt x="502" y="155"/>
                  <a:pt x="501" y="156"/>
                  <a:pt x="501" y="156"/>
                </a:cubicBezTo>
                <a:cubicBezTo>
                  <a:pt x="501" y="156"/>
                  <a:pt x="501" y="156"/>
                  <a:pt x="501" y="156"/>
                </a:cubicBezTo>
                <a:cubicBezTo>
                  <a:pt x="500" y="157"/>
                  <a:pt x="498" y="157"/>
                  <a:pt x="497" y="158"/>
                </a:cubicBezTo>
                <a:cubicBezTo>
                  <a:pt x="496" y="158"/>
                  <a:pt x="496" y="158"/>
                  <a:pt x="495" y="158"/>
                </a:cubicBezTo>
                <a:cubicBezTo>
                  <a:pt x="495" y="158"/>
                  <a:pt x="494" y="159"/>
                  <a:pt x="494" y="159"/>
                </a:cubicBezTo>
                <a:cubicBezTo>
                  <a:pt x="492" y="159"/>
                  <a:pt x="490" y="158"/>
                  <a:pt x="487" y="160"/>
                </a:cubicBezTo>
                <a:cubicBezTo>
                  <a:pt x="486" y="161"/>
                  <a:pt x="483" y="160"/>
                  <a:pt x="482" y="162"/>
                </a:cubicBezTo>
                <a:cubicBezTo>
                  <a:pt x="480" y="163"/>
                  <a:pt x="479" y="162"/>
                  <a:pt x="478" y="164"/>
                </a:cubicBezTo>
                <a:cubicBezTo>
                  <a:pt x="476" y="166"/>
                  <a:pt x="476" y="169"/>
                  <a:pt x="478" y="171"/>
                </a:cubicBezTo>
                <a:cubicBezTo>
                  <a:pt x="478" y="172"/>
                  <a:pt x="478" y="172"/>
                  <a:pt x="478" y="173"/>
                </a:cubicBezTo>
                <a:cubicBezTo>
                  <a:pt x="475" y="176"/>
                  <a:pt x="478" y="180"/>
                  <a:pt x="476" y="183"/>
                </a:cubicBezTo>
                <a:cubicBezTo>
                  <a:pt x="475" y="183"/>
                  <a:pt x="475" y="184"/>
                  <a:pt x="476" y="185"/>
                </a:cubicBezTo>
                <a:cubicBezTo>
                  <a:pt x="476" y="185"/>
                  <a:pt x="476" y="185"/>
                  <a:pt x="476" y="185"/>
                </a:cubicBezTo>
                <a:cubicBezTo>
                  <a:pt x="477" y="186"/>
                  <a:pt x="477" y="188"/>
                  <a:pt x="477" y="189"/>
                </a:cubicBezTo>
                <a:cubicBezTo>
                  <a:pt x="477" y="189"/>
                  <a:pt x="478" y="190"/>
                  <a:pt x="478" y="190"/>
                </a:cubicBezTo>
                <a:cubicBezTo>
                  <a:pt x="477" y="191"/>
                  <a:pt x="477" y="192"/>
                  <a:pt x="476" y="192"/>
                </a:cubicBezTo>
                <a:cubicBezTo>
                  <a:pt x="475" y="193"/>
                  <a:pt x="475" y="194"/>
                  <a:pt x="474" y="194"/>
                </a:cubicBezTo>
                <a:cubicBezTo>
                  <a:pt x="474" y="197"/>
                  <a:pt x="474" y="200"/>
                  <a:pt x="476" y="202"/>
                </a:cubicBezTo>
                <a:cubicBezTo>
                  <a:pt x="477" y="202"/>
                  <a:pt x="477" y="203"/>
                  <a:pt x="478" y="204"/>
                </a:cubicBezTo>
                <a:close/>
                <a:moveTo>
                  <a:pt x="610" y="236"/>
                </a:moveTo>
                <a:cubicBezTo>
                  <a:pt x="610" y="236"/>
                  <a:pt x="610" y="236"/>
                  <a:pt x="610" y="236"/>
                </a:cubicBezTo>
                <a:cubicBezTo>
                  <a:pt x="610" y="236"/>
                  <a:pt x="610" y="237"/>
                  <a:pt x="610" y="237"/>
                </a:cubicBezTo>
                <a:cubicBezTo>
                  <a:pt x="610" y="237"/>
                  <a:pt x="610" y="237"/>
                  <a:pt x="610" y="236"/>
                </a:cubicBezTo>
                <a:close/>
                <a:moveTo>
                  <a:pt x="1202" y="1108"/>
                </a:moveTo>
                <a:cubicBezTo>
                  <a:pt x="1202" y="1105"/>
                  <a:pt x="1199" y="1104"/>
                  <a:pt x="1199" y="1101"/>
                </a:cubicBezTo>
                <a:cubicBezTo>
                  <a:pt x="1198" y="1100"/>
                  <a:pt x="1198" y="1098"/>
                  <a:pt x="1198" y="1097"/>
                </a:cubicBezTo>
                <a:cubicBezTo>
                  <a:pt x="1196" y="1096"/>
                  <a:pt x="1196" y="1095"/>
                  <a:pt x="1195" y="1093"/>
                </a:cubicBezTo>
                <a:cubicBezTo>
                  <a:pt x="1195" y="1093"/>
                  <a:pt x="1194" y="1093"/>
                  <a:pt x="1194" y="1093"/>
                </a:cubicBezTo>
                <a:cubicBezTo>
                  <a:pt x="1193" y="1092"/>
                  <a:pt x="1191" y="1092"/>
                  <a:pt x="1190" y="1093"/>
                </a:cubicBezTo>
                <a:cubicBezTo>
                  <a:pt x="1190" y="1093"/>
                  <a:pt x="1190" y="1093"/>
                  <a:pt x="1190" y="1093"/>
                </a:cubicBezTo>
                <a:cubicBezTo>
                  <a:pt x="1188" y="1090"/>
                  <a:pt x="1184" y="1091"/>
                  <a:pt x="1182" y="1089"/>
                </a:cubicBezTo>
                <a:cubicBezTo>
                  <a:pt x="1182" y="1089"/>
                  <a:pt x="1181" y="1089"/>
                  <a:pt x="1181" y="1089"/>
                </a:cubicBezTo>
                <a:cubicBezTo>
                  <a:pt x="1180" y="1089"/>
                  <a:pt x="1180" y="1089"/>
                  <a:pt x="1180" y="1089"/>
                </a:cubicBezTo>
                <a:cubicBezTo>
                  <a:pt x="1180" y="1089"/>
                  <a:pt x="1180" y="1089"/>
                  <a:pt x="1180" y="1089"/>
                </a:cubicBezTo>
                <a:cubicBezTo>
                  <a:pt x="1180" y="1089"/>
                  <a:pt x="1180" y="1089"/>
                  <a:pt x="1181" y="1089"/>
                </a:cubicBezTo>
                <a:cubicBezTo>
                  <a:pt x="1180" y="1088"/>
                  <a:pt x="1180" y="1087"/>
                  <a:pt x="1180" y="1086"/>
                </a:cubicBezTo>
                <a:cubicBezTo>
                  <a:pt x="1179" y="1085"/>
                  <a:pt x="1179" y="1084"/>
                  <a:pt x="1178" y="1084"/>
                </a:cubicBezTo>
                <a:cubicBezTo>
                  <a:pt x="1177" y="1083"/>
                  <a:pt x="1176" y="1083"/>
                  <a:pt x="1175" y="1083"/>
                </a:cubicBezTo>
                <a:cubicBezTo>
                  <a:pt x="1175" y="1082"/>
                  <a:pt x="1175" y="1082"/>
                  <a:pt x="1175" y="1081"/>
                </a:cubicBezTo>
                <a:cubicBezTo>
                  <a:pt x="1175" y="1081"/>
                  <a:pt x="1175" y="1081"/>
                  <a:pt x="1175" y="1081"/>
                </a:cubicBezTo>
                <a:cubicBezTo>
                  <a:pt x="1174" y="1081"/>
                  <a:pt x="1173" y="1080"/>
                  <a:pt x="1173" y="1079"/>
                </a:cubicBezTo>
                <a:cubicBezTo>
                  <a:pt x="1173" y="1079"/>
                  <a:pt x="1173" y="1079"/>
                  <a:pt x="1173" y="1079"/>
                </a:cubicBezTo>
                <a:cubicBezTo>
                  <a:pt x="1172" y="1079"/>
                  <a:pt x="1171" y="1078"/>
                  <a:pt x="1171" y="1077"/>
                </a:cubicBezTo>
                <a:cubicBezTo>
                  <a:pt x="1171" y="1078"/>
                  <a:pt x="1171" y="1078"/>
                  <a:pt x="1171" y="1078"/>
                </a:cubicBezTo>
                <a:cubicBezTo>
                  <a:pt x="1170" y="1077"/>
                  <a:pt x="1170" y="1076"/>
                  <a:pt x="1169" y="1076"/>
                </a:cubicBezTo>
                <a:cubicBezTo>
                  <a:pt x="1168" y="1075"/>
                  <a:pt x="1168" y="1075"/>
                  <a:pt x="1167" y="1075"/>
                </a:cubicBezTo>
                <a:cubicBezTo>
                  <a:pt x="1167" y="1075"/>
                  <a:pt x="1167" y="1075"/>
                  <a:pt x="1167" y="1075"/>
                </a:cubicBezTo>
                <a:cubicBezTo>
                  <a:pt x="1167" y="1075"/>
                  <a:pt x="1166" y="1075"/>
                  <a:pt x="1166" y="1075"/>
                </a:cubicBezTo>
                <a:cubicBezTo>
                  <a:pt x="1166" y="1074"/>
                  <a:pt x="1166" y="1074"/>
                  <a:pt x="1165" y="1074"/>
                </a:cubicBezTo>
                <a:cubicBezTo>
                  <a:pt x="1165" y="1074"/>
                  <a:pt x="1165" y="1074"/>
                  <a:pt x="1165" y="1074"/>
                </a:cubicBezTo>
                <a:cubicBezTo>
                  <a:pt x="1164" y="1073"/>
                  <a:pt x="1162" y="1073"/>
                  <a:pt x="1161" y="1072"/>
                </a:cubicBezTo>
                <a:cubicBezTo>
                  <a:pt x="1158" y="1070"/>
                  <a:pt x="1154" y="1072"/>
                  <a:pt x="1151" y="1070"/>
                </a:cubicBezTo>
                <a:cubicBezTo>
                  <a:pt x="1150" y="1070"/>
                  <a:pt x="1149" y="1070"/>
                  <a:pt x="1148" y="1070"/>
                </a:cubicBezTo>
                <a:cubicBezTo>
                  <a:pt x="1147" y="1069"/>
                  <a:pt x="1147" y="1069"/>
                  <a:pt x="1146" y="1069"/>
                </a:cubicBezTo>
                <a:cubicBezTo>
                  <a:pt x="1146" y="1069"/>
                  <a:pt x="1146" y="1068"/>
                  <a:pt x="1145" y="1068"/>
                </a:cubicBezTo>
                <a:cubicBezTo>
                  <a:pt x="1144" y="1068"/>
                  <a:pt x="1143" y="1068"/>
                  <a:pt x="1143" y="1068"/>
                </a:cubicBezTo>
                <a:cubicBezTo>
                  <a:pt x="1143" y="1068"/>
                  <a:pt x="1142" y="1068"/>
                  <a:pt x="1142" y="1068"/>
                </a:cubicBezTo>
                <a:cubicBezTo>
                  <a:pt x="1141" y="1069"/>
                  <a:pt x="1140" y="1069"/>
                  <a:pt x="1140" y="1068"/>
                </a:cubicBezTo>
                <a:cubicBezTo>
                  <a:pt x="1140" y="1068"/>
                  <a:pt x="1140" y="1068"/>
                  <a:pt x="1140" y="1068"/>
                </a:cubicBezTo>
                <a:cubicBezTo>
                  <a:pt x="1139" y="1067"/>
                  <a:pt x="1139" y="1067"/>
                  <a:pt x="1138" y="1067"/>
                </a:cubicBezTo>
                <a:cubicBezTo>
                  <a:pt x="1138" y="1067"/>
                  <a:pt x="1138" y="1066"/>
                  <a:pt x="1138" y="1066"/>
                </a:cubicBezTo>
                <a:cubicBezTo>
                  <a:pt x="1137" y="1066"/>
                  <a:pt x="1136" y="1066"/>
                  <a:pt x="1134" y="1066"/>
                </a:cubicBezTo>
                <a:cubicBezTo>
                  <a:pt x="1133" y="1066"/>
                  <a:pt x="1131" y="1066"/>
                  <a:pt x="1131" y="1068"/>
                </a:cubicBezTo>
                <a:cubicBezTo>
                  <a:pt x="1131" y="1068"/>
                  <a:pt x="1131" y="1068"/>
                  <a:pt x="1131" y="1068"/>
                </a:cubicBezTo>
                <a:cubicBezTo>
                  <a:pt x="1131" y="1068"/>
                  <a:pt x="1131" y="1068"/>
                  <a:pt x="1131" y="1068"/>
                </a:cubicBezTo>
                <a:cubicBezTo>
                  <a:pt x="1131" y="1068"/>
                  <a:pt x="1131" y="1068"/>
                  <a:pt x="1131" y="1068"/>
                </a:cubicBezTo>
                <a:cubicBezTo>
                  <a:pt x="1131" y="1068"/>
                  <a:pt x="1131" y="1068"/>
                  <a:pt x="1131" y="1068"/>
                </a:cubicBezTo>
                <a:cubicBezTo>
                  <a:pt x="1130" y="1068"/>
                  <a:pt x="1129" y="1068"/>
                  <a:pt x="1129" y="1068"/>
                </a:cubicBezTo>
                <a:cubicBezTo>
                  <a:pt x="1129" y="1070"/>
                  <a:pt x="1128" y="1071"/>
                  <a:pt x="1127" y="1071"/>
                </a:cubicBezTo>
                <a:cubicBezTo>
                  <a:pt x="1127" y="1069"/>
                  <a:pt x="1126" y="1066"/>
                  <a:pt x="1125" y="1064"/>
                </a:cubicBezTo>
                <a:cubicBezTo>
                  <a:pt x="1124" y="1064"/>
                  <a:pt x="1124" y="1063"/>
                  <a:pt x="1125" y="1063"/>
                </a:cubicBezTo>
                <a:cubicBezTo>
                  <a:pt x="1124" y="1062"/>
                  <a:pt x="1124" y="1061"/>
                  <a:pt x="1123" y="1060"/>
                </a:cubicBezTo>
                <a:cubicBezTo>
                  <a:pt x="1122" y="1059"/>
                  <a:pt x="1122" y="1057"/>
                  <a:pt x="1121" y="1056"/>
                </a:cubicBezTo>
                <a:cubicBezTo>
                  <a:pt x="1120" y="1055"/>
                  <a:pt x="1118" y="1055"/>
                  <a:pt x="1117" y="1055"/>
                </a:cubicBezTo>
                <a:cubicBezTo>
                  <a:pt x="1116" y="1053"/>
                  <a:pt x="1114" y="1054"/>
                  <a:pt x="1113" y="1053"/>
                </a:cubicBezTo>
                <a:cubicBezTo>
                  <a:pt x="1112" y="1052"/>
                  <a:pt x="1111" y="1052"/>
                  <a:pt x="1110" y="1052"/>
                </a:cubicBezTo>
                <a:cubicBezTo>
                  <a:pt x="1110" y="1051"/>
                  <a:pt x="1109" y="1051"/>
                  <a:pt x="1109" y="1051"/>
                </a:cubicBezTo>
                <a:cubicBezTo>
                  <a:pt x="1109" y="1050"/>
                  <a:pt x="1108" y="1050"/>
                  <a:pt x="1107" y="1049"/>
                </a:cubicBezTo>
                <a:cubicBezTo>
                  <a:pt x="1106" y="1048"/>
                  <a:pt x="1105" y="1048"/>
                  <a:pt x="1104" y="1047"/>
                </a:cubicBezTo>
                <a:cubicBezTo>
                  <a:pt x="1101" y="1047"/>
                  <a:pt x="1099" y="1047"/>
                  <a:pt x="1096" y="1047"/>
                </a:cubicBezTo>
                <a:cubicBezTo>
                  <a:pt x="1095" y="1048"/>
                  <a:pt x="1095" y="1048"/>
                  <a:pt x="1094" y="1049"/>
                </a:cubicBezTo>
                <a:cubicBezTo>
                  <a:pt x="1094" y="1049"/>
                  <a:pt x="1094" y="1050"/>
                  <a:pt x="1094" y="1050"/>
                </a:cubicBezTo>
                <a:cubicBezTo>
                  <a:pt x="1094" y="1050"/>
                  <a:pt x="1094" y="1050"/>
                  <a:pt x="1093" y="1050"/>
                </a:cubicBezTo>
                <a:cubicBezTo>
                  <a:pt x="1093" y="1050"/>
                  <a:pt x="1093" y="1049"/>
                  <a:pt x="1093" y="1049"/>
                </a:cubicBezTo>
                <a:cubicBezTo>
                  <a:pt x="1092" y="1047"/>
                  <a:pt x="1092" y="1045"/>
                  <a:pt x="1092" y="1043"/>
                </a:cubicBezTo>
                <a:cubicBezTo>
                  <a:pt x="1091" y="1042"/>
                  <a:pt x="1091" y="1042"/>
                  <a:pt x="1090" y="1043"/>
                </a:cubicBezTo>
                <a:cubicBezTo>
                  <a:pt x="1089" y="1042"/>
                  <a:pt x="1087" y="1043"/>
                  <a:pt x="1086" y="1041"/>
                </a:cubicBezTo>
                <a:cubicBezTo>
                  <a:pt x="1085" y="1040"/>
                  <a:pt x="1083" y="1038"/>
                  <a:pt x="1080" y="1039"/>
                </a:cubicBezTo>
                <a:cubicBezTo>
                  <a:pt x="1080" y="1039"/>
                  <a:pt x="1079" y="1039"/>
                  <a:pt x="1079" y="1039"/>
                </a:cubicBezTo>
                <a:cubicBezTo>
                  <a:pt x="1079" y="1039"/>
                  <a:pt x="1078" y="1038"/>
                  <a:pt x="1078" y="1037"/>
                </a:cubicBezTo>
                <a:cubicBezTo>
                  <a:pt x="1079" y="1037"/>
                  <a:pt x="1079" y="1037"/>
                  <a:pt x="1079" y="1037"/>
                </a:cubicBezTo>
                <a:cubicBezTo>
                  <a:pt x="1079" y="1036"/>
                  <a:pt x="1079" y="1036"/>
                  <a:pt x="1079" y="1035"/>
                </a:cubicBezTo>
                <a:cubicBezTo>
                  <a:pt x="1079" y="1035"/>
                  <a:pt x="1079" y="1035"/>
                  <a:pt x="1079" y="1035"/>
                </a:cubicBezTo>
                <a:cubicBezTo>
                  <a:pt x="1080" y="1034"/>
                  <a:pt x="1079" y="1032"/>
                  <a:pt x="1080" y="1031"/>
                </a:cubicBezTo>
                <a:cubicBezTo>
                  <a:pt x="1080" y="1031"/>
                  <a:pt x="1080" y="1030"/>
                  <a:pt x="1080" y="1030"/>
                </a:cubicBezTo>
                <a:cubicBezTo>
                  <a:pt x="1080" y="1028"/>
                  <a:pt x="1078" y="1029"/>
                  <a:pt x="1077" y="1028"/>
                </a:cubicBezTo>
                <a:cubicBezTo>
                  <a:pt x="1077" y="1028"/>
                  <a:pt x="1077" y="1028"/>
                  <a:pt x="1077" y="1028"/>
                </a:cubicBezTo>
                <a:cubicBezTo>
                  <a:pt x="1076" y="1027"/>
                  <a:pt x="1076" y="1027"/>
                  <a:pt x="1075" y="1027"/>
                </a:cubicBezTo>
                <a:cubicBezTo>
                  <a:pt x="1075" y="1026"/>
                  <a:pt x="1076" y="1026"/>
                  <a:pt x="1077" y="1025"/>
                </a:cubicBezTo>
                <a:cubicBezTo>
                  <a:pt x="1077" y="1025"/>
                  <a:pt x="1078" y="1024"/>
                  <a:pt x="1079" y="1024"/>
                </a:cubicBezTo>
                <a:cubicBezTo>
                  <a:pt x="1078" y="1022"/>
                  <a:pt x="1078" y="1021"/>
                  <a:pt x="1078" y="1020"/>
                </a:cubicBezTo>
                <a:cubicBezTo>
                  <a:pt x="1076" y="1020"/>
                  <a:pt x="1073" y="1020"/>
                  <a:pt x="1073" y="1016"/>
                </a:cubicBezTo>
                <a:cubicBezTo>
                  <a:pt x="1073" y="1015"/>
                  <a:pt x="1073" y="1014"/>
                  <a:pt x="1073" y="1012"/>
                </a:cubicBezTo>
                <a:cubicBezTo>
                  <a:pt x="1072" y="1012"/>
                  <a:pt x="1072" y="1012"/>
                  <a:pt x="1072" y="1012"/>
                </a:cubicBezTo>
                <a:cubicBezTo>
                  <a:pt x="1072" y="1012"/>
                  <a:pt x="1072" y="1011"/>
                  <a:pt x="1072" y="1011"/>
                </a:cubicBezTo>
                <a:cubicBezTo>
                  <a:pt x="1072" y="1009"/>
                  <a:pt x="1073" y="1006"/>
                  <a:pt x="1071" y="1004"/>
                </a:cubicBezTo>
                <a:cubicBezTo>
                  <a:pt x="1071" y="1005"/>
                  <a:pt x="1071" y="1005"/>
                  <a:pt x="1071" y="1005"/>
                </a:cubicBezTo>
                <a:cubicBezTo>
                  <a:pt x="1069" y="1003"/>
                  <a:pt x="1071" y="1000"/>
                  <a:pt x="1069" y="999"/>
                </a:cubicBezTo>
                <a:cubicBezTo>
                  <a:pt x="1068" y="997"/>
                  <a:pt x="1067" y="995"/>
                  <a:pt x="1065" y="993"/>
                </a:cubicBezTo>
                <a:cubicBezTo>
                  <a:pt x="1065" y="993"/>
                  <a:pt x="1065" y="993"/>
                  <a:pt x="1065" y="993"/>
                </a:cubicBezTo>
                <a:cubicBezTo>
                  <a:pt x="1065" y="992"/>
                  <a:pt x="1064" y="992"/>
                  <a:pt x="1063" y="991"/>
                </a:cubicBezTo>
                <a:cubicBezTo>
                  <a:pt x="1063" y="991"/>
                  <a:pt x="1063" y="991"/>
                  <a:pt x="1063" y="991"/>
                </a:cubicBezTo>
                <a:cubicBezTo>
                  <a:pt x="1063" y="991"/>
                  <a:pt x="1062" y="990"/>
                  <a:pt x="1061" y="991"/>
                </a:cubicBezTo>
                <a:cubicBezTo>
                  <a:pt x="1061" y="990"/>
                  <a:pt x="1061" y="990"/>
                  <a:pt x="1061" y="989"/>
                </a:cubicBezTo>
                <a:cubicBezTo>
                  <a:pt x="1060" y="989"/>
                  <a:pt x="1059" y="989"/>
                  <a:pt x="1059" y="987"/>
                </a:cubicBezTo>
                <a:cubicBezTo>
                  <a:pt x="1058" y="987"/>
                  <a:pt x="1057" y="985"/>
                  <a:pt x="1057" y="984"/>
                </a:cubicBezTo>
                <a:cubicBezTo>
                  <a:pt x="1057" y="984"/>
                  <a:pt x="1056" y="984"/>
                  <a:pt x="1056" y="984"/>
                </a:cubicBezTo>
                <a:cubicBezTo>
                  <a:pt x="1056" y="984"/>
                  <a:pt x="1056" y="984"/>
                  <a:pt x="1056" y="983"/>
                </a:cubicBezTo>
                <a:cubicBezTo>
                  <a:pt x="1056" y="982"/>
                  <a:pt x="1056" y="982"/>
                  <a:pt x="1055" y="982"/>
                </a:cubicBezTo>
                <a:cubicBezTo>
                  <a:pt x="1054" y="982"/>
                  <a:pt x="1054" y="982"/>
                  <a:pt x="1054" y="981"/>
                </a:cubicBezTo>
                <a:cubicBezTo>
                  <a:pt x="1053" y="980"/>
                  <a:pt x="1051" y="981"/>
                  <a:pt x="1050" y="980"/>
                </a:cubicBezTo>
                <a:cubicBezTo>
                  <a:pt x="1048" y="978"/>
                  <a:pt x="1046" y="979"/>
                  <a:pt x="1044" y="978"/>
                </a:cubicBezTo>
                <a:cubicBezTo>
                  <a:pt x="1043" y="977"/>
                  <a:pt x="1042" y="977"/>
                  <a:pt x="1041" y="977"/>
                </a:cubicBezTo>
                <a:cubicBezTo>
                  <a:pt x="1041" y="977"/>
                  <a:pt x="1041" y="977"/>
                  <a:pt x="1040" y="978"/>
                </a:cubicBezTo>
                <a:cubicBezTo>
                  <a:pt x="1040" y="978"/>
                  <a:pt x="1040" y="977"/>
                  <a:pt x="1040" y="977"/>
                </a:cubicBezTo>
                <a:cubicBezTo>
                  <a:pt x="1040" y="977"/>
                  <a:pt x="1040" y="976"/>
                  <a:pt x="1040" y="976"/>
                </a:cubicBezTo>
                <a:cubicBezTo>
                  <a:pt x="1039" y="976"/>
                  <a:pt x="1038" y="976"/>
                  <a:pt x="1036" y="976"/>
                </a:cubicBezTo>
                <a:cubicBezTo>
                  <a:pt x="1036" y="976"/>
                  <a:pt x="1036" y="976"/>
                  <a:pt x="1036" y="977"/>
                </a:cubicBezTo>
                <a:cubicBezTo>
                  <a:pt x="1036" y="977"/>
                  <a:pt x="1036" y="977"/>
                  <a:pt x="1036" y="977"/>
                </a:cubicBezTo>
                <a:cubicBezTo>
                  <a:pt x="1034" y="977"/>
                  <a:pt x="1032" y="977"/>
                  <a:pt x="1029" y="977"/>
                </a:cubicBezTo>
                <a:cubicBezTo>
                  <a:pt x="1029" y="977"/>
                  <a:pt x="1028" y="977"/>
                  <a:pt x="1028" y="978"/>
                </a:cubicBezTo>
                <a:cubicBezTo>
                  <a:pt x="1026" y="977"/>
                  <a:pt x="1025" y="977"/>
                  <a:pt x="1024" y="978"/>
                </a:cubicBezTo>
                <a:cubicBezTo>
                  <a:pt x="1024" y="977"/>
                  <a:pt x="1023" y="977"/>
                  <a:pt x="1023" y="977"/>
                </a:cubicBezTo>
                <a:cubicBezTo>
                  <a:pt x="1022" y="977"/>
                  <a:pt x="1022" y="977"/>
                  <a:pt x="1021" y="977"/>
                </a:cubicBezTo>
                <a:cubicBezTo>
                  <a:pt x="1021" y="976"/>
                  <a:pt x="1021" y="975"/>
                  <a:pt x="1021" y="974"/>
                </a:cubicBezTo>
                <a:cubicBezTo>
                  <a:pt x="1019" y="974"/>
                  <a:pt x="1018" y="973"/>
                  <a:pt x="1017" y="972"/>
                </a:cubicBezTo>
                <a:cubicBezTo>
                  <a:pt x="1015" y="972"/>
                  <a:pt x="1014" y="971"/>
                  <a:pt x="1013" y="970"/>
                </a:cubicBezTo>
                <a:cubicBezTo>
                  <a:pt x="1011" y="970"/>
                  <a:pt x="1010" y="971"/>
                  <a:pt x="1008" y="971"/>
                </a:cubicBezTo>
                <a:cubicBezTo>
                  <a:pt x="1009" y="970"/>
                  <a:pt x="1009" y="969"/>
                  <a:pt x="1009" y="968"/>
                </a:cubicBezTo>
                <a:cubicBezTo>
                  <a:pt x="1009" y="967"/>
                  <a:pt x="1009" y="966"/>
                  <a:pt x="1009" y="965"/>
                </a:cubicBezTo>
                <a:cubicBezTo>
                  <a:pt x="1009" y="963"/>
                  <a:pt x="1007" y="961"/>
                  <a:pt x="1006" y="960"/>
                </a:cubicBezTo>
                <a:cubicBezTo>
                  <a:pt x="1005" y="960"/>
                  <a:pt x="1004" y="959"/>
                  <a:pt x="1004" y="958"/>
                </a:cubicBezTo>
                <a:cubicBezTo>
                  <a:pt x="1004" y="958"/>
                  <a:pt x="1004" y="958"/>
                  <a:pt x="1004" y="958"/>
                </a:cubicBezTo>
                <a:cubicBezTo>
                  <a:pt x="1003" y="958"/>
                  <a:pt x="1002" y="957"/>
                  <a:pt x="1002" y="957"/>
                </a:cubicBezTo>
                <a:cubicBezTo>
                  <a:pt x="1001" y="956"/>
                  <a:pt x="1001" y="955"/>
                  <a:pt x="1000" y="955"/>
                </a:cubicBezTo>
                <a:cubicBezTo>
                  <a:pt x="1000" y="955"/>
                  <a:pt x="1000" y="955"/>
                  <a:pt x="1000" y="955"/>
                </a:cubicBezTo>
                <a:cubicBezTo>
                  <a:pt x="998" y="953"/>
                  <a:pt x="997" y="954"/>
                  <a:pt x="995" y="954"/>
                </a:cubicBezTo>
                <a:cubicBezTo>
                  <a:pt x="995" y="954"/>
                  <a:pt x="994" y="954"/>
                  <a:pt x="994" y="955"/>
                </a:cubicBezTo>
                <a:cubicBezTo>
                  <a:pt x="994" y="955"/>
                  <a:pt x="994" y="954"/>
                  <a:pt x="994" y="954"/>
                </a:cubicBezTo>
                <a:cubicBezTo>
                  <a:pt x="994" y="954"/>
                  <a:pt x="994" y="954"/>
                  <a:pt x="994" y="954"/>
                </a:cubicBezTo>
                <a:cubicBezTo>
                  <a:pt x="994" y="954"/>
                  <a:pt x="994" y="954"/>
                  <a:pt x="994" y="954"/>
                </a:cubicBezTo>
                <a:cubicBezTo>
                  <a:pt x="994" y="953"/>
                  <a:pt x="993" y="953"/>
                  <a:pt x="992" y="953"/>
                </a:cubicBezTo>
                <a:cubicBezTo>
                  <a:pt x="992" y="953"/>
                  <a:pt x="992" y="953"/>
                  <a:pt x="992" y="953"/>
                </a:cubicBezTo>
                <a:cubicBezTo>
                  <a:pt x="992" y="953"/>
                  <a:pt x="992" y="953"/>
                  <a:pt x="992" y="953"/>
                </a:cubicBezTo>
                <a:cubicBezTo>
                  <a:pt x="990" y="953"/>
                  <a:pt x="988" y="951"/>
                  <a:pt x="988" y="949"/>
                </a:cubicBezTo>
                <a:cubicBezTo>
                  <a:pt x="988" y="949"/>
                  <a:pt x="988" y="949"/>
                  <a:pt x="988" y="949"/>
                </a:cubicBezTo>
                <a:cubicBezTo>
                  <a:pt x="988" y="949"/>
                  <a:pt x="988" y="949"/>
                  <a:pt x="988" y="949"/>
                </a:cubicBezTo>
                <a:cubicBezTo>
                  <a:pt x="988" y="948"/>
                  <a:pt x="988" y="947"/>
                  <a:pt x="988" y="946"/>
                </a:cubicBezTo>
                <a:cubicBezTo>
                  <a:pt x="989" y="946"/>
                  <a:pt x="989" y="945"/>
                  <a:pt x="989" y="945"/>
                </a:cubicBezTo>
                <a:cubicBezTo>
                  <a:pt x="988" y="941"/>
                  <a:pt x="984" y="943"/>
                  <a:pt x="982" y="941"/>
                </a:cubicBezTo>
                <a:cubicBezTo>
                  <a:pt x="981" y="940"/>
                  <a:pt x="980" y="940"/>
                  <a:pt x="978" y="940"/>
                </a:cubicBezTo>
                <a:cubicBezTo>
                  <a:pt x="978" y="940"/>
                  <a:pt x="977" y="941"/>
                  <a:pt x="977" y="941"/>
                </a:cubicBezTo>
                <a:cubicBezTo>
                  <a:pt x="976" y="940"/>
                  <a:pt x="978" y="940"/>
                  <a:pt x="977" y="939"/>
                </a:cubicBezTo>
                <a:cubicBezTo>
                  <a:pt x="977" y="936"/>
                  <a:pt x="982" y="932"/>
                  <a:pt x="975" y="933"/>
                </a:cubicBezTo>
                <a:cubicBezTo>
                  <a:pt x="971" y="933"/>
                  <a:pt x="966" y="932"/>
                  <a:pt x="963" y="936"/>
                </a:cubicBezTo>
                <a:cubicBezTo>
                  <a:pt x="962" y="936"/>
                  <a:pt x="961" y="936"/>
                  <a:pt x="960" y="937"/>
                </a:cubicBezTo>
                <a:cubicBezTo>
                  <a:pt x="959" y="938"/>
                  <a:pt x="959" y="938"/>
                  <a:pt x="958" y="937"/>
                </a:cubicBezTo>
                <a:cubicBezTo>
                  <a:pt x="955" y="938"/>
                  <a:pt x="953" y="939"/>
                  <a:pt x="950" y="937"/>
                </a:cubicBezTo>
                <a:cubicBezTo>
                  <a:pt x="949" y="937"/>
                  <a:pt x="949" y="936"/>
                  <a:pt x="948" y="936"/>
                </a:cubicBezTo>
                <a:cubicBezTo>
                  <a:pt x="947" y="935"/>
                  <a:pt x="947" y="934"/>
                  <a:pt x="946" y="934"/>
                </a:cubicBezTo>
                <a:cubicBezTo>
                  <a:pt x="945" y="934"/>
                  <a:pt x="945" y="934"/>
                  <a:pt x="944" y="933"/>
                </a:cubicBezTo>
                <a:cubicBezTo>
                  <a:pt x="941" y="932"/>
                  <a:pt x="938" y="932"/>
                  <a:pt x="935" y="934"/>
                </a:cubicBezTo>
                <a:cubicBezTo>
                  <a:pt x="935" y="934"/>
                  <a:pt x="935" y="934"/>
                  <a:pt x="935" y="934"/>
                </a:cubicBezTo>
                <a:cubicBezTo>
                  <a:pt x="931" y="935"/>
                  <a:pt x="932" y="931"/>
                  <a:pt x="931" y="930"/>
                </a:cubicBezTo>
                <a:cubicBezTo>
                  <a:pt x="930" y="929"/>
                  <a:pt x="929" y="928"/>
                  <a:pt x="929" y="928"/>
                </a:cubicBezTo>
                <a:cubicBezTo>
                  <a:pt x="929" y="928"/>
                  <a:pt x="929" y="928"/>
                  <a:pt x="929" y="928"/>
                </a:cubicBezTo>
                <a:cubicBezTo>
                  <a:pt x="928" y="927"/>
                  <a:pt x="928" y="926"/>
                  <a:pt x="927" y="926"/>
                </a:cubicBezTo>
                <a:cubicBezTo>
                  <a:pt x="925" y="924"/>
                  <a:pt x="922" y="925"/>
                  <a:pt x="921" y="924"/>
                </a:cubicBezTo>
                <a:cubicBezTo>
                  <a:pt x="920" y="924"/>
                  <a:pt x="920" y="924"/>
                  <a:pt x="919" y="924"/>
                </a:cubicBezTo>
                <a:cubicBezTo>
                  <a:pt x="919" y="923"/>
                  <a:pt x="918" y="924"/>
                  <a:pt x="917" y="924"/>
                </a:cubicBezTo>
                <a:cubicBezTo>
                  <a:pt x="917" y="923"/>
                  <a:pt x="917" y="921"/>
                  <a:pt x="917" y="920"/>
                </a:cubicBezTo>
                <a:cubicBezTo>
                  <a:pt x="916" y="920"/>
                  <a:pt x="914" y="920"/>
                  <a:pt x="914" y="922"/>
                </a:cubicBezTo>
                <a:cubicBezTo>
                  <a:pt x="914" y="924"/>
                  <a:pt x="915" y="924"/>
                  <a:pt x="916" y="924"/>
                </a:cubicBezTo>
                <a:cubicBezTo>
                  <a:pt x="917" y="924"/>
                  <a:pt x="917" y="924"/>
                  <a:pt x="917" y="924"/>
                </a:cubicBezTo>
                <a:cubicBezTo>
                  <a:pt x="917" y="924"/>
                  <a:pt x="917" y="924"/>
                  <a:pt x="917" y="924"/>
                </a:cubicBezTo>
                <a:cubicBezTo>
                  <a:pt x="916" y="925"/>
                  <a:pt x="916" y="926"/>
                  <a:pt x="915" y="927"/>
                </a:cubicBezTo>
                <a:cubicBezTo>
                  <a:pt x="914" y="928"/>
                  <a:pt x="912" y="928"/>
                  <a:pt x="910" y="928"/>
                </a:cubicBezTo>
                <a:cubicBezTo>
                  <a:pt x="909" y="928"/>
                  <a:pt x="909" y="929"/>
                  <a:pt x="908" y="929"/>
                </a:cubicBezTo>
                <a:cubicBezTo>
                  <a:pt x="908" y="929"/>
                  <a:pt x="908" y="929"/>
                  <a:pt x="908" y="929"/>
                </a:cubicBezTo>
                <a:cubicBezTo>
                  <a:pt x="908" y="929"/>
                  <a:pt x="908" y="929"/>
                  <a:pt x="907" y="929"/>
                </a:cubicBezTo>
                <a:cubicBezTo>
                  <a:pt x="907" y="929"/>
                  <a:pt x="906" y="929"/>
                  <a:pt x="906" y="930"/>
                </a:cubicBezTo>
                <a:cubicBezTo>
                  <a:pt x="904" y="929"/>
                  <a:pt x="903" y="928"/>
                  <a:pt x="902" y="926"/>
                </a:cubicBezTo>
                <a:cubicBezTo>
                  <a:pt x="902" y="926"/>
                  <a:pt x="902" y="926"/>
                  <a:pt x="902" y="926"/>
                </a:cubicBezTo>
                <a:cubicBezTo>
                  <a:pt x="902" y="926"/>
                  <a:pt x="902" y="926"/>
                  <a:pt x="902" y="926"/>
                </a:cubicBezTo>
                <a:cubicBezTo>
                  <a:pt x="902" y="925"/>
                  <a:pt x="903" y="924"/>
                  <a:pt x="904" y="924"/>
                </a:cubicBezTo>
                <a:cubicBezTo>
                  <a:pt x="904" y="923"/>
                  <a:pt x="905" y="922"/>
                  <a:pt x="906" y="922"/>
                </a:cubicBezTo>
                <a:cubicBezTo>
                  <a:pt x="906" y="921"/>
                  <a:pt x="906" y="920"/>
                  <a:pt x="906" y="918"/>
                </a:cubicBezTo>
                <a:cubicBezTo>
                  <a:pt x="903" y="918"/>
                  <a:pt x="901" y="918"/>
                  <a:pt x="898" y="918"/>
                </a:cubicBezTo>
                <a:cubicBezTo>
                  <a:pt x="898" y="920"/>
                  <a:pt x="898" y="921"/>
                  <a:pt x="896" y="922"/>
                </a:cubicBezTo>
                <a:cubicBezTo>
                  <a:pt x="895" y="923"/>
                  <a:pt x="894" y="924"/>
                  <a:pt x="892" y="924"/>
                </a:cubicBezTo>
                <a:cubicBezTo>
                  <a:pt x="892" y="925"/>
                  <a:pt x="890" y="926"/>
                  <a:pt x="889" y="926"/>
                </a:cubicBezTo>
                <a:cubicBezTo>
                  <a:pt x="889" y="927"/>
                  <a:pt x="889" y="927"/>
                  <a:pt x="889" y="928"/>
                </a:cubicBezTo>
                <a:cubicBezTo>
                  <a:pt x="889" y="928"/>
                  <a:pt x="889" y="928"/>
                  <a:pt x="889" y="928"/>
                </a:cubicBezTo>
                <a:cubicBezTo>
                  <a:pt x="889" y="928"/>
                  <a:pt x="889" y="928"/>
                  <a:pt x="889" y="928"/>
                </a:cubicBezTo>
                <a:cubicBezTo>
                  <a:pt x="888" y="928"/>
                  <a:pt x="887" y="928"/>
                  <a:pt x="887" y="928"/>
                </a:cubicBezTo>
                <a:cubicBezTo>
                  <a:pt x="885" y="930"/>
                  <a:pt x="882" y="929"/>
                  <a:pt x="879" y="930"/>
                </a:cubicBezTo>
                <a:cubicBezTo>
                  <a:pt x="879" y="931"/>
                  <a:pt x="879" y="931"/>
                  <a:pt x="879" y="931"/>
                </a:cubicBezTo>
                <a:cubicBezTo>
                  <a:pt x="878" y="932"/>
                  <a:pt x="878" y="932"/>
                  <a:pt x="877" y="932"/>
                </a:cubicBezTo>
                <a:cubicBezTo>
                  <a:pt x="876" y="932"/>
                  <a:pt x="876" y="932"/>
                  <a:pt x="876" y="932"/>
                </a:cubicBezTo>
                <a:cubicBezTo>
                  <a:pt x="875" y="932"/>
                  <a:pt x="874" y="933"/>
                  <a:pt x="873" y="934"/>
                </a:cubicBezTo>
                <a:cubicBezTo>
                  <a:pt x="872" y="934"/>
                  <a:pt x="872" y="935"/>
                  <a:pt x="871" y="936"/>
                </a:cubicBezTo>
                <a:cubicBezTo>
                  <a:pt x="872" y="935"/>
                  <a:pt x="872" y="935"/>
                  <a:pt x="872" y="935"/>
                </a:cubicBezTo>
                <a:cubicBezTo>
                  <a:pt x="869" y="938"/>
                  <a:pt x="871" y="941"/>
                  <a:pt x="870" y="943"/>
                </a:cubicBezTo>
                <a:cubicBezTo>
                  <a:pt x="870" y="943"/>
                  <a:pt x="870" y="943"/>
                  <a:pt x="870" y="943"/>
                </a:cubicBezTo>
                <a:cubicBezTo>
                  <a:pt x="868" y="945"/>
                  <a:pt x="868" y="947"/>
                  <a:pt x="867" y="949"/>
                </a:cubicBezTo>
                <a:cubicBezTo>
                  <a:pt x="867" y="949"/>
                  <a:pt x="867" y="949"/>
                  <a:pt x="867" y="949"/>
                </a:cubicBezTo>
                <a:cubicBezTo>
                  <a:pt x="866" y="949"/>
                  <a:pt x="866" y="950"/>
                  <a:pt x="866" y="950"/>
                </a:cubicBezTo>
                <a:cubicBezTo>
                  <a:pt x="865" y="950"/>
                  <a:pt x="864" y="950"/>
                  <a:pt x="864" y="951"/>
                </a:cubicBezTo>
                <a:cubicBezTo>
                  <a:pt x="864" y="952"/>
                  <a:pt x="864" y="952"/>
                  <a:pt x="863" y="953"/>
                </a:cubicBezTo>
                <a:cubicBezTo>
                  <a:pt x="862" y="955"/>
                  <a:pt x="862" y="957"/>
                  <a:pt x="863" y="960"/>
                </a:cubicBezTo>
                <a:cubicBezTo>
                  <a:pt x="862" y="959"/>
                  <a:pt x="861" y="959"/>
                  <a:pt x="860" y="959"/>
                </a:cubicBezTo>
                <a:cubicBezTo>
                  <a:pt x="860" y="959"/>
                  <a:pt x="860" y="959"/>
                  <a:pt x="860" y="959"/>
                </a:cubicBezTo>
                <a:cubicBezTo>
                  <a:pt x="859" y="957"/>
                  <a:pt x="858" y="956"/>
                  <a:pt x="856" y="955"/>
                </a:cubicBezTo>
                <a:cubicBezTo>
                  <a:pt x="854" y="954"/>
                  <a:pt x="853" y="952"/>
                  <a:pt x="852" y="951"/>
                </a:cubicBezTo>
                <a:cubicBezTo>
                  <a:pt x="852" y="951"/>
                  <a:pt x="852" y="951"/>
                  <a:pt x="852" y="951"/>
                </a:cubicBezTo>
                <a:cubicBezTo>
                  <a:pt x="851" y="950"/>
                  <a:pt x="851" y="949"/>
                  <a:pt x="850" y="949"/>
                </a:cubicBezTo>
                <a:cubicBezTo>
                  <a:pt x="850" y="949"/>
                  <a:pt x="850" y="949"/>
                  <a:pt x="850" y="949"/>
                </a:cubicBezTo>
                <a:cubicBezTo>
                  <a:pt x="849" y="948"/>
                  <a:pt x="849" y="946"/>
                  <a:pt x="848" y="945"/>
                </a:cubicBezTo>
                <a:cubicBezTo>
                  <a:pt x="848" y="945"/>
                  <a:pt x="848" y="945"/>
                  <a:pt x="848" y="945"/>
                </a:cubicBezTo>
                <a:cubicBezTo>
                  <a:pt x="848" y="944"/>
                  <a:pt x="847" y="944"/>
                  <a:pt x="846" y="943"/>
                </a:cubicBezTo>
                <a:cubicBezTo>
                  <a:pt x="845" y="943"/>
                  <a:pt x="845" y="943"/>
                  <a:pt x="844" y="943"/>
                </a:cubicBezTo>
                <a:cubicBezTo>
                  <a:pt x="841" y="941"/>
                  <a:pt x="839" y="942"/>
                  <a:pt x="837" y="945"/>
                </a:cubicBezTo>
                <a:cubicBezTo>
                  <a:pt x="836" y="945"/>
                  <a:pt x="836" y="945"/>
                  <a:pt x="835" y="945"/>
                </a:cubicBezTo>
                <a:cubicBezTo>
                  <a:pt x="833" y="947"/>
                  <a:pt x="831" y="945"/>
                  <a:pt x="829" y="947"/>
                </a:cubicBezTo>
                <a:cubicBezTo>
                  <a:pt x="829" y="947"/>
                  <a:pt x="829" y="947"/>
                  <a:pt x="829" y="947"/>
                </a:cubicBezTo>
                <a:cubicBezTo>
                  <a:pt x="829" y="948"/>
                  <a:pt x="829" y="948"/>
                  <a:pt x="829" y="949"/>
                </a:cubicBezTo>
                <a:cubicBezTo>
                  <a:pt x="828" y="949"/>
                  <a:pt x="828" y="949"/>
                  <a:pt x="827" y="949"/>
                </a:cubicBezTo>
                <a:cubicBezTo>
                  <a:pt x="827" y="949"/>
                  <a:pt x="827" y="950"/>
                  <a:pt x="826" y="951"/>
                </a:cubicBezTo>
                <a:cubicBezTo>
                  <a:pt x="826" y="951"/>
                  <a:pt x="826" y="951"/>
                  <a:pt x="826" y="951"/>
                </a:cubicBezTo>
                <a:cubicBezTo>
                  <a:pt x="826" y="950"/>
                  <a:pt x="826" y="950"/>
                  <a:pt x="826" y="951"/>
                </a:cubicBezTo>
                <a:cubicBezTo>
                  <a:pt x="825" y="951"/>
                  <a:pt x="825" y="951"/>
                  <a:pt x="825" y="951"/>
                </a:cubicBezTo>
                <a:cubicBezTo>
                  <a:pt x="826" y="950"/>
                  <a:pt x="825" y="949"/>
                  <a:pt x="825" y="949"/>
                </a:cubicBezTo>
                <a:cubicBezTo>
                  <a:pt x="824" y="949"/>
                  <a:pt x="824" y="949"/>
                  <a:pt x="823" y="949"/>
                </a:cubicBezTo>
                <a:cubicBezTo>
                  <a:pt x="823" y="949"/>
                  <a:pt x="822" y="949"/>
                  <a:pt x="821" y="949"/>
                </a:cubicBezTo>
                <a:cubicBezTo>
                  <a:pt x="821" y="949"/>
                  <a:pt x="820" y="949"/>
                  <a:pt x="819" y="949"/>
                </a:cubicBezTo>
                <a:cubicBezTo>
                  <a:pt x="819" y="949"/>
                  <a:pt x="818" y="949"/>
                  <a:pt x="817" y="949"/>
                </a:cubicBezTo>
                <a:cubicBezTo>
                  <a:pt x="817" y="949"/>
                  <a:pt x="817" y="949"/>
                  <a:pt x="817" y="949"/>
                </a:cubicBezTo>
                <a:cubicBezTo>
                  <a:pt x="817" y="948"/>
                  <a:pt x="817" y="948"/>
                  <a:pt x="817" y="947"/>
                </a:cubicBezTo>
                <a:cubicBezTo>
                  <a:pt x="816" y="946"/>
                  <a:pt x="816" y="945"/>
                  <a:pt x="816" y="943"/>
                </a:cubicBezTo>
                <a:cubicBezTo>
                  <a:pt x="815" y="943"/>
                  <a:pt x="814" y="943"/>
                  <a:pt x="814" y="942"/>
                </a:cubicBezTo>
                <a:cubicBezTo>
                  <a:pt x="814" y="942"/>
                  <a:pt x="814" y="942"/>
                  <a:pt x="814" y="942"/>
                </a:cubicBezTo>
                <a:cubicBezTo>
                  <a:pt x="813" y="941"/>
                  <a:pt x="812" y="939"/>
                  <a:pt x="811" y="938"/>
                </a:cubicBezTo>
                <a:cubicBezTo>
                  <a:pt x="811" y="937"/>
                  <a:pt x="810" y="936"/>
                  <a:pt x="809" y="936"/>
                </a:cubicBezTo>
                <a:cubicBezTo>
                  <a:pt x="809" y="935"/>
                  <a:pt x="808" y="934"/>
                  <a:pt x="808" y="934"/>
                </a:cubicBezTo>
                <a:cubicBezTo>
                  <a:pt x="806" y="932"/>
                  <a:pt x="806" y="930"/>
                  <a:pt x="806" y="928"/>
                </a:cubicBezTo>
                <a:cubicBezTo>
                  <a:pt x="803" y="926"/>
                  <a:pt x="805" y="923"/>
                  <a:pt x="804" y="920"/>
                </a:cubicBezTo>
                <a:cubicBezTo>
                  <a:pt x="804" y="920"/>
                  <a:pt x="804" y="920"/>
                  <a:pt x="805" y="920"/>
                </a:cubicBezTo>
                <a:cubicBezTo>
                  <a:pt x="806" y="917"/>
                  <a:pt x="804" y="915"/>
                  <a:pt x="806" y="912"/>
                </a:cubicBezTo>
                <a:cubicBezTo>
                  <a:pt x="806" y="912"/>
                  <a:pt x="806" y="912"/>
                  <a:pt x="806" y="912"/>
                </a:cubicBezTo>
                <a:cubicBezTo>
                  <a:pt x="809" y="908"/>
                  <a:pt x="805" y="903"/>
                  <a:pt x="808" y="899"/>
                </a:cubicBezTo>
                <a:cubicBezTo>
                  <a:pt x="809" y="898"/>
                  <a:pt x="809" y="896"/>
                  <a:pt x="810" y="895"/>
                </a:cubicBezTo>
                <a:cubicBezTo>
                  <a:pt x="809" y="894"/>
                  <a:pt x="809" y="894"/>
                  <a:pt x="810" y="893"/>
                </a:cubicBezTo>
                <a:cubicBezTo>
                  <a:pt x="808" y="891"/>
                  <a:pt x="810" y="887"/>
                  <a:pt x="805" y="886"/>
                </a:cubicBezTo>
                <a:cubicBezTo>
                  <a:pt x="805" y="886"/>
                  <a:pt x="804" y="886"/>
                  <a:pt x="804" y="885"/>
                </a:cubicBezTo>
                <a:cubicBezTo>
                  <a:pt x="803" y="884"/>
                  <a:pt x="803" y="883"/>
                  <a:pt x="802" y="882"/>
                </a:cubicBezTo>
                <a:cubicBezTo>
                  <a:pt x="802" y="882"/>
                  <a:pt x="802" y="882"/>
                  <a:pt x="802" y="882"/>
                </a:cubicBezTo>
                <a:cubicBezTo>
                  <a:pt x="802" y="881"/>
                  <a:pt x="801" y="880"/>
                  <a:pt x="800" y="880"/>
                </a:cubicBezTo>
                <a:cubicBezTo>
                  <a:pt x="800" y="880"/>
                  <a:pt x="800" y="880"/>
                  <a:pt x="800" y="880"/>
                </a:cubicBezTo>
                <a:cubicBezTo>
                  <a:pt x="797" y="877"/>
                  <a:pt x="793" y="880"/>
                  <a:pt x="790" y="878"/>
                </a:cubicBezTo>
                <a:cubicBezTo>
                  <a:pt x="791" y="878"/>
                  <a:pt x="791" y="878"/>
                  <a:pt x="791" y="878"/>
                </a:cubicBezTo>
                <a:cubicBezTo>
                  <a:pt x="789" y="877"/>
                  <a:pt x="788" y="877"/>
                  <a:pt x="787" y="878"/>
                </a:cubicBezTo>
                <a:cubicBezTo>
                  <a:pt x="787" y="878"/>
                  <a:pt x="787" y="878"/>
                  <a:pt x="787" y="878"/>
                </a:cubicBezTo>
                <a:cubicBezTo>
                  <a:pt x="785" y="880"/>
                  <a:pt x="781" y="878"/>
                  <a:pt x="779" y="880"/>
                </a:cubicBezTo>
                <a:cubicBezTo>
                  <a:pt x="779" y="880"/>
                  <a:pt x="779" y="880"/>
                  <a:pt x="779" y="880"/>
                </a:cubicBezTo>
                <a:cubicBezTo>
                  <a:pt x="778" y="881"/>
                  <a:pt x="776" y="881"/>
                  <a:pt x="775" y="880"/>
                </a:cubicBezTo>
                <a:cubicBezTo>
                  <a:pt x="773" y="880"/>
                  <a:pt x="772" y="880"/>
                  <a:pt x="770" y="880"/>
                </a:cubicBezTo>
                <a:cubicBezTo>
                  <a:pt x="770" y="880"/>
                  <a:pt x="770" y="880"/>
                  <a:pt x="769" y="880"/>
                </a:cubicBezTo>
                <a:cubicBezTo>
                  <a:pt x="768" y="880"/>
                  <a:pt x="768" y="880"/>
                  <a:pt x="767" y="880"/>
                </a:cubicBezTo>
                <a:cubicBezTo>
                  <a:pt x="767" y="880"/>
                  <a:pt x="767" y="880"/>
                  <a:pt x="767" y="880"/>
                </a:cubicBezTo>
                <a:cubicBezTo>
                  <a:pt x="765" y="878"/>
                  <a:pt x="767" y="876"/>
                  <a:pt x="766" y="874"/>
                </a:cubicBezTo>
                <a:cubicBezTo>
                  <a:pt x="766" y="874"/>
                  <a:pt x="766" y="874"/>
                  <a:pt x="767" y="874"/>
                </a:cubicBezTo>
                <a:cubicBezTo>
                  <a:pt x="767" y="875"/>
                  <a:pt x="767" y="874"/>
                  <a:pt x="767" y="873"/>
                </a:cubicBezTo>
                <a:cubicBezTo>
                  <a:pt x="767" y="873"/>
                  <a:pt x="767" y="872"/>
                  <a:pt x="768" y="872"/>
                </a:cubicBezTo>
                <a:cubicBezTo>
                  <a:pt x="769" y="870"/>
                  <a:pt x="769" y="868"/>
                  <a:pt x="768" y="865"/>
                </a:cubicBezTo>
                <a:cubicBezTo>
                  <a:pt x="769" y="865"/>
                  <a:pt x="769" y="865"/>
                  <a:pt x="769" y="864"/>
                </a:cubicBezTo>
                <a:cubicBezTo>
                  <a:pt x="769" y="864"/>
                  <a:pt x="769" y="864"/>
                  <a:pt x="769" y="864"/>
                </a:cubicBezTo>
                <a:cubicBezTo>
                  <a:pt x="771" y="863"/>
                  <a:pt x="770" y="860"/>
                  <a:pt x="770" y="858"/>
                </a:cubicBezTo>
                <a:cubicBezTo>
                  <a:pt x="772" y="857"/>
                  <a:pt x="767" y="855"/>
                  <a:pt x="771" y="855"/>
                </a:cubicBezTo>
                <a:cubicBezTo>
                  <a:pt x="773" y="853"/>
                  <a:pt x="772" y="851"/>
                  <a:pt x="773" y="849"/>
                </a:cubicBezTo>
                <a:cubicBezTo>
                  <a:pt x="773" y="849"/>
                  <a:pt x="773" y="849"/>
                  <a:pt x="773" y="849"/>
                </a:cubicBezTo>
                <a:cubicBezTo>
                  <a:pt x="773" y="849"/>
                  <a:pt x="773" y="849"/>
                  <a:pt x="773" y="849"/>
                </a:cubicBezTo>
                <a:cubicBezTo>
                  <a:pt x="773" y="846"/>
                  <a:pt x="773" y="843"/>
                  <a:pt x="775" y="841"/>
                </a:cubicBezTo>
                <a:cubicBezTo>
                  <a:pt x="775" y="838"/>
                  <a:pt x="775" y="835"/>
                  <a:pt x="775" y="832"/>
                </a:cubicBezTo>
                <a:cubicBezTo>
                  <a:pt x="775" y="832"/>
                  <a:pt x="775" y="832"/>
                  <a:pt x="775" y="832"/>
                </a:cubicBezTo>
                <a:cubicBezTo>
                  <a:pt x="776" y="832"/>
                  <a:pt x="776" y="832"/>
                  <a:pt x="776" y="832"/>
                </a:cubicBezTo>
                <a:cubicBezTo>
                  <a:pt x="776" y="832"/>
                  <a:pt x="777" y="832"/>
                  <a:pt x="777" y="831"/>
                </a:cubicBezTo>
                <a:cubicBezTo>
                  <a:pt x="777" y="832"/>
                  <a:pt x="777" y="832"/>
                  <a:pt x="777" y="832"/>
                </a:cubicBezTo>
                <a:cubicBezTo>
                  <a:pt x="778" y="831"/>
                  <a:pt x="778" y="829"/>
                  <a:pt x="779" y="827"/>
                </a:cubicBezTo>
                <a:cubicBezTo>
                  <a:pt x="779" y="827"/>
                  <a:pt x="779" y="826"/>
                  <a:pt x="779" y="826"/>
                </a:cubicBezTo>
                <a:cubicBezTo>
                  <a:pt x="780" y="825"/>
                  <a:pt x="780" y="823"/>
                  <a:pt x="779" y="822"/>
                </a:cubicBezTo>
                <a:cubicBezTo>
                  <a:pt x="779" y="822"/>
                  <a:pt x="779" y="822"/>
                  <a:pt x="779" y="822"/>
                </a:cubicBezTo>
                <a:cubicBezTo>
                  <a:pt x="779" y="822"/>
                  <a:pt x="778" y="821"/>
                  <a:pt x="778" y="821"/>
                </a:cubicBezTo>
                <a:cubicBezTo>
                  <a:pt x="778" y="821"/>
                  <a:pt x="778" y="821"/>
                  <a:pt x="778" y="821"/>
                </a:cubicBezTo>
                <a:cubicBezTo>
                  <a:pt x="778" y="820"/>
                  <a:pt x="777" y="820"/>
                  <a:pt x="776" y="819"/>
                </a:cubicBezTo>
                <a:cubicBezTo>
                  <a:pt x="775" y="819"/>
                  <a:pt x="775" y="819"/>
                  <a:pt x="775" y="818"/>
                </a:cubicBezTo>
                <a:cubicBezTo>
                  <a:pt x="773" y="818"/>
                  <a:pt x="770" y="818"/>
                  <a:pt x="768" y="818"/>
                </a:cubicBezTo>
                <a:cubicBezTo>
                  <a:pt x="767" y="819"/>
                  <a:pt x="767" y="819"/>
                  <a:pt x="767" y="820"/>
                </a:cubicBezTo>
                <a:cubicBezTo>
                  <a:pt x="767" y="820"/>
                  <a:pt x="767" y="820"/>
                  <a:pt x="767" y="820"/>
                </a:cubicBezTo>
                <a:cubicBezTo>
                  <a:pt x="765" y="820"/>
                  <a:pt x="762" y="821"/>
                  <a:pt x="760" y="822"/>
                </a:cubicBezTo>
                <a:cubicBezTo>
                  <a:pt x="760" y="822"/>
                  <a:pt x="760" y="822"/>
                  <a:pt x="760" y="822"/>
                </a:cubicBezTo>
                <a:cubicBezTo>
                  <a:pt x="758" y="824"/>
                  <a:pt x="756" y="822"/>
                  <a:pt x="754" y="824"/>
                </a:cubicBezTo>
                <a:cubicBezTo>
                  <a:pt x="754" y="824"/>
                  <a:pt x="754" y="824"/>
                  <a:pt x="754" y="824"/>
                </a:cubicBezTo>
                <a:cubicBezTo>
                  <a:pt x="753" y="825"/>
                  <a:pt x="753" y="825"/>
                  <a:pt x="752" y="826"/>
                </a:cubicBezTo>
                <a:cubicBezTo>
                  <a:pt x="752" y="827"/>
                  <a:pt x="752" y="827"/>
                  <a:pt x="752" y="827"/>
                </a:cubicBezTo>
                <a:cubicBezTo>
                  <a:pt x="752" y="828"/>
                  <a:pt x="752" y="828"/>
                  <a:pt x="752" y="828"/>
                </a:cubicBezTo>
                <a:cubicBezTo>
                  <a:pt x="751" y="830"/>
                  <a:pt x="751" y="832"/>
                  <a:pt x="752" y="834"/>
                </a:cubicBezTo>
                <a:cubicBezTo>
                  <a:pt x="751" y="835"/>
                  <a:pt x="751" y="835"/>
                  <a:pt x="750" y="836"/>
                </a:cubicBezTo>
                <a:cubicBezTo>
                  <a:pt x="750" y="836"/>
                  <a:pt x="750" y="836"/>
                  <a:pt x="750" y="836"/>
                </a:cubicBezTo>
                <a:cubicBezTo>
                  <a:pt x="749" y="837"/>
                  <a:pt x="749" y="838"/>
                  <a:pt x="749" y="839"/>
                </a:cubicBezTo>
                <a:cubicBezTo>
                  <a:pt x="747" y="841"/>
                  <a:pt x="748" y="844"/>
                  <a:pt x="747" y="845"/>
                </a:cubicBezTo>
                <a:cubicBezTo>
                  <a:pt x="747" y="845"/>
                  <a:pt x="747" y="845"/>
                  <a:pt x="747" y="845"/>
                </a:cubicBezTo>
                <a:cubicBezTo>
                  <a:pt x="746" y="846"/>
                  <a:pt x="745" y="846"/>
                  <a:pt x="745" y="847"/>
                </a:cubicBezTo>
                <a:cubicBezTo>
                  <a:pt x="745" y="847"/>
                  <a:pt x="745" y="847"/>
                  <a:pt x="745" y="847"/>
                </a:cubicBezTo>
                <a:cubicBezTo>
                  <a:pt x="743" y="848"/>
                  <a:pt x="744" y="850"/>
                  <a:pt x="743" y="850"/>
                </a:cubicBezTo>
                <a:cubicBezTo>
                  <a:pt x="742" y="851"/>
                  <a:pt x="741" y="851"/>
                  <a:pt x="741" y="851"/>
                </a:cubicBezTo>
                <a:cubicBezTo>
                  <a:pt x="739" y="850"/>
                  <a:pt x="737" y="849"/>
                  <a:pt x="735" y="851"/>
                </a:cubicBezTo>
                <a:cubicBezTo>
                  <a:pt x="735" y="851"/>
                  <a:pt x="735" y="851"/>
                  <a:pt x="735" y="850"/>
                </a:cubicBezTo>
                <a:cubicBezTo>
                  <a:pt x="734" y="850"/>
                  <a:pt x="732" y="850"/>
                  <a:pt x="731" y="851"/>
                </a:cubicBezTo>
                <a:cubicBezTo>
                  <a:pt x="730" y="852"/>
                  <a:pt x="730" y="852"/>
                  <a:pt x="729" y="853"/>
                </a:cubicBezTo>
                <a:cubicBezTo>
                  <a:pt x="729" y="853"/>
                  <a:pt x="729" y="853"/>
                  <a:pt x="729" y="853"/>
                </a:cubicBezTo>
                <a:cubicBezTo>
                  <a:pt x="728" y="854"/>
                  <a:pt x="725" y="853"/>
                  <a:pt x="724" y="855"/>
                </a:cubicBezTo>
                <a:cubicBezTo>
                  <a:pt x="722" y="856"/>
                  <a:pt x="720" y="856"/>
                  <a:pt x="718" y="855"/>
                </a:cubicBezTo>
                <a:cubicBezTo>
                  <a:pt x="717" y="853"/>
                  <a:pt x="715" y="852"/>
                  <a:pt x="714" y="851"/>
                </a:cubicBezTo>
                <a:cubicBezTo>
                  <a:pt x="714" y="851"/>
                  <a:pt x="714" y="851"/>
                  <a:pt x="714" y="851"/>
                </a:cubicBezTo>
                <a:cubicBezTo>
                  <a:pt x="711" y="849"/>
                  <a:pt x="707" y="851"/>
                  <a:pt x="706" y="847"/>
                </a:cubicBezTo>
                <a:cubicBezTo>
                  <a:pt x="705" y="846"/>
                  <a:pt x="705" y="844"/>
                  <a:pt x="704" y="843"/>
                </a:cubicBezTo>
                <a:cubicBezTo>
                  <a:pt x="704" y="843"/>
                  <a:pt x="704" y="843"/>
                  <a:pt x="704" y="843"/>
                </a:cubicBezTo>
                <a:cubicBezTo>
                  <a:pt x="703" y="840"/>
                  <a:pt x="701" y="836"/>
                  <a:pt x="698" y="834"/>
                </a:cubicBezTo>
                <a:cubicBezTo>
                  <a:pt x="698" y="834"/>
                  <a:pt x="698" y="834"/>
                  <a:pt x="698" y="834"/>
                </a:cubicBezTo>
                <a:cubicBezTo>
                  <a:pt x="698" y="833"/>
                  <a:pt x="697" y="832"/>
                  <a:pt x="696" y="832"/>
                </a:cubicBezTo>
                <a:cubicBezTo>
                  <a:pt x="695" y="831"/>
                  <a:pt x="696" y="829"/>
                  <a:pt x="695" y="828"/>
                </a:cubicBezTo>
                <a:cubicBezTo>
                  <a:pt x="694" y="827"/>
                  <a:pt x="694" y="827"/>
                  <a:pt x="694" y="827"/>
                </a:cubicBezTo>
                <a:cubicBezTo>
                  <a:pt x="694" y="826"/>
                  <a:pt x="693" y="825"/>
                  <a:pt x="693" y="824"/>
                </a:cubicBezTo>
                <a:cubicBezTo>
                  <a:pt x="692" y="824"/>
                  <a:pt x="692" y="823"/>
                  <a:pt x="692" y="823"/>
                </a:cubicBezTo>
                <a:cubicBezTo>
                  <a:pt x="691" y="819"/>
                  <a:pt x="692" y="815"/>
                  <a:pt x="692" y="811"/>
                </a:cubicBezTo>
                <a:cubicBezTo>
                  <a:pt x="691" y="811"/>
                  <a:pt x="691" y="811"/>
                  <a:pt x="690" y="811"/>
                </a:cubicBezTo>
                <a:cubicBezTo>
                  <a:pt x="691" y="811"/>
                  <a:pt x="691" y="811"/>
                  <a:pt x="691" y="811"/>
                </a:cubicBezTo>
                <a:cubicBezTo>
                  <a:pt x="694" y="806"/>
                  <a:pt x="690" y="801"/>
                  <a:pt x="691" y="797"/>
                </a:cubicBezTo>
                <a:cubicBezTo>
                  <a:pt x="690" y="796"/>
                  <a:pt x="690" y="796"/>
                  <a:pt x="691" y="796"/>
                </a:cubicBezTo>
                <a:cubicBezTo>
                  <a:pt x="689" y="791"/>
                  <a:pt x="689" y="786"/>
                  <a:pt x="693" y="782"/>
                </a:cubicBezTo>
                <a:cubicBezTo>
                  <a:pt x="693" y="781"/>
                  <a:pt x="694" y="780"/>
                  <a:pt x="695" y="780"/>
                </a:cubicBezTo>
                <a:cubicBezTo>
                  <a:pt x="697" y="775"/>
                  <a:pt x="696" y="771"/>
                  <a:pt x="693" y="766"/>
                </a:cubicBezTo>
                <a:cubicBezTo>
                  <a:pt x="691" y="764"/>
                  <a:pt x="692" y="761"/>
                  <a:pt x="692" y="759"/>
                </a:cubicBezTo>
                <a:cubicBezTo>
                  <a:pt x="691" y="758"/>
                  <a:pt x="691" y="758"/>
                  <a:pt x="691" y="758"/>
                </a:cubicBezTo>
                <a:cubicBezTo>
                  <a:pt x="692" y="756"/>
                  <a:pt x="692" y="755"/>
                  <a:pt x="693" y="754"/>
                </a:cubicBezTo>
                <a:cubicBezTo>
                  <a:pt x="693" y="752"/>
                  <a:pt x="695" y="751"/>
                  <a:pt x="696" y="751"/>
                </a:cubicBezTo>
                <a:cubicBezTo>
                  <a:pt x="697" y="750"/>
                  <a:pt x="698" y="749"/>
                  <a:pt x="699" y="747"/>
                </a:cubicBezTo>
                <a:cubicBezTo>
                  <a:pt x="699" y="747"/>
                  <a:pt x="699" y="747"/>
                  <a:pt x="699" y="747"/>
                </a:cubicBezTo>
                <a:cubicBezTo>
                  <a:pt x="700" y="747"/>
                  <a:pt x="701" y="747"/>
                  <a:pt x="702" y="747"/>
                </a:cubicBezTo>
                <a:cubicBezTo>
                  <a:pt x="702" y="743"/>
                  <a:pt x="705" y="743"/>
                  <a:pt x="708" y="743"/>
                </a:cubicBezTo>
                <a:cubicBezTo>
                  <a:pt x="711" y="738"/>
                  <a:pt x="714" y="732"/>
                  <a:pt x="721" y="733"/>
                </a:cubicBezTo>
                <a:cubicBezTo>
                  <a:pt x="723" y="731"/>
                  <a:pt x="726" y="732"/>
                  <a:pt x="729" y="731"/>
                </a:cubicBezTo>
                <a:cubicBezTo>
                  <a:pt x="729" y="731"/>
                  <a:pt x="729" y="731"/>
                  <a:pt x="729" y="731"/>
                </a:cubicBezTo>
                <a:cubicBezTo>
                  <a:pt x="729" y="731"/>
                  <a:pt x="729" y="731"/>
                  <a:pt x="729" y="731"/>
                </a:cubicBezTo>
                <a:cubicBezTo>
                  <a:pt x="730" y="732"/>
                  <a:pt x="732" y="732"/>
                  <a:pt x="733" y="732"/>
                </a:cubicBezTo>
                <a:cubicBezTo>
                  <a:pt x="734" y="732"/>
                  <a:pt x="736" y="732"/>
                  <a:pt x="737" y="732"/>
                </a:cubicBezTo>
                <a:cubicBezTo>
                  <a:pt x="737" y="732"/>
                  <a:pt x="737" y="732"/>
                  <a:pt x="737" y="732"/>
                </a:cubicBezTo>
                <a:cubicBezTo>
                  <a:pt x="737" y="733"/>
                  <a:pt x="737" y="733"/>
                  <a:pt x="737" y="734"/>
                </a:cubicBezTo>
                <a:cubicBezTo>
                  <a:pt x="738" y="734"/>
                  <a:pt x="738" y="735"/>
                  <a:pt x="739" y="736"/>
                </a:cubicBezTo>
                <a:cubicBezTo>
                  <a:pt x="741" y="736"/>
                  <a:pt x="743" y="737"/>
                  <a:pt x="743" y="739"/>
                </a:cubicBezTo>
                <a:cubicBezTo>
                  <a:pt x="745" y="739"/>
                  <a:pt x="746" y="739"/>
                  <a:pt x="747" y="739"/>
                </a:cubicBezTo>
                <a:cubicBezTo>
                  <a:pt x="748" y="739"/>
                  <a:pt x="748" y="740"/>
                  <a:pt x="748" y="740"/>
                </a:cubicBezTo>
                <a:cubicBezTo>
                  <a:pt x="750" y="740"/>
                  <a:pt x="751" y="740"/>
                  <a:pt x="752" y="740"/>
                </a:cubicBezTo>
                <a:cubicBezTo>
                  <a:pt x="753" y="740"/>
                  <a:pt x="753" y="740"/>
                  <a:pt x="753" y="739"/>
                </a:cubicBezTo>
                <a:cubicBezTo>
                  <a:pt x="753" y="739"/>
                  <a:pt x="753" y="740"/>
                  <a:pt x="754" y="739"/>
                </a:cubicBezTo>
                <a:cubicBezTo>
                  <a:pt x="754" y="740"/>
                  <a:pt x="754" y="740"/>
                  <a:pt x="754" y="740"/>
                </a:cubicBezTo>
                <a:cubicBezTo>
                  <a:pt x="755" y="740"/>
                  <a:pt x="756" y="740"/>
                  <a:pt x="756" y="740"/>
                </a:cubicBezTo>
                <a:cubicBezTo>
                  <a:pt x="756" y="740"/>
                  <a:pt x="756" y="740"/>
                  <a:pt x="756" y="740"/>
                </a:cubicBezTo>
                <a:cubicBezTo>
                  <a:pt x="757" y="739"/>
                  <a:pt x="758" y="739"/>
                  <a:pt x="758" y="738"/>
                </a:cubicBezTo>
                <a:cubicBezTo>
                  <a:pt x="758" y="739"/>
                  <a:pt x="759" y="739"/>
                  <a:pt x="760" y="739"/>
                </a:cubicBezTo>
                <a:cubicBezTo>
                  <a:pt x="761" y="741"/>
                  <a:pt x="762" y="741"/>
                  <a:pt x="764" y="739"/>
                </a:cubicBezTo>
                <a:cubicBezTo>
                  <a:pt x="764" y="739"/>
                  <a:pt x="764" y="738"/>
                  <a:pt x="764" y="738"/>
                </a:cubicBezTo>
                <a:cubicBezTo>
                  <a:pt x="763" y="737"/>
                  <a:pt x="762" y="736"/>
                  <a:pt x="762" y="736"/>
                </a:cubicBezTo>
                <a:cubicBezTo>
                  <a:pt x="762" y="736"/>
                  <a:pt x="762" y="736"/>
                  <a:pt x="762" y="736"/>
                </a:cubicBezTo>
                <a:cubicBezTo>
                  <a:pt x="761" y="735"/>
                  <a:pt x="761" y="734"/>
                  <a:pt x="761" y="734"/>
                </a:cubicBezTo>
                <a:cubicBezTo>
                  <a:pt x="761" y="734"/>
                  <a:pt x="761" y="733"/>
                  <a:pt x="762" y="733"/>
                </a:cubicBezTo>
                <a:cubicBezTo>
                  <a:pt x="761" y="732"/>
                  <a:pt x="761" y="731"/>
                  <a:pt x="761" y="730"/>
                </a:cubicBezTo>
                <a:cubicBezTo>
                  <a:pt x="760" y="730"/>
                  <a:pt x="759" y="730"/>
                  <a:pt x="758" y="730"/>
                </a:cubicBezTo>
                <a:cubicBezTo>
                  <a:pt x="759" y="729"/>
                  <a:pt x="759" y="727"/>
                  <a:pt x="760" y="726"/>
                </a:cubicBezTo>
                <a:cubicBezTo>
                  <a:pt x="760" y="726"/>
                  <a:pt x="760" y="726"/>
                  <a:pt x="760" y="726"/>
                </a:cubicBezTo>
                <a:cubicBezTo>
                  <a:pt x="760" y="726"/>
                  <a:pt x="760" y="726"/>
                  <a:pt x="760" y="726"/>
                </a:cubicBezTo>
                <a:cubicBezTo>
                  <a:pt x="760" y="725"/>
                  <a:pt x="761" y="725"/>
                  <a:pt x="762" y="724"/>
                </a:cubicBezTo>
                <a:cubicBezTo>
                  <a:pt x="763" y="724"/>
                  <a:pt x="764" y="724"/>
                  <a:pt x="766" y="724"/>
                </a:cubicBezTo>
                <a:cubicBezTo>
                  <a:pt x="766" y="724"/>
                  <a:pt x="766" y="724"/>
                  <a:pt x="766" y="724"/>
                </a:cubicBezTo>
                <a:cubicBezTo>
                  <a:pt x="766" y="725"/>
                  <a:pt x="766" y="725"/>
                  <a:pt x="766" y="726"/>
                </a:cubicBezTo>
                <a:cubicBezTo>
                  <a:pt x="770" y="726"/>
                  <a:pt x="773" y="726"/>
                  <a:pt x="777" y="726"/>
                </a:cubicBezTo>
                <a:cubicBezTo>
                  <a:pt x="777" y="725"/>
                  <a:pt x="777" y="725"/>
                  <a:pt x="777" y="724"/>
                </a:cubicBezTo>
                <a:cubicBezTo>
                  <a:pt x="778" y="725"/>
                  <a:pt x="778" y="726"/>
                  <a:pt x="779" y="726"/>
                </a:cubicBezTo>
                <a:cubicBezTo>
                  <a:pt x="779" y="726"/>
                  <a:pt x="779" y="726"/>
                  <a:pt x="780" y="726"/>
                </a:cubicBezTo>
                <a:cubicBezTo>
                  <a:pt x="780" y="727"/>
                  <a:pt x="781" y="726"/>
                  <a:pt x="781" y="726"/>
                </a:cubicBezTo>
                <a:cubicBezTo>
                  <a:pt x="783" y="725"/>
                  <a:pt x="784" y="727"/>
                  <a:pt x="785" y="728"/>
                </a:cubicBezTo>
                <a:cubicBezTo>
                  <a:pt x="785" y="728"/>
                  <a:pt x="785" y="728"/>
                  <a:pt x="785" y="728"/>
                </a:cubicBezTo>
                <a:cubicBezTo>
                  <a:pt x="786" y="730"/>
                  <a:pt x="789" y="728"/>
                  <a:pt x="791" y="730"/>
                </a:cubicBezTo>
                <a:cubicBezTo>
                  <a:pt x="791" y="730"/>
                  <a:pt x="791" y="730"/>
                  <a:pt x="791" y="730"/>
                </a:cubicBezTo>
                <a:cubicBezTo>
                  <a:pt x="792" y="731"/>
                  <a:pt x="793" y="733"/>
                  <a:pt x="795" y="734"/>
                </a:cubicBezTo>
                <a:cubicBezTo>
                  <a:pt x="796" y="735"/>
                  <a:pt x="798" y="735"/>
                  <a:pt x="800" y="734"/>
                </a:cubicBezTo>
                <a:cubicBezTo>
                  <a:pt x="800" y="734"/>
                  <a:pt x="800" y="734"/>
                  <a:pt x="800" y="734"/>
                </a:cubicBezTo>
                <a:cubicBezTo>
                  <a:pt x="801" y="733"/>
                  <a:pt x="801" y="732"/>
                  <a:pt x="802" y="732"/>
                </a:cubicBezTo>
                <a:cubicBezTo>
                  <a:pt x="803" y="731"/>
                  <a:pt x="805" y="731"/>
                  <a:pt x="806" y="732"/>
                </a:cubicBezTo>
                <a:cubicBezTo>
                  <a:pt x="806" y="732"/>
                  <a:pt x="806" y="732"/>
                  <a:pt x="806" y="732"/>
                </a:cubicBezTo>
                <a:cubicBezTo>
                  <a:pt x="808" y="733"/>
                  <a:pt x="806" y="736"/>
                  <a:pt x="808" y="737"/>
                </a:cubicBezTo>
                <a:cubicBezTo>
                  <a:pt x="808" y="737"/>
                  <a:pt x="808" y="737"/>
                  <a:pt x="808" y="737"/>
                </a:cubicBezTo>
                <a:cubicBezTo>
                  <a:pt x="809" y="739"/>
                  <a:pt x="811" y="738"/>
                  <a:pt x="811" y="740"/>
                </a:cubicBezTo>
                <a:cubicBezTo>
                  <a:pt x="812" y="740"/>
                  <a:pt x="812" y="740"/>
                  <a:pt x="812" y="740"/>
                </a:cubicBezTo>
                <a:cubicBezTo>
                  <a:pt x="812" y="741"/>
                  <a:pt x="812" y="741"/>
                  <a:pt x="812" y="741"/>
                </a:cubicBezTo>
                <a:cubicBezTo>
                  <a:pt x="813" y="743"/>
                  <a:pt x="813" y="745"/>
                  <a:pt x="812" y="747"/>
                </a:cubicBezTo>
                <a:cubicBezTo>
                  <a:pt x="812" y="747"/>
                  <a:pt x="812" y="747"/>
                  <a:pt x="812" y="747"/>
                </a:cubicBezTo>
                <a:cubicBezTo>
                  <a:pt x="810" y="750"/>
                  <a:pt x="810" y="752"/>
                  <a:pt x="812" y="755"/>
                </a:cubicBezTo>
                <a:cubicBezTo>
                  <a:pt x="812" y="754"/>
                  <a:pt x="812" y="754"/>
                  <a:pt x="812" y="754"/>
                </a:cubicBezTo>
                <a:cubicBezTo>
                  <a:pt x="816" y="756"/>
                  <a:pt x="814" y="760"/>
                  <a:pt x="816" y="763"/>
                </a:cubicBezTo>
                <a:cubicBezTo>
                  <a:pt x="816" y="763"/>
                  <a:pt x="817" y="764"/>
                  <a:pt x="818" y="764"/>
                </a:cubicBezTo>
                <a:cubicBezTo>
                  <a:pt x="818" y="764"/>
                  <a:pt x="818" y="764"/>
                  <a:pt x="818" y="764"/>
                </a:cubicBezTo>
                <a:cubicBezTo>
                  <a:pt x="818" y="765"/>
                  <a:pt x="819" y="766"/>
                  <a:pt x="819" y="766"/>
                </a:cubicBezTo>
                <a:cubicBezTo>
                  <a:pt x="820" y="767"/>
                  <a:pt x="820" y="767"/>
                  <a:pt x="820" y="767"/>
                </a:cubicBezTo>
                <a:cubicBezTo>
                  <a:pt x="820" y="768"/>
                  <a:pt x="820" y="768"/>
                  <a:pt x="820" y="768"/>
                </a:cubicBezTo>
                <a:cubicBezTo>
                  <a:pt x="820" y="769"/>
                  <a:pt x="820" y="771"/>
                  <a:pt x="822" y="772"/>
                </a:cubicBezTo>
                <a:cubicBezTo>
                  <a:pt x="821" y="772"/>
                  <a:pt x="821" y="772"/>
                  <a:pt x="821" y="772"/>
                </a:cubicBezTo>
                <a:cubicBezTo>
                  <a:pt x="822" y="773"/>
                  <a:pt x="822" y="773"/>
                  <a:pt x="823" y="774"/>
                </a:cubicBezTo>
                <a:cubicBezTo>
                  <a:pt x="823" y="774"/>
                  <a:pt x="824" y="775"/>
                  <a:pt x="823" y="775"/>
                </a:cubicBezTo>
                <a:cubicBezTo>
                  <a:pt x="824" y="776"/>
                  <a:pt x="824" y="777"/>
                  <a:pt x="825" y="778"/>
                </a:cubicBezTo>
                <a:cubicBezTo>
                  <a:pt x="825" y="778"/>
                  <a:pt x="825" y="778"/>
                  <a:pt x="825" y="778"/>
                </a:cubicBezTo>
                <a:cubicBezTo>
                  <a:pt x="826" y="779"/>
                  <a:pt x="826" y="779"/>
                  <a:pt x="827" y="780"/>
                </a:cubicBezTo>
                <a:cubicBezTo>
                  <a:pt x="827" y="780"/>
                  <a:pt x="827" y="780"/>
                  <a:pt x="827" y="780"/>
                </a:cubicBezTo>
                <a:cubicBezTo>
                  <a:pt x="828" y="781"/>
                  <a:pt x="829" y="781"/>
                  <a:pt x="830" y="782"/>
                </a:cubicBezTo>
                <a:cubicBezTo>
                  <a:pt x="830" y="782"/>
                  <a:pt x="830" y="782"/>
                  <a:pt x="830" y="782"/>
                </a:cubicBezTo>
                <a:cubicBezTo>
                  <a:pt x="833" y="781"/>
                  <a:pt x="831" y="777"/>
                  <a:pt x="833" y="776"/>
                </a:cubicBezTo>
                <a:cubicBezTo>
                  <a:pt x="833" y="776"/>
                  <a:pt x="833" y="776"/>
                  <a:pt x="833" y="776"/>
                </a:cubicBezTo>
                <a:cubicBezTo>
                  <a:pt x="835" y="773"/>
                  <a:pt x="833" y="769"/>
                  <a:pt x="835" y="766"/>
                </a:cubicBezTo>
                <a:cubicBezTo>
                  <a:pt x="834" y="766"/>
                  <a:pt x="834" y="765"/>
                  <a:pt x="835" y="765"/>
                </a:cubicBezTo>
                <a:cubicBezTo>
                  <a:pt x="833" y="762"/>
                  <a:pt x="835" y="759"/>
                  <a:pt x="833" y="757"/>
                </a:cubicBezTo>
                <a:cubicBezTo>
                  <a:pt x="832" y="756"/>
                  <a:pt x="832" y="756"/>
                  <a:pt x="833" y="755"/>
                </a:cubicBezTo>
                <a:cubicBezTo>
                  <a:pt x="832" y="754"/>
                  <a:pt x="832" y="752"/>
                  <a:pt x="831" y="751"/>
                </a:cubicBezTo>
                <a:cubicBezTo>
                  <a:pt x="829" y="749"/>
                  <a:pt x="831" y="747"/>
                  <a:pt x="829" y="745"/>
                </a:cubicBezTo>
                <a:cubicBezTo>
                  <a:pt x="829" y="745"/>
                  <a:pt x="829" y="745"/>
                  <a:pt x="829" y="745"/>
                </a:cubicBezTo>
                <a:cubicBezTo>
                  <a:pt x="827" y="744"/>
                  <a:pt x="829" y="741"/>
                  <a:pt x="827" y="740"/>
                </a:cubicBezTo>
                <a:cubicBezTo>
                  <a:pt x="827" y="739"/>
                  <a:pt x="827" y="739"/>
                  <a:pt x="827" y="738"/>
                </a:cubicBezTo>
                <a:cubicBezTo>
                  <a:pt x="825" y="736"/>
                  <a:pt x="827" y="732"/>
                  <a:pt x="825" y="730"/>
                </a:cubicBezTo>
                <a:cubicBezTo>
                  <a:pt x="825" y="730"/>
                  <a:pt x="825" y="729"/>
                  <a:pt x="825" y="729"/>
                </a:cubicBezTo>
                <a:cubicBezTo>
                  <a:pt x="824" y="726"/>
                  <a:pt x="824" y="722"/>
                  <a:pt x="824" y="719"/>
                </a:cubicBezTo>
                <a:cubicBezTo>
                  <a:pt x="824" y="719"/>
                  <a:pt x="824" y="719"/>
                  <a:pt x="824" y="718"/>
                </a:cubicBezTo>
                <a:cubicBezTo>
                  <a:pt x="825" y="717"/>
                  <a:pt x="826" y="715"/>
                  <a:pt x="827" y="713"/>
                </a:cubicBezTo>
                <a:cubicBezTo>
                  <a:pt x="827" y="712"/>
                  <a:pt x="828" y="711"/>
                  <a:pt x="828" y="710"/>
                </a:cubicBezTo>
                <a:cubicBezTo>
                  <a:pt x="829" y="709"/>
                  <a:pt x="829" y="707"/>
                  <a:pt x="831" y="707"/>
                </a:cubicBezTo>
                <a:cubicBezTo>
                  <a:pt x="831" y="706"/>
                  <a:pt x="832" y="705"/>
                  <a:pt x="833" y="705"/>
                </a:cubicBezTo>
                <a:cubicBezTo>
                  <a:pt x="833" y="704"/>
                  <a:pt x="834" y="703"/>
                  <a:pt x="835" y="703"/>
                </a:cubicBezTo>
                <a:cubicBezTo>
                  <a:pt x="836" y="702"/>
                  <a:pt x="837" y="701"/>
                  <a:pt x="838" y="701"/>
                </a:cubicBezTo>
                <a:cubicBezTo>
                  <a:pt x="839" y="698"/>
                  <a:pt x="841" y="697"/>
                  <a:pt x="842" y="695"/>
                </a:cubicBezTo>
                <a:cubicBezTo>
                  <a:pt x="843" y="693"/>
                  <a:pt x="844" y="693"/>
                  <a:pt x="846" y="693"/>
                </a:cubicBezTo>
                <a:cubicBezTo>
                  <a:pt x="846" y="692"/>
                  <a:pt x="847" y="692"/>
                  <a:pt x="848" y="692"/>
                </a:cubicBezTo>
                <a:cubicBezTo>
                  <a:pt x="849" y="690"/>
                  <a:pt x="850" y="690"/>
                  <a:pt x="852" y="689"/>
                </a:cubicBezTo>
                <a:cubicBezTo>
                  <a:pt x="852" y="688"/>
                  <a:pt x="853" y="688"/>
                  <a:pt x="854" y="688"/>
                </a:cubicBezTo>
                <a:cubicBezTo>
                  <a:pt x="854" y="687"/>
                  <a:pt x="855" y="686"/>
                  <a:pt x="856" y="685"/>
                </a:cubicBezTo>
                <a:cubicBezTo>
                  <a:pt x="857" y="683"/>
                  <a:pt x="859" y="680"/>
                  <a:pt x="860" y="676"/>
                </a:cubicBezTo>
                <a:cubicBezTo>
                  <a:pt x="860" y="676"/>
                  <a:pt x="861" y="676"/>
                  <a:pt x="862" y="676"/>
                </a:cubicBezTo>
                <a:cubicBezTo>
                  <a:pt x="861" y="675"/>
                  <a:pt x="861" y="674"/>
                  <a:pt x="860" y="674"/>
                </a:cubicBezTo>
                <a:cubicBezTo>
                  <a:pt x="861" y="672"/>
                  <a:pt x="862" y="671"/>
                  <a:pt x="864" y="672"/>
                </a:cubicBezTo>
                <a:cubicBezTo>
                  <a:pt x="867" y="673"/>
                  <a:pt x="867" y="671"/>
                  <a:pt x="867" y="669"/>
                </a:cubicBezTo>
                <a:cubicBezTo>
                  <a:pt x="866" y="668"/>
                  <a:pt x="863" y="668"/>
                  <a:pt x="865" y="665"/>
                </a:cubicBezTo>
                <a:cubicBezTo>
                  <a:pt x="867" y="662"/>
                  <a:pt x="865" y="660"/>
                  <a:pt x="863" y="657"/>
                </a:cubicBezTo>
                <a:cubicBezTo>
                  <a:pt x="862" y="657"/>
                  <a:pt x="862" y="656"/>
                  <a:pt x="861" y="655"/>
                </a:cubicBezTo>
                <a:cubicBezTo>
                  <a:pt x="860" y="654"/>
                  <a:pt x="860" y="654"/>
                  <a:pt x="862" y="653"/>
                </a:cubicBezTo>
                <a:cubicBezTo>
                  <a:pt x="862" y="652"/>
                  <a:pt x="863" y="651"/>
                  <a:pt x="863" y="650"/>
                </a:cubicBezTo>
                <a:cubicBezTo>
                  <a:pt x="863" y="650"/>
                  <a:pt x="864" y="649"/>
                  <a:pt x="864" y="649"/>
                </a:cubicBezTo>
                <a:cubicBezTo>
                  <a:pt x="864" y="648"/>
                  <a:pt x="864" y="646"/>
                  <a:pt x="865" y="645"/>
                </a:cubicBezTo>
                <a:cubicBezTo>
                  <a:pt x="866" y="645"/>
                  <a:pt x="866" y="645"/>
                  <a:pt x="866" y="644"/>
                </a:cubicBezTo>
                <a:cubicBezTo>
                  <a:pt x="866" y="644"/>
                  <a:pt x="867" y="645"/>
                  <a:pt x="867" y="645"/>
                </a:cubicBezTo>
                <a:cubicBezTo>
                  <a:pt x="867" y="645"/>
                  <a:pt x="867" y="645"/>
                  <a:pt x="867" y="645"/>
                </a:cubicBezTo>
                <a:cubicBezTo>
                  <a:pt x="868" y="647"/>
                  <a:pt x="869" y="649"/>
                  <a:pt x="871" y="649"/>
                </a:cubicBezTo>
                <a:cubicBezTo>
                  <a:pt x="873" y="648"/>
                  <a:pt x="873" y="647"/>
                  <a:pt x="873" y="645"/>
                </a:cubicBezTo>
                <a:cubicBezTo>
                  <a:pt x="873" y="645"/>
                  <a:pt x="873" y="645"/>
                  <a:pt x="873" y="645"/>
                </a:cubicBezTo>
                <a:cubicBezTo>
                  <a:pt x="875" y="644"/>
                  <a:pt x="873" y="641"/>
                  <a:pt x="875" y="640"/>
                </a:cubicBezTo>
                <a:cubicBezTo>
                  <a:pt x="876" y="637"/>
                  <a:pt x="875" y="634"/>
                  <a:pt x="875" y="632"/>
                </a:cubicBezTo>
                <a:cubicBezTo>
                  <a:pt x="874" y="630"/>
                  <a:pt x="875" y="629"/>
                  <a:pt x="877" y="630"/>
                </a:cubicBezTo>
                <a:cubicBezTo>
                  <a:pt x="878" y="630"/>
                  <a:pt x="879" y="630"/>
                  <a:pt x="880" y="630"/>
                </a:cubicBezTo>
                <a:cubicBezTo>
                  <a:pt x="882" y="629"/>
                  <a:pt x="882" y="627"/>
                  <a:pt x="883" y="626"/>
                </a:cubicBezTo>
                <a:cubicBezTo>
                  <a:pt x="883" y="626"/>
                  <a:pt x="883" y="626"/>
                  <a:pt x="883" y="626"/>
                </a:cubicBezTo>
                <a:cubicBezTo>
                  <a:pt x="883" y="626"/>
                  <a:pt x="884" y="625"/>
                  <a:pt x="885" y="624"/>
                </a:cubicBezTo>
                <a:cubicBezTo>
                  <a:pt x="885" y="624"/>
                  <a:pt x="886" y="623"/>
                  <a:pt x="886" y="622"/>
                </a:cubicBezTo>
                <a:cubicBezTo>
                  <a:pt x="886" y="621"/>
                  <a:pt x="886" y="621"/>
                  <a:pt x="887" y="620"/>
                </a:cubicBezTo>
                <a:cubicBezTo>
                  <a:pt x="887" y="620"/>
                  <a:pt x="887" y="620"/>
                  <a:pt x="887" y="619"/>
                </a:cubicBezTo>
                <a:cubicBezTo>
                  <a:pt x="888" y="619"/>
                  <a:pt x="888" y="619"/>
                  <a:pt x="889" y="618"/>
                </a:cubicBezTo>
                <a:cubicBezTo>
                  <a:pt x="889" y="618"/>
                  <a:pt x="889" y="617"/>
                  <a:pt x="889" y="617"/>
                </a:cubicBezTo>
                <a:cubicBezTo>
                  <a:pt x="888" y="617"/>
                  <a:pt x="888" y="617"/>
                  <a:pt x="888" y="617"/>
                </a:cubicBezTo>
                <a:cubicBezTo>
                  <a:pt x="888" y="616"/>
                  <a:pt x="888" y="616"/>
                  <a:pt x="888" y="616"/>
                </a:cubicBezTo>
                <a:cubicBezTo>
                  <a:pt x="888" y="616"/>
                  <a:pt x="888" y="616"/>
                  <a:pt x="888" y="615"/>
                </a:cubicBezTo>
                <a:cubicBezTo>
                  <a:pt x="888" y="615"/>
                  <a:pt x="888" y="615"/>
                  <a:pt x="889" y="615"/>
                </a:cubicBezTo>
                <a:cubicBezTo>
                  <a:pt x="890" y="615"/>
                  <a:pt x="891" y="615"/>
                  <a:pt x="892" y="615"/>
                </a:cubicBezTo>
                <a:cubicBezTo>
                  <a:pt x="893" y="614"/>
                  <a:pt x="893" y="614"/>
                  <a:pt x="893" y="613"/>
                </a:cubicBezTo>
                <a:cubicBezTo>
                  <a:pt x="893" y="613"/>
                  <a:pt x="893" y="613"/>
                  <a:pt x="893" y="613"/>
                </a:cubicBezTo>
                <a:cubicBezTo>
                  <a:pt x="894" y="613"/>
                  <a:pt x="894" y="613"/>
                  <a:pt x="894" y="613"/>
                </a:cubicBezTo>
                <a:cubicBezTo>
                  <a:pt x="896" y="613"/>
                  <a:pt x="898" y="613"/>
                  <a:pt x="900" y="613"/>
                </a:cubicBezTo>
                <a:cubicBezTo>
                  <a:pt x="901" y="612"/>
                  <a:pt x="901" y="612"/>
                  <a:pt x="902" y="611"/>
                </a:cubicBezTo>
                <a:cubicBezTo>
                  <a:pt x="902" y="611"/>
                  <a:pt x="902" y="611"/>
                  <a:pt x="902" y="611"/>
                </a:cubicBezTo>
                <a:cubicBezTo>
                  <a:pt x="902" y="610"/>
                  <a:pt x="902" y="610"/>
                  <a:pt x="902" y="610"/>
                </a:cubicBezTo>
                <a:cubicBezTo>
                  <a:pt x="903" y="610"/>
                  <a:pt x="903" y="609"/>
                  <a:pt x="904" y="609"/>
                </a:cubicBezTo>
                <a:cubicBezTo>
                  <a:pt x="901" y="606"/>
                  <a:pt x="898" y="607"/>
                  <a:pt x="894" y="607"/>
                </a:cubicBezTo>
                <a:cubicBezTo>
                  <a:pt x="894" y="607"/>
                  <a:pt x="894" y="606"/>
                  <a:pt x="893" y="606"/>
                </a:cubicBezTo>
                <a:cubicBezTo>
                  <a:pt x="894" y="606"/>
                  <a:pt x="894" y="605"/>
                  <a:pt x="894" y="605"/>
                </a:cubicBezTo>
                <a:cubicBezTo>
                  <a:pt x="894" y="605"/>
                  <a:pt x="894" y="605"/>
                  <a:pt x="894" y="605"/>
                </a:cubicBezTo>
                <a:cubicBezTo>
                  <a:pt x="898" y="604"/>
                  <a:pt x="901" y="601"/>
                  <a:pt x="904" y="603"/>
                </a:cubicBezTo>
                <a:cubicBezTo>
                  <a:pt x="905" y="603"/>
                  <a:pt x="905" y="603"/>
                  <a:pt x="905" y="603"/>
                </a:cubicBezTo>
                <a:cubicBezTo>
                  <a:pt x="907" y="602"/>
                  <a:pt x="907" y="600"/>
                  <a:pt x="906" y="599"/>
                </a:cubicBezTo>
                <a:cubicBezTo>
                  <a:pt x="909" y="600"/>
                  <a:pt x="911" y="601"/>
                  <a:pt x="913" y="599"/>
                </a:cubicBezTo>
                <a:cubicBezTo>
                  <a:pt x="913" y="599"/>
                  <a:pt x="913" y="599"/>
                  <a:pt x="913" y="599"/>
                </a:cubicBezTo>
                <a:cubicBezTo>
                  <a:pt x="915" y="598"/>
                  <a:pt x="915" y="597"/>
                  <a:pt x="913" y="596"/>
                </a:cubicBezTo>
                <a:cubicBezTo>
                  <a:pt x="913" y="596"/>
                  <a:pt x="913" y="596"/>
                  <a:pt x="913" y="596"/>
                </a:cubicBezTo>
                <a:cubicBezTo>
                  <a:pt x="912" y="595"/>
                  <a:pt x="910" y="594"/>
                  <a:pt x="912" y="592"/>
                </a:cubicBezTo>
                <a:cubicBezTo>
                  <a:pt x="912" y="592"/>
                  <a:pt x="912" y="592"/>
                  <a:pt x="912" y="592"/>
                </a:cubicBezTo>
                <a:cubicBezTo>
                  <a:pt x="914" y="590"/>
                  <a:pt x="912" y="587"/>
                  <a:pt x="913" y="586"/>
                </a:cubicBezTo>
                <a:cubicBezTo>
                  <a:pt x="913" y="586"/>
                  <a:pt x="913" y="586"/>
                  <a:pt x="913" y="586"/>
                </a:cubicBezTo>
                <a:cubicBezTo>
                  <a:pt x="914" y="585"/>
                  <a:pt x="915" y="585"/>
                  <a:pt x="915" y="584"/>
                </a:cubicBezTo>
                <a:cubicBezTo>
                  <a:pt x="917" y="582"/>
                  <a:pt x="916" y="580"/>
                  <a:pt x="917" y="578"/>
                </a:cubicBezTo>
                <a:cubicBezTo>
                  <a:pt x="917" y="578"/>
                  <a:pt x="917" y="578"/>
                  <a:pt x="917" y="578"/>
                </a:cubicBezTo>
                <a:cubicBezTo>
                  <a:pt x="920" y="576"/>
                  <a:pt x="924" y="579"/>
                  <a:pt x="927" y="576"/>
                </a:cubicBezTo>
                <a:cubicBezTo>
                  <a:pt x="927" y="575"/>
                  <a:pt x="927" y="575"/>
                  <a:pt x="927" y="574"/>
                </a:cubicBezTo>
                <a:cubicBezTo>
                  <a:pt x="928" y="574"/>
                  <a:pt x="929" y="573"/>
                  <a:pt x="929" y="572"/>
                </a:cubicBezTo>
                <a:cubicBezTo>
                  <a:pt x="930" y="572"/>
                  <a:pt x="930" y="572"/>
                  <a:pt x="930" y="572"/>
                </a:cubicBezTo>
                <a:cubicBezTo>
                  <a:pt x="932" y="572"/>
                  <a:pt x="934" y="572"/>
                  <a:pt x="936" y="572"/>
                </a:cubicBezTo>
                <a:cubicBezTo>
                  <a:pt x="937" y="572"/>
                  <a:pt x="938" y="571"/>
                  <a:pt x="938" y="570"/>
                </a:cubicBezTo>
                <a:cubicBezTo>
                  <a:pt x="938" y="570"/>
                  <a:pt x="938" y="570"/>
                  <a:pt x="938" y="569"/>
                </a:cubicBezTo>
                <a:cubicBezTo>
                  <a:pt x="939" y="569"/>
                  <a:pt x="939" y="569"/>
                  <a:pt x="939" y="569"/>
                </a:cubicBezTo>
                <a:cubicBezTo>
                  <a:pt x="940" y="569"/>
                  <a:pt x="940" y="569"/>
                  <a:pt x="940" y="569"/>
                </a:cubicBezTo>
                <a:cubicBezTo>
                  <a:pt x="940" y="568"/>
                  <a:pt x="940" y="567"/>
                  <a:pt x="940" y="566"/>
                </a:cubicBezTo>
                <a:cubicBezTo>
                  <a:pt x="940" y="565"/>
                  <a:pt x="941" y="565"/>
                  <a:pt x="941" y="564"/>
                </a:cubicBezTo>
                <a:cubicBezTo>
                  <a:pt x="941" y="563"/>
                  <a:pt x="942" y="562"/>
                  <a:pt x="942" y="561"/>
                </a:cubicBezTo>
                <a:cubicBezTo>
                  <a:pt x="943" y="562"/>
                  <a:pt x="943" y="563"/>
                  <a:pt x="944" y="562"/>
                </a:cubicBezTo>
                <a:cubicBezTo>
                  <a:pt x="944" y="562"/>
                  <a:pt x="943" y="562"/>
                  <a:pt x="942" y="561"/>
                </a:cubicBezTo>
                <a:cubicBezTo>
                  <a:pt x="942" y="561"/>
                  <a:pt x="942" y="561"/>
                  <a:pt x="942" y="561"/>
                </a:cubicBezTo>
                <a:cubicBezTo>
                  <a:pt x="943" y="562"/>
                  <a:pt x="944" y="562"/>
                  <a:pt x="944" y="562"/>
                </a:cubicBezTo>
                <a:cubicBezTo>
                  <a:pt x="945" y="563"/>
                  <a:pt x="947" y="563"/>
                  <a:pt x="948" y="563"/>
                </a:cubicBezTo>
                <a:cubicBezTo>
                  <a:pt x="948" y="561"/>
                  <a:pt x="948" y="559"/>
                  <a:pt x="948" y="557"/>
                </a:cubicBezTo>
                <a:cubicBezTo>
                  <a:pt x="948" y="557"/>
                  <a:pt x="948" y="557"/>
                  <a:pt x="948" y="557"/>
                </a:cubicBezTo>
                <a:cubicBezTo>
                  <a:pt x="949" y="559"/>
                  <a:pt x="951" y="560"/>
                  <a:pt x="952" y="561"/>
                </a:cubicBezTo>
                <a:cubicBezTo>
                  <a:pt x="954" y="558"/>
                  <a:pt x="956" y="555"/>
                  <a:pt x="958" y="552"/>
                </a:cubicBezTo>
                <a:cubicBezTo>
                  <a:pt x="958" y="552"/>
                  <a:pt x="959" y="552"/>
                  <a:pt x="960" y="552"/>
                </a:cubicBezTo>
                <a:cubicBezTo>
                  <a:pt x="960" y="553"/>
                  <a:pt x="960" y="553"/>
                  <a:pt x="960" y="554"/>
                </a:cubicBezTo>
                <a:cubicBezTo>
                  <a:pt x="960" y="555"/>
                  <a:pt x="958" y="557"/>
                  <a:pt x="960" y="558"/>
                </a:cubicBezTo>
                <a:cubicBezTo>
                  <a:pt x="962" y="559"/>
                  <a:pt x="965" y="556"/>
                  <a:pt x="968" y="558"/>
                </a:cubicBezTo>
                <a:cubicBezTo>
                  <a:pt x="967" y="561"/>
                  <a:pt x="965" y="564"/>
                  <a:pt x="962" y="562"/>
                </a:cubicBezTo>
                <a:cubicBezTo>
                  <a:pt x="960" y="561"/>
                  <a:pt x="959" y="561"/>
                  <a:pt x="958" y="563"/>
                </a:cubicBezTo>
                <a:cubicBezTo>
                  <a:pt x="957" y="563"/>
                  <a:pt x="957" y="563"/>
                  <a:pt x="957" y="563"/>
                </a:cubicBezTo>
                <a:cubicBezTo>
                  <a:pt x="956" y="564"/>
                  <a:pt x="955" y="564"/>
                  <a:pt x="954" y="565"/>
                </a:cubicBezTo>
                <a:cubicBezTo>
                  <a:pt x="954" y="565"/>
                  <a:pt x="954" y="565"/>
                  <a:pt x="954" y="565"/>
                </a:cubicBezTo>
                <a:cubicBezTo>
                  <a:pt x="953" y="565"/>
                  <a:pt x="953" y="566"/>
                  <a:pt x="952" y="567"/>
                </a:cubicBezTo>
                <a:cubicBezTo>
                  <a:pt x="951" y="567"/>
                  <a:pt x="951" y="567"/>
                  <a:pt x="951" y="567"/>
                </a:cubicBezTo>
                <a:cubicBezTo>
                  <a:pt x="950" y="567"/>
                  <a:pt x="950" y="567"/>
                  <a:pt x="950" y="568"/>
                </a:cubicBezTo>
                <a:cubicBezTo>
                  <a:pt x="949" y="568"/>
                  <a:pt x="949" y="568"/>
                  <a:pt x="948" y="569"/>
                </a:cubicBezTo>
                <a:cubicBezTo>
                  <a:pt x="948" y="569"/>
                  <a:pt x="948" y="569"/>
                  <a:pt x="948" y="569"/>
                </a:cubicBezTo>
                <a:cubicBezTo>
                  <a:pt x="947" y="569"/>
                  <a:pt x="947" y="570"/>
                  <a:pt x="946" y="571"/>
                </a:cubicBezTo>
                <a:cubicBezTo>
                  <a:pt x="946" y="572"/>
                  <a:pt x="946" y="572"/>
                  <a:pt x="946" y="572"/>
                </a:cubicBezTo>
                <a:cubicBezTo>
                  <a:pt x="946" y="572"/>
                  <a:pt x="946" y="572"/>
                  <a:pt x="946" y="572"/>
                </a:cubicBezTo>
                <a:cubicBezTo>
                  <a:pt x="945" y="574"/>
                  <a:pt x="945" y="575"/>
                  <a:pt x="946" y="576"/>
                </a:cubicBezTo>
                <a:cubicBezTo>
                  <a:pt x="947" y="577"/>
                  <a:pt x="947" y="578"/>
                  <a:pt x="948" y="578"/>
                </a:cubicBezTo>
                <a:cubicBezTo>
                  <a:pt x="949" y="579"/>
                  <a:pt x="951" y="579"/>
                  <a:pt x="952" y="580"/>
                </a:cubicBezTo>
                <a:cubicBezTo>
                  <a:pt x="954" y="581"/>
                  <a:pt x="957" y="582"/>
                  <a:pt x="959" y="580"/>
                </a:cubicBezTo>
                <a:cubicBezTo>
                  <a:pt x="960" y="580"/>
                  <a:pt x="960" y="579"/>
                  <a:pt x="960" y="579"/>
                </a:cubicBezTo>
                <a:cubicBezTo>
                  <a:pt x="961" y="579"/>
                  <a:pt x="961" y="579"/>
                  <a:pt x="961" y="578"/>
                </a:cubicBezTo>
                <a:cubicBezTo>
                  <a:pt x="962" y="578"/>
                  <a:pt x="962" y="578"/>
                  <a:pt x="963" y="578"/>
                </a:cubicBezTo>
                <a:cubicBezTo>
                  <a:pt x="963" y="577"/>
                  <a:pt x="963" y="577"/>
                  <a:pt x="963" y="576"/>
                </a:cubicBezTo>
                <a:cubicBezTo>
                  <a:pt x="963" y="575"/>
                  <a:pt x="964" y="574"/>
                  <a:pt x="964" y="572"/>
                </a:cubicBezTo>
                <a:cubicBezTo>
                  <a:pt x="964" y="572"/>
                  <a:pt x="964" y="572"/>
                  <a:pt x="965" y="572"/>
                </a:cubicBezTo>
                <a:cubicBezTo>
                  <a:pt x="965" y="572"/>
                  <a:pt x="965" y="572"/>
                  <a:pt x="965" y="572"/>
                </a:cubicBezTo>
                <a:cubicBezTo>
                  <a:pt x="965" y="572"/>
                  <a:pt x="965" y="571"/>
                  <a:pt x="965" y="571"/>
                </a:cubicBezTo>
                <a:cubicBezTo>
                  <a:pt x="966" y="571"/>
                  <a:pt x="967" y="570"/>
                  <a:pt x="968" y="570"/>
                </a:cubicBezTo>
                <a:cubicBezTo>
                  <a:pt x="969" y="570"/>
                  <a:pt x="969" y="569"/>
                  <a:pt x="969" y="569"/>
                </a:cubicBezTo>
                <a:cubicBezTo>
                  <a:pt x="969" y="569"/>
                  <a:pt x="969" y="569"/>
                  <a:pt x="969" y="569"/>
                </a:cubicBezTo>
                <a:cubicBezTo>
                  <a:pt x="969" y="569"/>
                  <a:pt x="969" y="569"/>
                  <a:pt x="969" y="569"/>
                </a:cubicBezTo>
                <a:cubicBezTo>
                  <a:pt x="969" y="569"/>
                  <a:pt x="969" y="569"/>
                  <a:pt x="969" y="569"/>
                </a:cubicBezTo>
                <a:cubicBezTo>
                  <a:pt x="971" y="569"/>
                  <a:pt x="973" y="569"/>
                  <a:pt x="975" y="569"/>
                </a:cubicBezTo>
                <a:cubicBezTo>
                  <a:pt x="978" y="567"/>
                  <a:pt x="981" y="564"/>
                  <a:pt x="984" y="562"/>
                </a:cubicBezTo>
                <a:cubicBezTo>
                  <a:pt x="984" y="562"/>
                  <a:pt x="984" y="562"/>
                  <a:pt x="984" y="561"/>
                </a:cubicBezTo>
                <a:cubicBezTo>
                  <a:pt x="985" y="562"/>
                  <a:pt x="986" y="562"/>
                  <a:pt x="987" y="563"/>
                </a:cubicBezTo>
                <a:cubicBezTo>
                  <a:pt x="987" y="563"/>
                  <a:pt x="988" y="563"/>
                  <a:pt x="988" y="563"/>
                </a:cubicBezTo>
                <a:cubicBezTo>
                  <a:pt x="990" y="561"/>
                  <a:pt x="989" y="559"/>
                  <a:pt x="990" y="557"/>
                </a:cubicBezTo>
                <a:cubicBezTo>
                  <a:pt x="990" y="557"/>
                  <a:pt x="990" y="556"/>
                  <a:pt x="990" y="556"/>
                </a:cubicBezTo>
                <a:cubicBezTo>
                  <a:pt x="990" y="555"/>
                  <a:pt x="990" y="555"/>
                  <a:pt x="991" y="554"/>
                </a:cubicBezTo>
                <a:cubicBezTo>
                  <a:pt x="994" y="549"/>
                  <a:pt x="994" y="543"/>
                  <a:pt x="999" y="538"/>
                </a:cubicBezTo>
                <a:cubicBezTo>
                  <a:pt x="998" y="538"/>
                  <a:pt x="998" y="538"/>
                  <a:pt x="998" y="538"/>
                </a:cubicBezTo>
                <a:cubicBezTo>
                  <a:pt x="997" y="538"/>
                  <a:pt x="995" y="538"/>
                  <a:pt x="994" y="538"/>
                </a:cubicBezTo>
                <a:cubicBezTo>
                  <a:pt x="994" y="538"/>
                  <a:pt x="994" y="538"/>
                  <a:pt x="993" y="537"/>
                </a:cubicBezTo>
                <a:cubicBezTo>
                  <a:pt x="993" y="537"/>
                  <a:pt x="993" y="538"/>
                  <a:pt x="992" y="538"/>
                </a:cubicBezTo>
                <a:cubicBezTo>
                  <a:pt x="992" y="538"/>
                  <a:pt x="992" y="538"/>
                  <a:pt x="992" y="538"/>
                </a:cubicBezTo>
                <a:cubicBezTo>
                  <a:pt x="992" y="539"/>
                  <a:pt x="991" y="539"/>
                  <a:pt x="990" y="540"/>
                </a:cubicBezTo>
                <a:cubicBezTo>
                  <a:pt x="990" y="540"/>
                  <a:pt x="990" y="540"/>
                  <a:pt x="990" y="540"/>
                </a:cubicBezTo>
                <a:cubicBezTo>
                  <a:pt x="989" y="541"/>
                  <a:pt x="989" y="543"/>
                  <a:pt x="989" y="544"/>
                </a:cubicBezTo>
                <a:cubicBezTo>
                  <a:pt x="987" y="545"/>
                  <a:pt x="988" y="547"/>
                  <a:pt x="987" y="548"/>
                </a:cubicBezTo>
                <a:cubicBezTo>
                  <a:pt x="986" y="548"/>
                  <a:pt x="986" y="548"/>
                  <a:pt x="986" y="549"/>
                </a:cubicBezTo>
                <a:cubicBezTo>
                  <a:pt x="986" y="549"/>
                  <a:pt x="985" y="549"/>
                  <a:pt x="985" y="549"/>
                </a:cubicBezTo>
                <a:cubicBezTo>
                  <a:pt x="984" y="550"/>
                  <a:pt x="983" y="551"/>
                  <a:pt x="983" y="551"/>
                </a:cubicBezTo>
                <a:cubicBezTo>
                  <a:pt x="982" y="551"/>
                  <a:pt x="981" y="550"/>
                  <a:pt x="981" y="549"/>
                </a:cubicBezTo>
                <a:cubicBezTo>
                  <a:pt x="981" y="549"/>
                  <a:pt x="981" y="548"/>
                  <a:pt x="981" y="548"/>
                </a:cubicBezTo>
                <a:cubicBezTo>
                  <a:pt x="981" y="548"/>
                  <a:pt x="981" y="548"/>
                  <a:pt x="981" y="548"/>
                </a:cubicBezTo>
                <a:cubicBezTo>
                  <a:pt x="981" y="545"/>
                  <a:pt x="979" y="544"/>
                  <a:pt x="977" y="544"/>
                </a:cubicBezTo>
                <a:cubicBezTo>
                  <a:pt x="975" y="544"/>
                  <a:pt x="974" y="544"/>
                  <a:pt x="973" y="544"/>
                </a:cubicBezTo>
                <a:cubicBezTo>
                  <a:pt x="972" y="542"/>
                  <a:pt x="969" y="544"/>
                  <a:pt x="967" y="542"/>
                </a:cubicBezTo>
                <a:cubicBezTo>
                  <a:pt x="967" y="541"/>
                  <a:pt x="967" y="540"/>
                  <a:pt x="967" y="540"/>
                </a:cubicBezTo>
                <a:cubicBezTo>
                  <a:pt x="968" y="539"/>
                  <a:pt x="968" y="539"/>
                  <a:pt x="967" y="538"/>
                </a:cubicBezTo>
                <a:cubicBezTo>
                  <a:pt x="967" y="538"/>
                  <a:pt x="966" y="538"/>
                  <a:pt x="965" y="538"/>
                </a:cubicBezTo>
                <a:cubicBezTo>
                  <a:pt x="965" y="538"/>
                  <a:pt x="965" y="538"/>
                  <a:pt x="965" y="538"/>
                </a:cubicBezTo>
                <a:cubicBezTo>
                  <a:pt x="964" y="539"/>
                  <a:pt x="964" y="538"/>
                  <a:pt x="963" y="538"/>
                </a:cubicBezTo>
                <a:cubicBezTo>
                  <a:pt x="963" y="538"/>
                  <a:pt x="963" y="538"/>
                  <a:pt x="963" y="538"/>
                </a:cubicBezTo>
                <a:cubicBezTo>
                  <a:pt x="963" y="537"/>
                  <a:pt x="962" y="537"/>
                  <a:pt x="961" y="538"/>
                </a:cubicBezTo>
                <a:cubicBezTo>
                  <a:pt x="961" y="538"/>
                  <a:pt x="961" y="538"/>
                  <a:pt x="961" y="538"/>
                </a:cubicBezTo>
                <a:cubicBezTo>
                  <a:pt x="960" y="538"/>
                  <a:pt x="958" y="538"/>
                  <a:pt x="959" y="535"/>
                </a:cubicBezTo>
                <a:cubicBezTo>
                  <a:pt x="959" y="533"/>
                  <a:pt x="959" y="531"/>
                  <a:pt x="960" y="529"/>
                </a:cubicBezTo>
                <a:cubicBezTo>
                  <a:pt x="960" y="529"/>
                  <a:pt x="960" y="529"/>
                  <a:pt x="960" y="529"/>
                </a:cubicBezTo>
                <a:cubicBezTo>
                  <a:pt x="960" y="528"/>
                  <a:pt x="960" y="527"/>
                  <a:pt x="960" y="526"/>
                </a:cubicBezTo>
                <a:cubicBezTo>
                  <a:pt x="960" y="525"/>
                  <a:pt x="960" y="524"/>
                  <a:pt x="960" y="523"/>
                </a:cubicBezTo>
                <a:cubicBezTo>
                  <a:pt x="960" y="522"/>
                  <a:pt x="960" y="522"/>
                  <a:pt x="960" y="522"/>
                </a:cubicBezTo>
                <a:cubicBezTo>
                  <a:pt x="961" y="522"/>
                  <a:pt x="963" y="521"/>
                  <a:pt x="963" y="520"/>
                </a:cubicBezTo>
                <a:cubicBezTo>
                  <a:pt x="963" y="520"/>
                  <a:pt x="963" y="519"/>
                  <a:pt x="963" y="519"/>
                </a:cubicBezTo>
                <a:cubicBezTo>
                  <a:pt x="965" y="516"/>
                  <a:pt x="965" y="514"/>
                  <a:pt x="964" y="511"/>
                </a:cubicBezTo>
                <a:cubicBezTo>
                  <a:pt x="964" y="511"/>
                  <a:pt x="963" y="511"/>
                  <a:pt x="963" y="511"/>
                </a:cubicBezTo>
                <a:cubicBezTo>
                  <a:pt x="957" y="508"/>
                  <a:pt x="951" y="506"/>
                  <a:pt x="944" y="511"/>
                </a:cubicBezTo>
                <a:cubicBezTo>
                  <a:pt x="944" y="511"/>
                  <a:pt x="944" y="511"/>
                  <a:pt x="944" y="511"/>
                </a:cubicBezTo>
                <a:cubicBezTo>
                  <a:pt x="941" y="511"/>
                  <a:pt x="939" y="513"/>
                  <a:pt x="937" y="515"/>
                </a:cubicBezTo>
                <a:cubicBezTo>
                  <a:pt x="937" y="515"/>
                  <a:pt x="937" y="515"/>
                  <a:pt x="937" y="515"/>
                </a:cubicBezTo>
                <a:cubicBezTo>
                  <a:pt x="937" y="515"/>
                  <a:pt x="937" y="515"/>
                  <a:pt x="937" y="515"/>
                </a:cubicBezTo>
                <a:cubicBezTo>
                  <a:pt x="933" y="517"/>
                  <a:pt x="930" y="520"/>
                  <a:pt x="927" y="522"/>
                </a:cubicBezTo>
                <a:cubicBezTo>
                  <a:pt x="926" y="523"/>
                  <a:pt x="925" y="525"/>
                  <a:pt x="925" y="526"/>
                </a:cubicBezTo>
                <a:cubicBezTo>
                  <a:pt x="925" y="526"/>
                  <a:pt x="925" y="526"/>
                  <a:pt x="925" y="526"/>
                </a:cubicBezTo>
                <a:cubicBezTo>
                  <a:pt x="923" y="526"/>
                  <a:pt x="922" y="526"/>
                  <a:pt x="921" y="527"/>
                </a:cubicBezTo>
                <a:cubicBezTo>
                  <a:pt x="921" y="527"/>
                  <a:pt x="921" y="527"/>
                  <a:pt x="921" y="527"/>
                </a:cubicBezTo>
                <a:cubicBezTo>
                  <a:pt x="921" y="527"/>
                  <a:pt x="921" y="527"/>
                  <a:pt x="921" y="527"/>
                </a:cubicBezTo>
                <a:cubicBezTo>
                  <a:pt x="921" y="526"/>
                  <a:pt x="920" y="525"/>
                  <a:pt x="919" y="524"/>
                </a:cubicBezTo>
                <a:cubicBezTo>
                  <a:pt x="919" y="524"/>
                  <a:pt x="919" y="524"/>
                  <a:pt x="919" y="524"/>
                </a:cubicBezTo>
                <a:cubicBezTo>
                  <a:pt x="921" y="521"/>
                  <a:pt x="924" y="518"/>
                  <a:pt x="927" y="515"/>
                </a:cubicBezTo>
                <a:cubicBezTo>
                  <a:pt x="931" y="514"/>
                  <a:pt x="933" y="511"/>
                  <a:pt x="935" y="508"/>
                </a:cubicBezTo>
                <a:cubicBezTo>
                  <a:pt x="935" y="508"/>
                  <a:pt x="935" y="508"/>
                  <a:pt x="935" y="508"/>
                </a:cubicBezTo>
                <a:cubicBezTo>
                  <a:pt x="937" y="507"/>
                  <a:pt x="938" y="507"/>
                  <a:pt x="938" y="505"/>
                </a:cubicBezTo>
                <a:cubicBezTo>
                  <a:pt x="938" y="505"/>
                  <a:pt x="938" y="505"/>
                  <a:pt x="938" y="505"/>
                </a:cubicBezTo>
                <a:cubicBezTo>
                  <a:pt x="940" y="503"/>
                  <a:pt x="942" y="500"/>
                  <a:pt x="945" y="498"/>
                </a:cubicBezTo>
                <a:cubicBezTo>
                  <a:pt x="945" y="498"/>
                  <a:pt x="945" y="498"/>
                  <a:pt x="945" y="498"/>
                </a:cubicBezTo>
                <a:cubicBezTo>
                  <a:pt x="948" y="498"/>
                  <a:pt x="951" y="498"/>
                  <a:pt x="954" y="497"/>
                </a:cubicBezTo>
                <a:cubicBezTo>
                  <a:pt x="960" y="497"/>
                  <a:pt x="966" y="497"/>
                  <a:pt x="973" y="497"/>
                </a:cubicBezTo>
                <a:cubicBezTo>
                  <a:pt x="973" y="497"/>
                  <a:pt x="973" y="496"/>
                  <a:pt x="973" y="496"/>
                </a:cubicBezTo>
                <a:cubicBezTo>
                  <a:pt x="975" y="496"/>
                  <a:pt x="976" y="496"/>
                  <a:pt x="977" y="498"/>
                </a:cubicBezTo>
                <a:cubicBezTo>
                  <a:pt x="978" y="498"/>
                  <a:pt x="979" y="498"/>
                  <a:pt x="981" y="498"/>
                </a:cubicBezTo>
                <a:cubicBezTo>
                  <a:pt x="981" y="497"/>
                  <a:pt x="982" y="496"/>
                  <a:pt x="983" y="496"/>
                </a:cubicBezTo>
                <a:cubicBezTo>
                  <a:pt x="983" y="497"/>
                  <a:pt x="984" y="499"/>
                  <a:pt x="985" y="499"/>
                </a:cubicBezTo>
                <a:cubicBezTo>
                  <a:pt x="986" y="499"/>
                  <a:pt x="987" y="499"/>
                  <a:pt x="988" y="499"/>
                </a:cubicBezTo>
                <a:cubicBezTo>
                  <a:pt x="990" y="498"/>
                  <a:pt x="994" y="500"/>
                  <a:pt x="996" y="497"/>
                </a:cubicBezTo>
                <a:cubicBezTo>
                  <a:pt x="996" y="498"/>
                  <a:pt x="996" y="498"/>
                  <a:pt x="996" y="498"/>
                </a:cubicBezTo>
                <a:cubicBezTo>
                  <a:pt x="998" y="496"/>
                  <a:pt x="1000" y="497"/>
                  <a:pt x="1002" y="495"/>
                </a:cubicBezTo>
                <a:cubicBezTo>
                  <a:pt x="1002" y="496"/>
                  <a:pt x="1002" y="496"/>
                  <a:pt x="1002" y="496"/>
                </a:cubicBezTo>
                <a:cubicBezTo>
                  <a:pt x="1003" y="494"/>
                  <a:pt x="1004" y="493"/>
                  <a:pt x="1006" y="492"/>
                </a:cubicBezTo>
                <a:cubicBezTo>
                  <a:pt x="1005" y="492"/>
                  <a:pt x="1005" y="492"/>
                  <a:pt x="1005" y="492"/>
                </a:cubicBezTo>
                <a:cubicBezTo>
                  <a:pt x="1006" y="491"/>
                  <a:pt x="1007" y="491"/>
                  <a:pt x="1007" y="490"/>
                </a:cubicBezTo>
                <a:cubicBezTo>
                  <a:pt x="1009" y="488"/>
                  <a:pt x="1008" y="486"/>
                  <a:pt x="1009" y="484"/>
                </a:cubicBezTo>
                <a:cubicBezTo>
                  <a:pt x="1009" y="484"/>
                  <a:pt x="1009" y="484"/>
                  <a:pt x="1009" y="484"/>
                </a:cubicBezTo>
                <a:cubicBezTo>
                  <a:pt x="1010" y="483"/>
                  <a:pt x="1011" y="483"/>
                  <a:pt x="1011" y="482"/>
                </a:cubicBezTo>
                <a:cubicBezTo>
                  <a:pt x="1011" y="482"/>
                  <a:pt x="1011" y="482"/>
                  <a:pt x="1011" y="482"/>
                </a:cubicBezTo>
                <a:cubicBezTo>
                  <a:pt x="1013" y="480"/>
                  <a:pt x="1016" y="482"/>
                  <a:pt x="1017" y="480"/>
                </a:cubicBezTo>
                <a:cubicBezTo>
                  <a:pt x="1019" y="479"/>
                  <a:pt x="1023" y="480"/>
                  <a:pt x="1024" y="477"/>
                </a:cubicBezTo>
                <a:cubicBezTo>
                  <a:pt x="1025" y="478"/>
                  <a:pt x="1026" y="477"/>
                  <a:pt x="1027" y="477"/>
                </a:cubicBezTo>
                <a:cubicBezTo>
                  <a:pt x="1027" y="476"/>
                  <a:pt x="1028" y="476"/>
                  <a:pt x="1028" y="476"/>
                </a:cubicBezTo>
                <a:cubicBezTo>
                  <a:pt x="1029" y="476"/>
                  <a:pt x="1030" y="475"/>
                  <a:pt x="1031" y="474"/>
                </a:cubicBezTo>
                <a:cubicBezTo>
                  <a:pt x="1031" y="474"/>
                  <a:pt x="1032" y="473"/>
                  <a:pt x="1032" y="472"/>
                </a:cubicBezTo>
                <a:cubicBezTo>
                  <a:pt x="1032" y="473"/>
                  <a:pt x="1032" y="473"/>
                  <a:pt x="1032" y="473"/>
                </a:cubicBezTo>
                <a:cubicBezTo>
                  <a:pt x="1034" y="471"/>
                  <a:pt x="1034" y="469"/>
                  <a:pt x="1033" y="467"/>
                </a:cubicBezTo>
                <a:cubicBezTo>
                  <a:pt x="1033" y="467"/>
                  <a:pt x="1033" y="467"/>
                  <a:pt x="1033" y="467"/>
                </a:cubicBezTo>
                <a:cubicBezTo>
                  <a:pt x="1032" y="466"/>
                  <a:pt x="1032" y="466"/>
                  <a:pt x="1032" y="465"/>
                </a:cubicBezTo>
                <a:cubicBezTo>
                  <a:pt x="1032" y="465"/>
                  <a:pt x="1032" y="465"/>
                  <a:pt x="1032" y="465"/>
                </a:cubicBezTo>
                <a:cubicBezTo>
                  <a:pt x="1034" y="463"/>
                  <a:pt x="1034" y="461"/>
                  <a:pt x="1032" y="459"/>
                </a:cubicBezTo>
                <a:cubicBezTo>
                  <a:pt x="1032" y="459"/>
                  <a:pt x="1032" y="459"/>
                  <a:pt x="1032" y="459"/>
                </a:cubicBezTo>
                <a:cubicBezTo>
                  <a:pt x="1031" y="457"/>
                  <a:pt x="1028" y="459"/>
                  <a:pt x="1027" y="457"/>
                </a:cubicBezTo>
                <a:cubicBezTo>
                  <a:pt x="1027" y="457"/>
                  <a:pt x="1027" y="457"/>
                  <a:pt x="1027" y="457"/>
                </a:cubicBezTo>
                <a:cubicBezTo>
                  <a:pt x="1026" y="457"/>
                  <a:pt x="1025" y="456"/>
                  <a:pt x="1025" y="455"/>
                </a:cubicBezTo>
                <a:cubicBezTo>
                  <a:pt x="1025" y="456"/>
                  <a:pt x="1025" y="456"/>
                  <a:pt x="1025" y="456"/>
                </a:cubicBezTo>
                <a:cubicBezTo>
                  <a:pt x="1024" y="455"/>
                  <a:pt x="1023" y="454"/>
                  <a:pt x="1021" y="453"/>
                </a:cubicBezTo>
                <a:cubicBezTo>
                  <a:pt x="1022" y="453"/>
                  <a:pt x="1022" y="452"/>
                  <a:pt x="1021" y="452"/>
                </a:cubicBezTo>
                <a:cubicBezTo>
                  <a:pt x="1020" y="451"/>
                  <a:pt x="1020" y="450"/>
                  <a:pt x="1019" y="449"/>
                </a:cubicBezTo>
                <a:cubicBezTo>
                  <a:pt x="1019" y="450"/>
                  <a:pt x="1019" y="450"/>
                  <a:pt x="1019" y="450"/>
                </a:cubicBezTo>
                <a:cubicBezTo>
                  <a:pt x="1020" y="447"/>
                  <a:pt x="1018" y="447"/>
                  <a:pt x="1017" y="446"/>
                </a:cubicBezTo>
                <a:cubicBezTo>
                  <a:pt x="1017" y="445"/>
                  <a:pt x="1017" y="445"/>
                  <a:pt x="1017" y="444"/>
                </a:cubicBezTo>
                <a:cubicBezTo>
                  <a:pt x="1016" y="443"/>
                  <a:pt x="1015" y="443"/>
                  <a:pt x="1013" y="444"/>
                </a:cubicBezTo>
                <a:cubicBezTo>
                  <a:pt x="1013" y="444"/>
                  <a:pt x="1013" y="444"/>
                  <a:pt x="1013" y="444"/>
                </a:cubicBezTo>
                <a:cubicBezTo>
                  <a:pt x="1012" y="445"/>
                  <a:pt x="1011" y="445"/>
                  <a:pt x="1009" y="444"/>
                </a:cubicBezTo>
                <a:cubicBezTo>
                  <a:pt x="1009" y="444"/>
                  <a:pt x="1009" y="444"/>
                  <a:pt x="1009" y="443"/>
                </a:cubicBezTo>
                <a:cubicBezTo>
                  <a:pt x="1009" y="443"/>
                  <a:pt x="1008" y="443"/>
                  <a:pt x="1008" y="444"/>
                </a:cubicBezTo>
                <a:cubicBezTo>
                  <a:pt x="1008" y="443"/>
                  <a:pt x="1008" y="443"/>
                  <a:pt x="1007" y="443"/>
                </a:cubicBezTo>
                <a:cubicBezTo>
                  <a:pt x="1007" y="441"/>
                  <a:pt x="1006" y="440"/>
                  <a:pt x="1004" y="440"/>
                </a:cubicBezTo>
                <a:cubicBezTo>
                  <a:pt x="1003" y="440"/>
                  <a:pt x="1003" y="440"/>
                  <a:pt x="1003" y="440"/>
                </a:cubicBezTo>
                <a:cubicBezTo>
                  <a:pt x="1002" y="440"/>
                  <a:pt x="1001" y="440"/>
                  <a:pt x="1001" y="440"/>
                </a:cubicBezTo>
                <a:cubicBezTo>
                  <a:pt x="999" y="439"/>
                  <a:pt x="997" y="440"/>
                  <a:pt x="996" y="438"/>
                </a:cubicBezTo>
                <a:cubicBezTo>
                  <a:pt x="996" y="438"/>
                  <a:pt x="996" y="437"/>
                  <a:pt x="996" y="436"/>
                </a:cubicBezTo>
                <a:cubicBezTo>
                  <a:pt x="995" y="435"/>
                  <a:pt x="995" y="432"/>
                  <a:pt x="993" y="431"/>
                </a:cubicBezTo>
                <a:cubicBezTo>
                  <a:pt x="993" y="431"/>
                  <a:pt x="992" y="431"/>
                  <a:pt x="992" y="431"/>
                </a:cubicBezTo>
                <a:cubicBezTo>
                  <a:pt x="992" y="431"/>
                  <a:pt x="992" y="431"/>
                  <a:pt x="992" y="431"/>
                </a:cubicBezTo>
                <a:cubicBezTo>
                  <a:pt x="992" y="430"/>
                  <a:pt x="992" y="431"/>
                  <a:pt x="991" y="431"/>
                </a:cubicBezTo>
                <a:cubicBezTo>
                  <a:pt x="991" y="430"/>
                  <a:pt x="990" y="430"/>
                  <a:pt x="990" y="430"/>
                </a:cubicBezTo>
                <a:cubicBezTo>
                  <a:pt x="989" y="429"/>
                  <a:pt x="988" y="429"/>
                  <a:pt x="987" y="430"/>
                </a:cubicBezTo>
                <a:cubicBezTo>
                  <a:pt x="987" y="429"/>
                  <a:pt x="987" y="429"/>
                  <a:pt x="987" y="428"/>
                </a:cubicBezTo>
                <a:cubicBezTo>
                  <a:pt x="986" y="428"/>
                  <a:pt x="986" y="427"/>
                  <a:pt x="986" y="427"/>
                </a:cubicBezTo>
                <a:cubicBezTo>
                  <a:pt x="986" y="426"/>
                  <a:pt x="986" y="426"/>
                  <a:pt x="985" y="426"/>
                </a:cubicBezTo>
                <a:cubicBezTo>
                  <a:pt x="985" y="426"/>
                  <a:pt x="985" y="425"/>
                  <a:pt x="985" y="425"/>
                </a:cubicBezTo>
                <a:cubicBezTo>
                  <a:pt x="985" y="424"/>
                  <a:pt x="985" y="424"/>
                  <a:pt x="985" y="424"/>
                </a:cubicBezTo>
                <a:cubicBezTo>
                  <a:pt x="983" y="423"/>
                  <a:pt x="982" y="422"/>
                  <a:pt x="983" y="419"/>
                </a:cubicBezTo>
                <a:cubicBezTo>
                  <a:pt x="983" y="419"/>
                  <a:pt x="984" y="419"/>
                  <a:pt x="984" y="419"/>
                </a:cubicBezTo>
                <a:cubicBezTo>
                  <a:pt x="985" y="418"/>
                  <a:pt x="987" y="418"/>
                  <a:pt x="988" y="417"/>
                </a:cubicBezTo>
                <a:cubicBezTo>
                  <a:pt x="989" y="416"/>
                  <a:pt x="989" y="416"/>
                  <a:pt x="988" y="415"/>
                </a:cubicBezTo>
                <a:cubicBezTo>
                  <a:pt x="988" y="415"/>
                  <a:pt x="988" y="415"/>
                  <a:pt x="988" y="415"/>
                </a:cubicBezTo>
                <a:cubicBezTo>
                  <a:pt x="987" y="413"/>
                  <a:pt x="984" y="412"/>
                  <a:pt x="982" y="411"/>
                </a:cubicBezTo>
                <a:cubicBezTo>
                  <a:pt x="982" y="410"/>
                  <a:pt x="981" y="410"/>
                  <a:pt x="981" y="410"/>
                </a:cubicBezTo>
                <a:cubicBezTo>
                  <a:pt x="981" y="410"/>
                  <a:pt x="981" y="410"/>
                  <a:pt x="981" y="410"/>
                </a:cubicBezTo>
                <a:cubicBezTo>
                  <a:pt x="981" y="410"/>
                  <a:pt x="981" y="410"/>
                  <a:pt x="981" y="410"/>
                </a:cubicBezTo>
                <a:cubicBezTo>
                  <a:pt x="981" y="409"/>
                  <a:pt x="981" y="409"/>
                  <a:pt x="981" y="409"/>
                </a:cubicBezTo>
                <a:cubicBezTo>
                  <a:pt x="982" y="409"/>
                  <a:pt x="982" y="409"/>
                  <a:pt x="982" y="409"/>
                </a:cubicBezTo>
                <a:cubicBezTo>
                  <a:pt x="982" y="409"/>
                  <a:pt x="983" y="408"/>
                  <a:pt x="983" y="407"/>
                </a:cubicBezTo>
                <a:cubicBezTo>
                  <a:pt x="984" y="406"/>
                  <a:pt x="984" y="405"/>
                  <a:pt x="982" y="404"/>
                </a:cubicBezTo>
                <a:cubicBezTo>
                  <a:pt x="983" y="404"/>
                  <a:pt x="983" y="404"/>
                  <a:pt x="983" y="404"/>
                </a:cubicBezTo>
                <a:cubicBezTo>
                  <a:pt x="983" y="404"/>
                  <a:pt x="982" y="403"/>
                  <a:pt x="982" y="403"/>
                </a:cubicBezTo>
                <a:cubicBezTo>
                  <a:pt x="982" y="403"/>
                  <a:pt x="981" y="403"/>
                  <a:pt x="981" y="403"/>
                </a:cubicBezTo>
                <a:cubicBezTo>
                  <a:pt x="981" y="403"/>
                  <a:pt x="981" y="403"/>
                  <a:pt x="981" y="403"/>
                </a:cubicBezTo>
                <a:cubicBezTo>
                  <a:pt x="980" y="403"/>
                  <a:pt x="980" y="403"/>
                  <a:pt x="979" y="403"/>
                </a:cubicBezTo>
                <a:cubicBezTo>
                  <a:pt x="979" y="402"/>
                  <a:pt x="979" y="402"/>
                  <a:pt x="979" y="402"/>
                </a:cubicBezTo>
                <a:cubicBezTo>
                  <a:pt x="979" y="402"/>
                  <a:pt x="979" y="402"/>
                  <a:pt x="979" y="402"/>
                </a:cubicBezTo>
                <a:cubicBezTo>
                  <a:pt x="977" y="399"/>
                  <a:pt x="979" y="394"/>
                  <a:pt x="973" y="395"/>
                </a:cubicBezTo>
                <a:cubicBezTo>
                  <a:pt x="973" y="393"/>
                  <a:pt x="975" y="393"/>
                  <a:pt x="975" y="392"/>
                </a:cubicBezTo>
                <a:cubicBezTo>
                  <a:pt x="975" y="391"/>
                  <a:pt x="975" y="391"/>
                  <a:pt x="975" y="391"/>
                </a:cubicBezTo>
                <a:cubicBezTo>
                  <a:pt x="974" y="390"/>
                  <a:pt x="974" y="389"/>
                  <a:pt x="973" y="388"/>
                </a:cubicBezTo>
                <a:cubicBezTo>
                  <a:pt x="973" y="388"/>
                  <a:pt x="973" y="388"/>
                  <a:pt x="973" y="388"/>
                </a:cubicBezTo>
                <a:cubicBezTo>
                  <a:pt x="972" y="387"/>
                  <a:pt x="972" y="385"/>
                  <a:pt x="971" y="384"/>
                </a:cubicBezTo>
                <a:cubicBezTo>
                  <a:pt x="970" y="383"/>
                  <a:pt x="968" y="384"/>
                  <a:pt x="967" y="382"/>
                </a:cubicBezTo>
                <a:cubicBezTo>
                  <a:pt x="967" y="383"/>
                  <a:pt x="967" y="383"/>
                  <a:pt x="967" y="383"/>
                </a:cubicBezTo>
                <a:cubicBezTo>
                  <a:pt x="967" y="382"/>
                  <a:pt x="967" y="382"/>
                  <a:pt x="966" y="382"/>
                </a:cubicBezTo>
                <a:cubicBezTo>
                  <a:pt x="966" y="382"/>
                  <a:pt x="966" y="382"/>
                  <a:pt x="965" y="383"/>
                </a:cubicBezTo>
                <a:cubicBezTo>
                  <a:pt x="965" y="383"/>
                  <a:pt x="965" y="383"/>
                  <a:pt x="965" y="383"/>
                </a:cubicBezTo>
                <a:cubicBezTo>
                  <a:pt x="965" y="382"/>
                  <a:pt x="965" y="382"/>
                  <a:pt x="965" y="382"/>
                </a:cubicBezTo>
                <a:cubicBezTo>
                  <a:pt x="965" y="381"/>
                  <a:pt x="965" y="380"/>
                  <a:pt x="965" y="379"/>
                </a:cubicBezTo>
                <a:cubicBezTo>
                  <a:pt x="965" y="379"/>
                  <a:pt x="964" y="378"/>
                  <a:pt x="964" y="378"/>
                </a:cubicBezTo>
                <a:cubicBezTo>
                  <a:pt x="964" y="378"/>
                  <a:pt x="964" y="378"/>
                  <a:pt x="964" y="378"/>
                </a:cubicBezTo>
                <a:cubicBezTo>
                  <a:pt x="964" y="377"/>
                  <a:pt x="964" y="376"/>
                  <a:pt x="964" y="375"/>
                </a:cubicBezTo>
                <a:cubicBezTo>
                  <a:pt x="964" y="375"/>
                  <a:pt x="965" y="375"/>
                  <a:pt x="965" y="375"/>
                </a:cubicBezTo>
                <a:cubicBezTo>
                  <a:pt x="965" y="374"/>
                  <a:pt x="965" y="373"/>
                  <a:pt x="965" y="373"/>
                </a:cubicBezTo>
                <a:cubicBezTo>
                  <a:pt x="965" y="373"/>
                  <a:pt x="964" y="373"/>
                  <a:pt x="964" y="373"/>
                </a:cubicBezTo>
                <a:cubicBezTo>
                  <a:pt x="964" y="373"/>
                  <a:pt x="964" y="373"/>
                  <a:pt x="964" y="373"/>
                </a:cubicBezTo>
                <a:cubicBezTo>
                  <a:pt x="964" y="373"/>
                  <a:pt x="964" y="373"/>
                  <a:pt x="964" y="373"/>
                </a:cubicBezTo>
                <a:cubicBezTo>
                  <a:pt x="964" y="373"/>
                  <a:pt x="964" y="373"/>
                  <a:pt x="964" y="373"/>
                </a:cubicBezTo>
                <a:cubicBezTo>
                  <a:pt x="964" y="371"/>
                  <a:pt x="964" y="370"/>
                  <a:pt x="963" y="369"/>
                </a:cubicBezTo>
                <a:cubicBezTo>
                  <a:pt x="963" y="368"/>
                  <a:pt x="963" y="368"/>
                  <a:pt x="963" y="367"/>
                </a:cubicBezTo>
                <a:cubicBezTo>
                  <a:pt x="964" y="366"/>
                  <a:pt x="964" y="366"/>
                  <a:pt x="963" y="365"/>
                </a:cubicBezTo>
                <a:cubicBezTo>
                  <a:pt x="963" y="365"/>
                  <a:pt x="963" y="365"/>
                  <a:pt x="963" y="365"/>
                </a:cubicBezTo>
                <a:cubicBezTo>
                  <a:pt x="962" y="364"/>
                  <a:pt x="961" y="364"/>
                  <a:pt x="960" y="365"/>
                </a:cubicBezTo>
                <a:cubicBezTo>
                  <a:pt x="958" y="366"/>
                  <a:pt x="959" y="368"/>
                  <a:pt x="958" y="369"/>
                </a:cubicBezTo>
                <a:cubicBezTo>
                  <a:pt x="957" y="370"/>
                  <a:pt x="957" y="371"/>
                  <a:pt x="957" y="373"/>
                </a:cubicBezTo>
                <a:cubicBezTo>
                  <a:pt x="957" y="373"/>
                  <a:pt x="956" y="373"/>
                  <a:pt x="956" y="373"/>
                </a:cubicBezTo>
                <a:cubicBezTo>
                  <a:pt x="956" y="373"/>
                  <a:pt x="956" y="374"/>
                  <a:pt x="956" y="374"/>
                </a:cubicBezTo>
                <a:cubicBezTo>
                  <a:pt x="955" y="374"/>
                  <a:pt x="954" y="374"/>
                  <a:pt x="954" y="375"/>
                </a:cubicBezTo>
                <a:cubicBezTo>
                  <a:pt x="954" y="377"/>
                  <a:pt x="954" y="379"/>
                  <a:pt x="954" y="381"/>
                </a:cubicBezTo>
                <a:cubicBezTo>
                  <a:pt x="953" y="381"/>
                  <a:pt x="953" y="382"/>
                  <a:pt x="954" y="382"/>
                </a:cubicBezTo>
                <a:cubicBezTo>
                  <a:pt x="954" y="382"/>
                  <a:pt x="954" y="382"/>
                  <a:pt x="954" y="382"/>
                </a:cubicBezTo>
                <a:cubicBezTo>
                  <a:pt x="953" y="382"/>
                  <a:pt x="952" y="382"/>
                  <a:pt x="952" y="382"/>
                </a:cubicBezTo>
                <a:cubicBezTo>
                  <a:pt x="951" y="383"/>
                  <a:pt x="951" y="384"/>
                  <a:pt x="950" y="384"/>
                </a:cubicBezTo>
                <a:cubicBezTo>
                  <a:pt x="950" y="386"/>
                  <a:pt x="950" y="387"/>
                  <a:pt x="948" y="388"/>
                </a:cubicBezTo>
                <a:cubicBezTo>
                  <a:pt x="948" y="390"/>
                  <a:pt x="949" y="392"/>
                  <a:pt x="949" y="393"/>
                </a:cubicBezTo>
                <a:cubicBezTo>
                  <a:pt x="948" y="392"/>
                  <a:pt x="948" y="390"/>
                  <a:pt x="948" y="388"/>
                </a:cubicBezTo>
                <a:cubicBezTo>
                  <a:pt x="947" y="388"/>
                  <a:pt x="947" y="388"/>
                  <a:pt x="946" y="388"/>
                </a:cubicBezTo>
                <a:cubicBezTo>
                  <a:pt x="946" y="390"/>
                  <a:pt x="946" y="391"/>
                  <a:pt x="944" y="392"/>
                </a:cubicBezTo>
                <a:cubicBezTo>
                  <a:pt x="942" y="394"/>
                  <a:pt x="941" y="394"/>
                  <a:pt x="939" y="393"/>
                </a:cubicBezTo>
                <a:cubicBezTo>
                  <a:pt x="939" y="393"/>
                  <a:pt x="939" y="392"/>
                  <a:pt x="939" y="392"/>
                </a:cubicBezTo>
                <a:cubicBezTo>
                  <a:pt x="939" y="391"/>
                  <a:pt x="939" y="391"/>
                  <a:pt x="938" y="390"/>
                </a:cubicBezTo>
                <a:cubicBezTo>
                  <a:pt x="938" y="390"/>
                  <a:pt x="938" y="390"/>
                  <a:pt x="938" y="390"/>
                </a:cubicBezTo>
                <a:cubicBezTo>
                  <a:pt x="938" y="389"/>
                  <a:pt x="937" y="389"/>
                  <a:pt x="936" y="388"/>
                </a:cubicBezTo>
                <a:cubicBezTo>
                  <a:pt x="936" y="388"/>
                  <a:pt x="936" y="388"/>
                  <a:pt x="936" y="388"/>
                </a:cubicBezTo>
                <a:cubicBezTo>
                  <a:pt x="936" y="388"/>
                  <a:pt x="935" y="388"/>
                  <a:pt x="935" y="388"/>
                </a:cubicBezTo>
                <a:cubicBezTo>
                  <a:pt x="935" y="388"/>
                  <a:pt x="935" y="389"/>
                  <a:pt x="934" y="389"/>
                </a:cubicBezTo>
                <a:cubicBezTo>
                  <a:pt x="934" y="389"/>
                  <a:pt x="933" y="389"/>
                  <a:pt x="933" y="388"/>
                </a:cubicBezTo>
                <a:cubicBezTo>
                  <a:pt x="932" y="387"/>
                  <a:pt x="932" y="387"/>
                  <a:pt x="931" y="386"/>
                </a:cubicBezTo>
                <a:cubicBezTo>
                  <a:pt x="931" y="385"/>
                  <a:pt x="931" y="385"/>
                  <a:pt x="931" y="384"/>
                </a:cubicBezTo>
                <a:cubicBezTo>
                  <a:pt x="928" y="383"/>
                  <a:pt x="924" y="383"/>
                  <a:pt x="921" y="381"/>
                </a:cubicBezTo>
                <a:cubicBezTo>
                  <a:pt x="921" y="381"/>
                  <a:pt x="921" y="381"/>
                  <a:pt x="921" y="381"/>
                </a:cubicBezTo>
                <a:cubicBezTo>
                  <a:pt x="920" y="379"/>
                  <a:pt x="920" y="378"/>
                  <a:pt x="921" y="377"/>
                </a:cubicBezTo>
                <a:cubicBezTo>
                  <a:pt x="921" y="377"/>
                  <a:pt x="921" y="377"/>
                  <a:pt x="921" y="377"/>
                </a:cubicBezTo>
                <a:cubicBezTo>
                  <a:pt x="922" y="375"/>
                  <a:pt x="922" y="374"/>
                  <a:pt x="921" y="373"/>
                </a:cubicBezTo>
                <a:cubicBezTo>
                  <a:pt x="919" y="369"/>
                  <a:pt x="922" y="365"/>
                  <a:pt x="923" y="361"/>
                </a:cubicBezTo>
                <a:cubicBezTo>
                  <a:pt x="923" y="361"/>
                  <a:pt x="923" y="361"/>
                  <a:pt x="923" y="361"/>
                </a:cubicBezTo>
                <a:cubicBezTo>
                  <a:pt x="924" y="359"/>
                  <a:pt x="925" y="357"/>
                  <a:pt x="921" y="358"/>
                </a:cubicBezTo>
                <a:cubicBezTo>
                  <a:pt x="921" y="358"/>
                  <a:pt x="921" y="358"/>
                  <a:pt x="921" y="358"/>
                </a:cubicBezTo>
                <a:cubicBezTo>
                  <a:pt x="920" y="358"/>
                  <a:pt x="919" y="358"/>
                  <a:pt x="919" y="358"/>
                </a:cubicBezTo>
                <a:cubicBezTo>
                  <a:pt x="918" y="358"/>
                  <a:pt x="918" y="358"/>
                  <a:pt x="917" y="357"/>
                </a:cubicBezTo>
                <a:cubicBezTo>
                  <a:pt x="917" y="357"/>
                  <a:pt x="917" y="356"/>
                  <a:pt x="917" y="355"/>
                </a:cubicBezTo>
                <a:cubicBezTo>
                  <a:pt x="917" y="355"/>
                  <a:pt x="917" y="355"/>
                  <a:pt x="917" y="355"/>
                </a:cubicBezTo>
                <a:cubicBezTo>
                  <a:pt x="918" y="355"/>
                  <a:pt x="918" y="354"/>
                  <a:pt x="917" y="354"/>
                </a:cubicBezTo>
                <a:cubicBezTo>
                  <a:pt x="914" y="351"/>
                  <a:pt x="909" y="354"/>
                  <a:pt x="906" y="352"/>
                </a:cubicBezTo>
                <a:cubicBezTo>
                  <a:pt x="906" y="352"/>
                  <a:pt x="906" y="352"/>
                  <a:pt x="906" y="352"/>
                </a:cubicBezTo>
                <a:cubicBezTo>
                  <a:pt x="904" y="350"/>
                  <a:pt x="903" y="348"/>
                  <a:pt x="902" y="346"/>
                </a:cubicBezTo>
                <a:cubicBezTo>
                  <a:pt x="901" y="346"/>
                  <a:pt x="901" y="346"/>
                  <a:pt x="900" y="346"/>
                </a:cubicBezTo>
                <a:cubicBezTo>
                  <a:pt x="900" y="346"/>
                  <a:pt x="900" y="346"/>
                  <a:pt x="900" y="346"/>
                </a:cubicBezTo>
                <a:cubicBezTo>
                  <a:pt x="899" y="345"/>
                  <a:pt x="898" y="344"/>
                  <a:pt x="897" y="343"/>
                </a:cubicBezTo>
                <a:cubicBezTo>
                  <a:pt x="892" y="338"/>
                  <a:pt x="889" y="337"/>
                  <a:pt x="883" y="341"/>
                </a:cubicBezTo>
                <a:cubicBezTo>
                  <a:pt x="881" y="342"/>
                  <a:pt x="879" y="342"/>
                  <a:pt x="877" y="342"/>
                </a:cubicBezTo>
                <a:cubicBezTo>
                  <a:pt x="877" y="342"/>
                  <a:pt x="877" y="342"/>
                  <a:pt x="877" y="342"/>
                </a:cubicBezTo>
                <a:cubicBezTo>
                  <a:pt x="877" y="342"/>
                  <a:pt x="877" y="342"/>
                  <a:pt x="877" y="342"/>
                </a:cubicBezTo>
                <a:cubicBezTo>
                  <a:pt x="872" y="342"/>
                  <a:pt x="868" y="342"/>
                  <a:pt x="863" y="341"/>
                </a:cubicBezTo>
                <a:cubicBezTo>
                  <a:pt x="861" y="340"/>
                  <a:pt x="858" y="340"/>
                  <a:pt x="856" y="341"/>
                </a:cubicBezTo>
                <a:cubicBezTo>
                  <a:pt x="854" y="342"/>
                  <a:pt x="853" y="343"/>
                  <a:pt x="854" y="345"/>
                </a:cubicBezTo>
                <a:cubicBezTo>
                  <a:pt x="856" y="347"/>
                  <a:pt x="856" y="349"/>
                  <a:pt x="856" y="351"/>
                </a:cubicBezTo>
                <a:cubicBezTo>
                  <a:pt x="856" y="351"/>
                  <a:pt x="856" y="351"/>
                  <a:pt x="856" y="351"/>
                </a:cubicBezTo>
                <a:cubicBezTo>
                  <a:pt x="854" y="353"/>
                  <a:pt x="852" y="355"/>
                  <a:pt x="852" y="358"/>
                </a:cubicBezTo>
                <a:cubicBezTo>
                  <a:pt x="854" y="363"/>
                  <a:pt x="854" y="368"/>
                  <a:pt x="856" y="373"/>
                </a:cubicBezTo>
                <a:cubicBezTo>
                  <a:pt x="856" y="373"/>
                  <a:pt x="856" y="373"/>
                  <a:pt x="856" y="373"/>
                </a:cubicBezTo>
                <a:cubicBezTo>
                  <a:pt x="855" y="374"/>
                  <a:pt x="854" y="374"/>
                  <a:pt x="854" y="375"/>
                </a:cubicBezTo>
                <a:cubicBezTo>
                  <a:pt x="854" y="379"/>
                  <a:pt x="850" y="380"/>
                  <a:pt x="848" y="382"/>
                </a:cubicBezTo>
                <a:cubicBezTo>
                  <a:pt x="846" y="384"/>
                  <a:pt x="845" y="386"/>
                  <a:pt x="847" y="388"/>
                </a:cubicBezTo>
                <a:cubicBezTo>
                  <a:pt x="849" y="390"/>
                  <a:pt x="851" y="393"/>
                  <a:pt x="854" y="394"/>
                </a:cubicBezTo>
                <a:cubicBezTo>
                  <a:pt x="854" y="395"/>
                  <a:pt x="855" y="396"/>
                  <a:pt x="856" y="396"/>
                </a:cubicBezTo>
                <a:cubicBezTo>
                  <a:pt x="856" y="396"/>
                  <a:pt x="856" y="396"/>
                  <a:pt x="856" y="396"/>
                </a:cubicBezTo>
                <a:cubicBezTo>
                  <a:pt x="856" y="397"/>
                  <a:pt x="856" y="399"/>
                  <a:pt x="858" y="400"/>
                </a:cubicBezTo>
                <a:cubicBezTo>
                  <a:pt x="858" y="400"/>
                  <a:pt x="858" y="400"/>
                  <a:pt x="858" y="400"/>
                </a:cubicBezTo>
                <a:cubicBezTo>
                  <a:pt x="858" y="400"/>
                  <a:pt x="858" y="400"/>
                  <a:pt x="858" y="400"/>
                </a:cubicBezTo>
                <a:cubicBezTo>
                  <a:pt x="858" y="401"/>
                  <a:pt x="859" y="402"/>
                  <a:pt x="860" y="404"/>
                </a:cubicBezTo>
                <a:cubicBezTo>
                  <a:pt x="860" y="404"/>
                  <a:pt x="860" y="404"/>
                  <a:pt x="860" y="404"/>
                </a:cubicBezTo>
                <a:cubicBezTo>
                  <a:pt x="860" y="406"/>
                  <a:pt x="861" y="408"/>
                  <a:pt x="862" y="409"/>
                </a:cubicBezTo>
                <a:cubicBezTo>
                  <a:pt x="863" y="411"/>
                  <a:pt x="864" y="413"/>
                  <a:pt x="863" y="415"/>
                </a:cubicBezTo>
                <a:cubicBezTo>
                  <a:pt x="863" y="415"/>
                  <a:pt x="863" y="415"/>
                  <a:pt x="863" y="415"/>
                </a:cubicBezTo>
                <a:cubicBezTo>
                  <a:pt x="861" y="416"/>
                  <a:pt x="862" y="418"/>
                  <a:pt x="862" y="421"/>
                </a:cubicBezTo>
                <a:cubicBezTo>
                  <a:pt x="862" y="422"/>
                  <a:pt x="863" y="423"/>
                  <a:pt x="863" y="424"/>
                </a:cubicBezTo>
                <a:cubicBezTo>
                  <a:pt x="863" y="424"/>
                  <a:pt x="863" y="424"/>
                  <a:pt x="863" y="424"/>
                </a:cubicBezTo>
                <a:cubicBezTo>
                  <a:pt x="860" y="427"/>
                  <a:pt x="857" y="430"/>
                  <a:pt x="856" y="434"/>
                </a:cubicBezTo>
                <a:cubicBezTo>
                  <a:pt x="855" y="435"/>
                  <a:pt x="854" y="435"/>
                  <a:pt x="854" y="436"/>
                </a:cubicBezTo>
                <a:cubicBezTo>
                  <a:pt x="850" y="438"/>
                  <a:pt x="846" y="441"/>
                  <a:pt x="842" y="444"/>
                </a:cubicBezTo>
                <a:cubicBezTo>
                  <a:pt x="842" y="444"/>
                  <a:pt x="842" y="444"/>
                  <a:pt x="842" y="444"/>
                </a:cubicBezTo>
                <a:cubicBezTo>
                  <a:pt x="840" y="446"/>
                  <a:pt x="840" y="450"/>
                  <a:pt x="842" y="452"/>
                </a:cubicBezTo>
                <a:cubicBezTo>
                  <a:pt x="844" y="455"/>
                  <a:pt x="844" y="458"/>
                  <a:pt x="844" y="461"/>
                </a:cubicBezTo>
                <a:cubicBezTo>
                  <a:pt x="845" y="464"/>
                  <a:pt x="844" y="467"/>
                  <a:pt x="846" y="469"/>
                </a:cubicBezTo>
                <a:cubicBezTo>
                  <a:pt x="846" y="469"/>
                  <a:pt x="846" y="469"/>
                  <a:pt x="846" y="469"/>
                </a:cubicBezTo>
                <a:cubicBezTo>
                  <a:pt x="846" y="476"/>
                  <a:pt x="845" y="481"/>
                  <a:pt x="839" y="485"/>
                </a:cubicBezTo>
                <a:cubicBezTo>
                  <a:pt x="836" y="486"/>
                  <a:pt x="834" y="486"/>
                  <a:pt x="832" y="484"/>
                </a:cubicBezTo>
                <a:cubicBezTo>
                  <a:pt x="827" y="480"/>
                  <a:pt x="823" y="475"/>
                  <a:pt x="821" y="469"/>
                </a:cubicBezTo>
                <a:cubicBezTo>
                  <a:pt x="821" y="468"/>
                  <a:pt x="821" y="468"/>
                  <a:pt x="821" y="467"/>
                </a:cubicBezTo>
                <a:cubicBezTo>
                  <a:pt x="821" y="467"/>
                  <a:pt x="820" y="467"/>
                  <a:pt x="819" y="467"/>
                </a:cubicBezTo>
                <a:cubicBezTo>
                  <a:pt x="819" y="467"/>
                  <a:pt x="819" y="467"/>
                  <a:pt x="819" y="467"/>
                </a:cubicBezTo>
                <a:cubicBezTo>
                  <a:pt x="819" y="467"/>
                  <a:pt x="819" y="467"/>
                  <a:pt x="819" y="467"/>
                </a:cubicBezTo>
                <a:cubicBezTo>
                  <a:pt x="818" y="461"/>
                  <a:pt x="818" y="452"/>
                  <a:pt x="819" y="445"/>
                </a:cubicBezTo>
                <a:cubicBezTo>
                  <a:pt x="819" y="441"/>
                  <a:pt x="819" y="441"/>
                  <a:pt x="815" y="439"/>
                </a:cubicBezTo>
                <a:cubicBezTo>
                  <a:pt x="814" y="438"/>
                  <a:pt x="813" y="438"/>
                  <a:pt x="812" y="438"/>
                </a:cubicBezTo>
                <a:cubicBezTo>
                  <a:pt x="809" y="437"/>
                  <a:pt x="806" y="436"/>
                  <a:pt x="804" y="436"/>
                </a:cubicBezTo>
                <a:cubicBezTo>
                  <a:pt x="800" y="437"/>
                  <a:pt x="796" y="435"/>
                  <a:pt x="793" y="433"/>
                </a:cubicBezTo>
                <a:cubicBezTo>
                  <a:pt x="790" y="432"/>
                  <a:pt x="787" y="430"/>
                  <a:pt x="783" y="430"/>
                </a:cubicBezTo>
                <a:cubicBezTo>
                  <a:pt x="783" y="430"/>
                  <a:pt x="783" y="430"/>
                  <a:pt x="783" y="430"/>
                </a:cubicBezTo>
                <a:cubicBezTo>
                  <a:pt x="782" y="430"/>
                  <a:pt x="782" y="429"/>
                  <a:pt x="781" y="428"/>
                </a:cubicBezTo>
                <a:cubicBezTo>
                  <a:pt x="775" y="425"/>
                  <a:pt x="775" y="426"/>
                  <a:pt x="772" y="420"/>
                </a:cubicBezTo>
                <a:cubicBezTo>
                  <a:pt x="771" y="418"/>
                  <a:pt x="770" y="418"/>
                  <a:pt x="768" y="417"/>
                </a:cubicBezTo>
                <a:cubicBezTo>
                  <a:pt x="764" y="415"/>
                  <a:pt x="759" y="413"/>
                  <a:pt x="755" y="411"/>
                </a:cubicBezTo>
                <a:cubicBezTo>
                  <a:pt x="750" y="408"/>
                  <a:pt x="746" y="406"/>
                  <a:pt x="740" y="409"/>
                </a:cubicBezTo>
                <a:cubicBezTo>
                  <a:pt x="739" y="410"/>
                  <a:pt x="737" y="409"/>
                  <a:pt x="737" y="407"/>
                </a:cubicBezTo>
                <a:cubicBezTo>
                  <a:pt x="736" y="406"/>
                  <a:pt x="736" y="405"/>
                  <a:pt x="735" y="403"/>
                </a:cubicBezTo>
                <a:cubicBezTo>
                  <a:pt x="735" y="404"/>
                  <a:pt x="735" y="404"/>
                  <a:pt x="735" y="404"/>
                </a:cubicBezTo>
                <a:cubicBezTo>
                  <a:pt x="735" y="404"/>
                  <a:pt x="735" y="404"/>
                  <a:pt x="735" y="404"/>
                </a:cubicBezTo>
                <a:cubicBezTo>
                  <a:pt x="735" y="404"/>
                  <a:pt x="735" y="404"/>
                  <a:pt x="735" y="404"/>
                </a:cubicBezTo>
                <a:cubicBezTo>
                  <a:pt x="735" y="403"/>
                  <a:pt x="735" y="403"/>
                  <a:pt x="735" y="403"/>
                </a:cubicBezTo>
                <a:cubicBezTo>
                  <a:pt x="734" y="400"/>
                  <a:pt x="732" y="396"/>
                  <a:pt x="731" y="392"/>
                </a:cubicBezTo>
                <a:cubicBezTo>
                  <a:pt x="730" y="389"/>
                  <a:pt x="728" y="388"/>
                  <a:pt x="725" y="388"/>
                </a:cubicBezTo>
                <a:cubicBezTo>
                  <a:pt x="724" y="388"/>
                  <a:pt x="722" y="388"/>
                  <a:pt x="721" y="388"/>
                </a:cubicBezTo>
                <a:cubicBezTo>
                  <a:pt x="718" y="388"/>
                  <a:pt x="717" y="386"/>
                  <a:pt x="716" y="383"/>
                </a:cubicBezTo>
                <a:cubicBezTo>
                  <a:pt x="714" y="379"/>
                  <a:pt x="714" y="375"/>
                  <a:pt x="714" y="371"/>
                </a:cubicBezTo>
                <a:cubicBezTo>
                  <a:pt x="715" y="370"/>
                  <a:pt x="715" y="369"/>
                  <a:pt x="716" y="368"/>
                </a:cubicBezTo>
                <a:cubicBezTo>
                  <a:pt x="718" y="365"/>
                  <a:pt x="718" y="361"/>
                  <a:pt x="721" y="359"/>
                </a:cubicBezTo>
                <a:cubicBezTo>
                  <a:pt x="722" y="359"/>
                  <a:pt x="721" y="358"/>
                  <a:pt x="721" y="357"/>
                </a:cubicBezTo>
                <a:cubicBezTo>
                  <a:pt x="721" y="357"/>
                  <a:pt x="721" y="357"/>
                  <a:pt x="721" y="357"/>
                </a:cubicBezTo>
                <a:cubicBezTo>
                  <a:pt x="722" y="357"/>
                  <a:pt x="722" y="356"/>
                  <a:pt x="722" y="356"/>
                </a:cubicBezTo>
                <a:cubicBezTo>
                  <a:pt x="722" y="356"/>
                  <a:pt x="722" y="356"/>
                  <a:pt x="722" y="356"/>
                </a:cubicBezTo>
                <a:cubicBezTo>
                  <a:pt x="722" y="356"/>
                  <a:pt x="722" y="356"/>
                  <a:pt x="722" y="356"/>
                </a:cubicBezTo>
                <a:cubicBezTo>
                  <a:pt x="725" y="354"/>
                  <a:pt x="728" y="352"/>
                  <a:pt x="730" y="349"/>
                </a:cubicBezTo>
                <a:cubicBezTo>
                  <a:pt x="733" y="345"/>
                  <a:pt x="736" y="342"/>
                  <a:pt x="739" y="340"/>
                </a:cubicBezTo>
                <a:cubicBezTo>
                  <a:pt x="740" y="334"/>
                  <a:pt x="746" y="338"/>
                  <a:pt x="749" y="336"/>
                </a:cubicBezTo>
                <a:cubicBezTo>
                  <a:pt x="749" y="335"/>
                  <a:pt x="750" y="335"/>
                  <a:pt x="750" y="334"/>
                </a:cubicBezTo>
                <a:cubicBezTo>
                  <a:pt x="750" y="334"/>
                  <a:pt x="750" y="334"/>
                  <a:pt x="750" y="334"/>
                </a:cubicBezTo>
                <a:cubicBezTo>
                  <a:pt x="750" y="334"/>
                  <a:pt x="750" y="334"/>
                  <a:pt x="750" y="334"/>
                </a:cubicBezTo>
                <a:cubicBezTo>
                  <a:pt x="752" y="333"/>
                  <a:pt x="752" y="332"/>
                  <a:pt x="750" y="331"/>
                </a:cubicBezTo>
                <a:cubicBezTo>
                  <a:pt x="750" y="331"/>
                  <a:pt x="750" y="331"/>
                  <a:pt x="750" y="331"/>
                </a:cubicBezTo>
                <a:cubicBezTo>
                  <a:pt x="750" y="331"/>
                  <a:pt x="750" y="331"/>
                  <a:pt x="750" y="331"/>
                </a:cubicBezTo>
                <a:cubicBezTo>
                  <a:pt x="750" y="331"/>
                  <a:pt x="750" y="331"/>
                  <a:pt x="750" y="331"/>
                </a:cubicBezTo>
                <a:cubicBezTo>
                  <a:pt x="750" y="329"/>
                  <a:pt x="747" y="326"/>
                  <a:pt x="751" y="325"/>
                </a:cubicBezTo>
                <a:cubicBezTo>
                  <a:pt x="753" y="324"/>
                  <a:pt x="754" y="323"/>
                  <a:pt x="754" y="320"/>
                </a:cubicBezTo>
                <a:cubicBezTo>
                  <a:pt x="754" y="319"/>
                  <a:pt x="755" y="318"/>
                  <a:pt x="757" y="317"/>
                </a:cubicBezTo>
                <a:cubicBezTo>
                  <a:pt x="760" y="315"/>
                  <a:pt x="763" y="315"/>
                  <a:pt x="766" y="316"/>
                </a:cubicBezTo>
                <a:cubicBezTo>
                  <a:pt x="771" y="317"/>
                  <a:pt x="774" y="315"/>
                  <a:pt x="776" y="310"/>
                </a:cubicBezTo>
                <a:cubicBezTo>
                  <a:pt x="776" y="308"/>
                  <a:pt x="777" y="307"/>
                  <a:pt x="777" y="306"/>
                </a:cubicBezTo>
                <a:cubicBezTo>
                  <a:pt x="777" y="306"/>
                  <a:pt x="777" y="306"/>
                  <a:pt x="777" y="306"/>
                </a:cubicBezTo>
                <a:cubicBezTo>
                  <a:pt x="779" y="305"/>
                  <a:pt x="780" y="304"/>
                  <a:pt x="781" y="302"/>
                </a:cubicBezTo>
                <a:cubicBezTo>
                  <a:pt x="783" y="300"/>
                  <a:pt x="785" y="297"/>
                  <a:pt x="785" y="294"/>
                </a:cubicBezTo>
                <a:cubicBezTo>
                  <a:pt x="785" y="291"/>
                  <a:pt x="785" y="289"/>
                  <a:pt x="788" y="288"/>
                </a:cubicBezTo>
                <a:cubicBezTo>
                  <a:pt x="791" y="287"/>
                  <a:pt x="792" y="289"/>
                  <a:pt x="794" y="291"/>
                </a:cubicBezTo>
                <a:cubicBezTo>
                  <a:pt x="794" y="291"/>
                  <a:pt x="794" y="292"/>
                  <a:pt x="795" y="292"/>
                </a:cubicBezTo>
                <a:cubicBezTo>
                  <a:pt x="791" y="292"/>
                  <a:pt x="790" y="295"/>
                  <a:pt x="789" y="298"/>
                </a:cubicBezTo>
                <a:cubicBezTo>
                  <a:pt x="789" y="301"/>
                  <a:pt x="789" y="304"/>
                  <a:pt x="789" y="308"/>
                </a:cubicBezTo>
                <a:cubicBezTo>
                  <a:pt x="789" y="308"/>
                  <a:pt x="788" y="309"/>
                  <a:pt x="789" y="310"/>
                </a:cubicBezTo>
                <a:cubicBezTo>
                  <a:pt x="789" y="315"/>
                  <a:pt x="788" y="318"/>
                  <a:pt x="784" y="320"/>
                </a:cubicBezTo>
                <a:cubicBezTo>
                  <a:pt x="783" y="320"/>
                  <a:pt x="783" y="320"/>
                  <a:pt x="783" y="321"/>
                </a:cubicBezTo>
                <a:cubicBezTo>
                  <a:pt x="782" y="322"/>
                  <a:pt x="782" y="323"/>
                  <a:pt x="782" y="324"/>
                </a:cubicBezTo>
                <a:cubicBezTo>
                  <a:pt x="782" y="325"/>
                  <a:pt x="783" y="326"/>
                  <a:pt x="784" y="326"/>
                </a:cubicBezTo>
                <a:cubicBezTo>
                  <a:pt x="786" y="326"/>
                  <a:pt x="788" y="325"/>
                  <a:pt x="789" y="328"/>
                </a:cubicBezTo>
                <a:cubicBezTo>
                  <a:pt x="791" y="332"/>
                  <a:pt x="795" y="331"/>
                  <a:pt x="797" y="327"/>
                </a:cubicBezTo>
                <a:cubicBezTo>
                  <a:pt x="798" y="325"/>
                  <a:pt x="799" y="323"/>
                  <a:pt x="799" y="321"/>
                </a:cubicBezTo>
                <a:cubicBezTo>
                  <a:pt x="799" y="319"/>
                  <a:pt x="799" y="318"/>
                  <a:pt x="800" y="317"/>
                </a:cubicBezTo>
                <a:cubicBezTo>
                  <a:pt x="802" y="315"/>
                  <a:pt x="803" y="315"/>
                  <a:pt x="805" y="315"/>
                </a:cubicBezTo>
                <a:cubicBezTo>
                  <a:pt x="806" y="316"/>
                  <a:pt x="807" y="317"/>
                  <a:pt x="807" y="318"/>
                </a:cubicBezTo>
                <a:cubicBezTo>
                  <a:pt x="806" y="322"/>
                  <a:pt x="808" y="323"/>
                  <a:pt x="811" y="324"/>
                </a:cubicBezTo>
                <a:cubicBezTo>
                  <a:pt x="813" y="325"/>
                  <a:pt x="815" y="325"/>
                  <a:pt x="817" y="325"/>
                </a:cubicBezTo>
                <a:cubicBezTo>
                  <a:pt x="820" y="326"/>
                  <a:pt x="820" y="326"/>
                  <a:pt x="822" y="322"/>
                </a:cubicBezTo>
                <a:cubicBezTo>
                  <a:pt x="823" y="319"/>
                  <a:pt x="822" y="318"/>
                  <a:pt x="819" y="318"/>
                </a:cubicBezTo>
                <a:cubicBezTo>
                  <a:pt x="816" y="319"/>
                  <a:pt x="814" y="319"/>
                  <a:pt x="813" y="316"/>
                </a:cubicBezTo>
                <a:cubicBezTo>
                  <a:pt x="812" y="312"/>
                  <a:pt x="808" y="311"/>
                  <a:pt x="806" y="308"/>
                </a:cubicBezTo>
                <a:cubicBezTo>
                  <a:pt x="803" y="303"/>
                  <a:pt x="798" y="302"/>
                  <a:pt x="793" y="304"/>
                </a:cubicBezTo>
                <a:cubicBezTo>
                  <a:pt x="793" y="304"/>
                  <a:pt x="793" y="304"/>
                  <a:pt x="793" y="304"/>
                </a:cubicBezTo>
                <a:cubicBezTo>
                  <a:pt x="792" y="301"/>
                  <a:pt x="794" y="300"/>
                  <a:pt x="794" y="298"/>
                </a:cubicBezTo>
                <a:cubicBezTo>
                  <a:pt x="794" y="298"/>
                  <a:pt x="794" y="298"/>
                  <a:pt x="794" y="298"/>
                </a:cubicBezTo>
                <a:cubicBezTo>
                  <a:pt x="796" y="296"/>
                  <a:pt x="798" y="294"/>
                  <a:pt x="800" y="292"/>
                </a:cubicBezTo>
                <a:cubicBezTo>
                  <a:pt x="800" y="292"/>
                  <a:pt x="800" y="292"/>
                  <a:pt x="800" y="292"/>
                </a:cubicBezTo>
                <a:cubicBezTo>
                  <a:pt x="800" y="292"/>
                  <a:pt x="800" y="292"/>
                  <a:pt x="800" y="292"/>
                </a:cubicBezTo>
                <a:cubicBezTo>
                  <a:pt x="801" y="291"/>
                  <a:pt x="804" y="291"/>
                  <a:pt x="802" y="288"/>
                </a:cubicBezTo>
                <a:cubicBezTo>
                  <a:pt x="802" y="288"/>
                  <a:pt x="802" y="288"/>
                  <a:pt x="802" y="288"/>
                </a:cubicBezTo>
                <a:cubicBezTo>
                  <a:pt x="802" y="288"/>
                  <a:pt x="802" y="287"/>
                  <a:pt x="802" y="286"/>
                </a:cubicBezTo>
                <a:cubicBezTo>
                  <a:pt x="802" y="286"/>
                  <a:pt x="802" y="286"/>
                  <a:pt x="802" y="286"/>
                </a:cubicBezTo>
                <a:cubicBezTo>
                  <a:pt x="802" y="286"/>
                  <a:pt x="802" y="286"/>
                  <a:pt x="802" y="286"/>
                </a:cubicBezTo>
                <a:cubicBezTo>
                  <a:pt x="803" y="286"/>
                  <a:pt x="804" y="286"/>
                  <a:pt x="806" y="287"/>
                </a:cubicBezTo>
                <a:cubicBezTo>
                  <a:pt x="807" y="288"/>
                  <a:pt x="808" y="288"/>
                  <a:pt x="810" y="286"/>
                </a:cubicBezTo>
                <a:cubicBezTo>
                  <a:pt x="810" y="286"/>
                  <a:pt x="810" y="286"/>
                  <a:pt x="810" y="286"/>
                </a:cubicBezTo>
                <a:cubicBezTo>
                  <a:pt x="810" y="286"/>
                  <a:pt x="810" y="286"/>
                  <a:pt x="810" y="286"/>
                </a:cubicBezTo>
                <a:cubicBezTo>
                  <a:pt x="810" y="286"/>
                  <a:pt x="810" y="286"/>
                  <a:pt x="810" y="286"/>
                </a:cubicBezTo>
                <a:cubicBezTo>
                  <a:pt x="811" y="286"/>
                  <a:pt x="812" y="284"/>
                  <a:pt x="812" y="283"/>
                </a:cubicBezTo>
                <a:cubicBezTo>
                  <a:pt x="812" y="283"/>
                  <a:pt x="812" y="283"/>
                  <a:pt x="812" y="283"/>
                </a:cubicBezTo>
                <a:cubicBezTo>
                  <a:pt x="813" y="283"/>
                  <a:pt x="813" y="283"/>
                  <a:pt x="814" y="282"/>
                </a:cubicBezTo>
                <a:cubicBezTo>
                  <a:pt x="815" y="282"/>
                  <a:pt x="817" y="282"/>
                  <a:pt x="817" y="281"/>
                </a:cubicBezTo>
                <a:cubicBezTo>
                  <a:pt x="817" y="281"/>
                  <a:pt x="817" y="281"/>
                  <a:pt x="817" y="281"/>
                </a:cubicBezTo>
                <a:cubicBezTo>
                  <a:pt x="817" y="281"/>
                  <a:pt x="817" y="281"/>
                  <a:pt x="817" y="281"/>
                </a:cubicBezTo>
                <a:cubicBezTo>
                  <a:pt x="817" y="281"/>
                  <a:pt x="817" y="281"/>
                  <a:pt x="817" y="281"/>
                </a:cubicBezTo>
                <a:cubicBezTo>
                  <a:pt x="820" y="280"/>
                  <a:pt x="823" y="279"/>
                  <a:pt x="826" y="278"/>
                </a:cubicBezTo>
                <a:cubicBezTo>
                  <a:pt x="829" y="277"/>
                  <a:pt x="831" y="271"/>
                  <a:pt x="828" y="268"/>
                </a:cubicBezTo>
                <a:cubicBezTo>
                  <a:pt x="827" y="267"/>
                  <a:pt x="826" y="267"/>
                  <a:pt x="825" y="266"/>
                </a:cubicBezTo>
                <a:cubicBezTo>
                  <a:pt x="820" y="262"/>
                  <a:pt x="820" y="260"/>
                  <a:pt x="823" y="254"/>
                </a:cubicBezTo>
                <a:cubicBezTo>
                  <a:pt x="823" y="253"/>
                  <a:pt x="824" y="252"/>
                  <a:pt x="824" y="252"/>
                </a:cubicBezTo>
                <a:cubicBezTo>
                  <a:pt x="821" y="249"/>
                  <a:pt x="823" y="247"/>
                  <a:pt x="825" y="245"/>
                </a:cubicBezTo>
                <a:cubicBezTo>
                  <a:pt x="826" y="243"/>
                  <a:pt x="825" y="241"/>
                  <a:pt x="822" y="241"/>
                </a:cubicBezTo>
                <a:cubicBezTo>
                  <a:pt x="820" y="241"/>
                  <a:pt x="818" y="241"/>
                  <a:pt x="818" y="239"/>
                </a:cubicBezTo>
                <a:cubicBezTo>
                  <a:pt x="816" y="234"/>
                  <a:pt x="813" y="232"/>
                  <a:pt x="807" y="233"/>
                </a:cubicBezTo>
                <a:cubicBezTo>
                  <a:pt x="806" y="233"/>
                  <a:pt x="804" y="232"/>
                  <a:pt x="803" y="231"/>
                </a:cubicBezTo>
                <a:cubicBezTo>
                  <a:pt x="797" y="230"/>
                  <a:pt x="795" y="232"/>
                  <a:pt x="796" y="238"/>
                </a:cubicBezTo>
                <a:cubicBezTo>
                  <a:pt x="796" y="239"/>
                  <a:pt x="796" y="240"/>
                  <a:pt x="797" y="240"/>
                </a:cubicBezTo>
                <a:cubicBezTo>
                  <a:pt x="799" y="245"/>
                  <a:pt x="800" y="249"/>
                  <a:pt x="794" y="252"/>
                </a:cubicBezTo>
                <a:cubicBezTo>
                  <a:pt x="793" y="252"/>
                  <a:pt x="793" y="253"/>
                  <a:pt x="793" y="254"/>
                </a:cubicBezTo>
                <a:cubicBezTo>
                  <a:pt x="792" y="257"/>
                  <a:pt x="791" y="259"/>
                  <a:pt x="791" y="261"/>
                </a:cubicBezTo>
                <a:cubicBezTo>
                  <a:pt x="791" y="261"/>
                  <a:pt x="791" y="261"/>
                  <a:pt x="791" y="261"/>
                </a:cubicBezTo>
                <a:cubicBezTo>
                  <a:pt x="790" y="262"/>
                  <a:pt x="789" y="263"/>
                  <a:pt x="789" y="263"/>
                </a:cubicBezTo>
                <a:cubicBezTo>
                  <a:pt x="787" y="264"/>
                  <a:pt x="786" y="266"/>
                  <a:pt x="786" y="268"/>
                </a:cubicBezTo>
                <a:cubicBezTo>
                  <a:pt x="786" y="271"/>
                  <a:pt x="784" y="272"/>
                  <a:pt x="782" y="274"/>
                </a:cubicBezTo>
                <a:cubicBezTo>
                  <a:pt x="780" y="275"/>
                  <a:pt x="778" y="275"/>
                  <a:pt x="775" y="275"/>
                </a:cubicBezTo>
                <a:cubicBezTo>
                  <a:pt x="775" y="275"/>
                  <a:pt x="775" y="275"/>
                  <a:pt x="775" y="275"/>
                </a:cubicBezTo>
                <a:cubicBezTo>
                  <a:pt x="775" y="273"/>
                  <a:pt x="775" y="272"/>
                  <a:pt x="773" y="271"/>
                </a:cubicBezTo>
                <a:cubicBezTo>
                  <a:pt x="773" y="271"/>
                  <a:pt x="773" y="271"/>
                  <a:pt x="773" y="271"/>
                </a:cubicBezTo>
                <a:cubicBezTo>
                  <a:pt x="772" y="268"/>
                  <a:pt x="770" y="267"/>
                  <a:pt x="768" y="265"/>
                </a:cubicBezTo>
                <a:cubicBezTo>
                  <a:pt x="768" y="265"/>
                  <a:pt x="768" y="265"/>
                  <a:pt x="768" y="265"/>
                </a:cubicBezTo>
                <a:cubicBezTo>
                  <a:pt x="768" y="265"/>
                  <a:pt x="768" y="265"/>
                  <a:pt x="768" y="265"/>
                </a:cubicBezTo>
                <a:cubicBezTo>
                  <a:pt x="768" y="263"/>
                  <a:pt x="767" y="260"/>
                  <a:pt x="769" y="258"/>
                </a:cubicBezTo>
                <a:cubicBezTo>
                  <a:pt x="770" y="255"/>
                  <a:pt x="770" y="252"/>
                  <a:pt x="772" y="250"/>
                </a:cubicBezTo>
                <a:cubicBezTo>
                  <a:pt x="774" y="247"/>
                  <a:pt x="772" y="242"/>
                  <a:pt x="769" y="241"/>
                </a:cubicBezTo>
                <a:cubicBezTo>
                  <a:pt x="767" y="239"/>
                  <a:pt x="763" y="241"/>
                  <a:pt x="761" y="245"/>
                </a:cubicBezTo>
                <a:cubicBezTo>
                  <a:pt x="761" y="246"/>
                  <a:pt x="761" y="248"/>
                  <a:pt x="761" y="249"/>
                </a:cubicBezTo>
                <a:cubicBezTo>
                  <a:pt x="760" y="253"/>
                  <a:pt x="760" y="253"/>
                  <a:pt x="756" y="257"/>
                </a:cubicBezTo>
                <a:cubicBezTo>
                  <a:pt x="754" y="256"/>
                  <a:pt x="754" y="253"/>
                  <a:pt x="753" y="252"/>
                </a:cubicBezTo>
                <a:cubicBezTo>
                  <a:pt x="752" y="250"/>
                  <a:pt x="752" y="247"/>
                  <a:pt x="750" y="246"/>
                </a:cubicBezTo>
                <a:cubicBezTo>
                  <a:pt x="750" y="246"/>
                  <a:pt x="750" y="246"/>
                  <a:pt x="750" y="246"/>
                </a:cubicBezTo>
                <a:cubicBezTo>
                  <a:pt x="750" y="243"/>
                  <a:pt x="749" y="241"/>
                  <a:pt x="746" y="240"/>
                </a:cubicBezTo>
                <a:cubicBezTo>
                  <a:pt x="743" y="239"/>
                  <a:pt x="740" y="237"/>
                  <a:pt x="737" y="236"/>
                </a:cubicBezTo>
                <a:cubicBezTo>
                  <a:pt x="737" y="236"/>
                  <a:pt x="737" y="236"/>
                  <a:pt x="737" y="236"/>
                </a:cubicBezTo>
                <a:cubicBezTo>
                  <a:pt x="736" y="234"/>
                  <a:pt x="736" y="232"/>
                  <a:pt x="738" y="231"/>
                </a:cubicBezTo>
                <a:cubicBezTo>
                  <a:pt x="739" y="230"/>
                  <a:pt x="740" y="229"/>
                  <a:pt x="741" y="229"/>
                </a:cubicBezTo>
                <a:cubicBezTo>
                  <a:pt x="741" y="228"/>
                  <a:pt x="742" y="228"/>
                  <a:pt x="742" y="227"/>
                </a:cubicBezTo>
                <a:cubicBezTo>
                  <a:pt x="742" y="226"/>
                  <a:pt x="741" y="226"/>
                  <a:pt x="741" y="227"/>
                </a:cubicBezTo>
                <a:cubicBezTo>
                  <a:pt x="740" y="227"/>
                  <a:pt x="740" y="227"/>
                  <a:pt x="739" y="227"/>
                </a:cubicBezTo>
                <a:cubicBezTo>
                  <a:pt x="739" y="226"/>
                  <a:pt x="739" y="224"/>
                  <a:pt x="740" y="224"/>
                </a:cubicBezTo>
                <a:cubicBezTo>
                  <a:pt x="742" y="223"/>
                  <a:pt x="743" y="223"/>
                  <a:pt x="744" y="223"/>
                </a:cubicBezTo>
                <a:cubicBezTo>
                  <a:pt x="745" y="223"/>
                  <a:pt x="746" y="222"/>
                  <a:pt x="746" y="221"/>
                </a:cubicBezTo>
                <a:cubicBezTo>
                  <a:pt x="746" y="220"/>
                  <a:pt x="744" y="220"/>
                  <a:pt x="744" y="219"/>
                </a:cubicBezTo>
                <a:cubicBezTo>
                  <a:pt x="743" y="219"/>
                  <a:pt x="743" y="219"/>
                  <a:pt x="743" y="219"/>
                </a:cubicBezTo>
                <a:cubicBezTo>
                  <a:pt x="743" y="219"/>
                  <a:pt x="743" y="219"/>
                  <a:pt x="743" y="219"/>
                </a:cubicBezTo>
                <a:cubicBezTo>
                  <a:pt x="743" y="219"/>
                  <a:pt x="743" y="219"/>
                  <a:pt x="743" y="219"/>
                </a:cubicBezTo>
                <a:cubicBezTo>
                  <a:pt x="743" y="219"/>
                  <a:pt x="743" y="219"/>
                  <a:pt x="743" y="219"/>
                </a:cubicBezTo>
                <a:cubicBezTo>
                  <a:pt x="743" y="219"/>
                  <a:pt x="743" y="219"/>
                  <a:pt x="743" y="219"/>
                </a:cubicBezTo>
                <a:cubicBezTo>
                  <a:pt x="742" y="215"/>
                  <a:pt x="740" y="215"/>
                  <a:pt x="737" y="215"/>
                </a:cubicBezTo>
                <a:cubicBezTo>
                  <a:pt x="737" y="215"/>
                  <a:pt x="737" y="215"/>
                  <a:pt x="737" y="215"/>
                </a:cubicBezTo>
                <a:cubicBezTo>
                  <a:pt x="737" y="215"/>
                  <a:pt x="737" y="215"/>
                  <a:pt x="737" y="215"/>
                </a:cubicBezTo>
                <a:cubicBezTo>
                  <a:pt x="737" y="215"/>
                  <a:pt x="737" y="215"/>
                  <a:pt x="737" y="215"/>
                </a:cubicBezTo>
                <a:cubicBezTo>
                  <a:pt x="737" y="215"/>
                  <a:pt x="737" y="215"/>
                  <a:pt x="737" y="215"/>
                </a:cubicBezTo>
                <a:cubicBezTo>
                  <a:pt x="736" y="215"/>
                  <a:pt x="736" y="214"/>
                  <a:pt x="735" y="213"/>
                </a:cubicBezTo>
                <a:cubicBezTo>
                  <a:pt x="735" y="213"/>
                  <a:pt x="735" y="213"/>
                  <a:pt x="735" y="213"/>
                </a:cubicBezTo>
                <a:cubicBezTo>
                  <a:pt x="729" y="210"/>
                  <a:pt x="722" y="206"/>
                  <a:pt x="718" y="200"/>
                </a:cubicBezTo>
                <a:cubicBezTo>
                  <a:pt x="720" y="199"/>
                  <a:pt x="720" y="196"/>
                  <a:pt x="721" y="194"/>
                </a:cubicBezTo>
                <a:cubicBezTo>
                  <a:pt x="721" y="194"/>
                  <a:pt x="721" y="194"/>
                  <a:pt x="721" y="194"/>
                </a:cubicBezTo>
                <a:cubicBezTo>
                  <a:pt x="721" y="194"/>
                  <a:pt x="721" y="194"/>
                  <a:pt x="721" y="194"/>
                </a:cubicBezTo>
                <a:cubicBezTo>
                  <a:pt x="721" y="194"/>
                  <a:pt x="721" y="194"/>
                  <a:pt x="721" y="194"/>
                </a:cubicBezTo>
                <a:cubicBezTo>
                  <a:pt x="723" y="194"/>
                  <a:pt x="723" y="193"/>
                  <a:pt x="722" y="192"/>
                </a:cubicBezTo>
                <a:cubicBezTo>
                  <a:pt x="722" y="192"/>
                  <a:pt x="722" y="192"/>
                  <a:pt x="722" y="192"/>
                </a:cubicBezTo>
                <a:cubicBezTo>
                  <a:pt x="722" y="192"/>
                  <a:pt x="722" y="192"/>
                  <a:pt x="722" y="192"/>
                </a:cubicBezTo>
                <a:cubicBezTo>
                  <a:pt x="722" y="192"/>
                  <a:pt x="722" y="192"/>
                  <a:pt x="722" y="192"/>
                </a:cubicBezTo>
                <a:cubicBezTo>
                  <a:pt x="721" y="192"/>
                  <a:pt x="720" y="191"/>
                  <a:pt x="720" y="190"/>
                </a:cubicBezTo>
                <a:cubicBezTo>
                  <a:pt x="720" y="190"/>
                  <a:pt x="720" y="190"/>
                  <a:pt x="720" y="190"/>
                </a:cubicBezTo>
                <a:cubicBezTo>
                  <a:pt x="721" y="188"/>
                  <a:pt x="722" y="187"/>
                  <a:pt x="725" y="186"/>
                </a:cubicBezTo>
                <a:cubicBezTo>
                  <a:pt x="729" y="186"/>
                  <a:pt x="734" y="185"/>
                  <a:pt x="739" y="184"/>
                </a:cubicBezTo>
                <a:cubicBezTo>
                  <a:pt x="740" y="184"/>
                  <a:pt x="742" y="184"/>
                  <a:pt x="743" y="183"/>
                </a:cubicBezTo>
                <a:cubicBezTo>
                  <a:pt x="748" y="179"/>
                  <a:pt x="751" y="175"/>
                  <a:pt x="751" y="168"/>
                </a:cubicBezTo>
                <a:cubicBezTo>
                  <a:pt x="747" y="168"/>
                  <a:pt x="744" y="165"/>
                  <a:pt x="740" y="166"/>
                </a:cubicBezTo>
                <a:cubicBezTo>
                  <a:pt x="736" y="167"/>
                  <a:pt x="733" y="163"/>
                  <a:pt x="729" y="164"/>
                </a:cubicBezTo>
                <a:cubicBezTo>
                  <a:pt x="727" y="164"/>
                  <a:pt x="725" y="163"/>
                  <a:pt x="723" y="164"/>
                </a:cubicBezTo>
                <a:cubicBezTo>
                  <a:pt x="720" y="165"/>
                  <a:pt x="717" y="166"/>
                  <a:pt x="714" y="166"/>
                </a:cubicBezTo>
                <a:cubicBezTo>
                  <a:pt x="712" y="166"/>
                  <a:pt x="711" y="167"/>
                  <a:pt x="710" y="169"/>
                </a:cubicBezTo>
                <a:cubicBezTo>
                  <a:pt x="709" y="172"/>
                  <a:pt x="709" y="173"/>
                  <a:pt x="709" y="176"/>
                </a:cubicBezTo>
                <a:cubicBezTo>
                  <a:pt x="711" y="183"/>
                  <a:pt x="712" y="189"/>
                  <a:pt x="714" y="196"/>
                </a:cubicBezTo>
                <a:cubicBezTo>
                  <a:pt x="714" y="199"/>
                  <a:pt x="712" y="201"/>
                  <a:pt x="710" y="203"/>
                </a:cubicBezTo>
                <a:cubicBezTo>
                  <a:pt x="709" y="203"/>
                  <a:pt x="709" y="205"/>
                  <a:pt x="710" y="206"/>
                </a:cubicBezTo>
                <a:cubicBezTo>
                  <a:pt x="711" y="207"/>
                  <a:pt x="710" y="207"/>
                  <a:pt x="709" y="208"/>
                </a:cubicBezTo>
                <a:cubicBezTo>
                  <a:pt x="708" y="208"/>
                  <a:pt x="707" y="208"/>
                  <a:pt x="706" y="210"/>
                </a:cubicBezTo>
                <a:cubicBezTo>
                  <a:pt x="705" y="210"/>
                  <a:pt x="705" y="211"/>
                  <a:pt x="704" y="213"/>
                </a:cubicBezTo>
                <a:cubicBezTo>
                  <a:pt x="704" y="216"/>
                  <a:pt x="706" y="221"/>
                  <a:pt x="702" y="224"/>
                </a:cubicBezTo>
                <a:cubicBezTo>
                  <a:pt x="702" y="225"/>
                  <a:pt x="703" y="226"/>
                  <a:pt x="704" y="227"/>
                </a:cubicBezTo>
                <a:cubicBezTo>
                  <a:pt x="705" y="228"/>
                  <a:pt x="706" y="229"/>
                  <a:pt x="708" y="229"/>
                </a:cubicBezTo>
                <a:cubicBezTo>
                  <a:pt x="708" y="229"/>
                  <a:pt x="708" y="229"/>
                  <a:pt x="708" y="229"/>
                </a:cubicBezTo>
                <a:cubicBezTo>
                  <a:pt x="708" y="229"/>
                  <a:pt x="708" y="230"/>
                  <a:pt x="707" y="230"/>
                </a:cubicBezTo>
                <a:cubicBezTo>
                  <a:pt x="707" y="231"/>
                  <a:pt x="706" y="232"/>
                  <a:pt x="707" y="233"/>
                </a:cubicBezTo>
                <a:cubicBezTo>
                  <a:pt x="708" y="234"/>
                  <a:pt x="709" y="233"/>
                  <a:pt x="710" y="233"/>
                </a:cubicBezTo>
                <a:cubicBezTo>
                  <a:pt x="713" y="230"/>
                  <a:pt x="715" y="230"/>
                  <a:pt x="717" y="234"/>
                </a:cubicBezTo>
                <a:cubicBezTo>
                  <a:pt x="719" y="237"/>
                  <a:pt x="721" y="238"/>
                  <a:pt x="724" y="236"/>
                </a:cubicBezTo>
                <a:cubicBezTo>
                  <a:pt x="726" y="235"/>
                  <a:pt x="727" y="237"/>
                  <a:pt x="727" y="238"/>
                </a:cubicBezTo>
                <a:cubicBezTo>
                  <a:pt x="727" y="240"/>
                  <a:pt x="727" y="241"/>
                  <a:pt x="727" y="242"/>
                </a:cubicBezTo>
                <a:cubicBezTo>
                  <a:pt x="727" y="242"/>
                  <a:pt x="727" y="242"/>
                  <a:pt x="727" y="242"/>
                </a:cubicBezTo>
                <a:cubicBezTo>
                  <a:pt x="724" y="242"/>
                  <a:pt x="722" y="241"/>
                  <a:pt x="719" y="243"/>
                </a:cubicBezTo>
                <a:cubicBezTo>
                  <a:pt x="719" y="245"/>
                  <a:pt x="719" y="246"/>
                  <a:pt x="719" y="248"/>
                </a:cubicBezTo>
                <a:cubicBezTo>
                  <a:pt x="718" y="251"/>
                  <a:pt x="718" y="251"/>
                  <a:pt x="722" y="251"/>
                </a:cubicBezTo>
                <a:cubicBezTo>
                  <a:pt x="723" y="251"/>
                  <a:pt x="724" y="250"/>
                  <a:pt x="725" y="252"/>
                </a:cubicBezTo>
                <a:cubicBezTo>
                  <a:pt x="725" y="253"/>
                  <a:pt x="724" y="254"/>
                  <a:pt x="722" y="255"/>
                </a:cubicBezTo>
                <a:cubicBezTo>
                  <a:pt x="720" y="256"/>
                  <a:pt x="717" y="256"/>
                  <a:pt x="715" y="259"/>
                </a:cubicBezTo>
                <a:cubicBezTo>
                  <a:pt x="716" y="259"/>
                  <a:pt x="716" y="259"/>
                  <a:pt x="716" y="259"/>
                </a:cubicBezTo>
                <a:cubicBezTo>
                  <a:pt x="715" y="260"/>
                  <a:pt x="714" y="260"/>
                  <a:pt x="714" y="261"/>
                </a:cubicBezTo>
                <a:cubicBezTo>
                  <a:pt x="714" y="261"/>
                  <a:pt x="714" y="261"/>
                  <a:pt x="714" y="261"/>
                </a:cubicBezTo>
                <a:cubicBezTo>
                  <a:pt x="710" y="262"/>
                  <a:pt x="708" y="263"/>
                  <a:pt x="708" y="267"/>
                </a:cubicBezTo>
                <a:cubicBezTo>
                  <a:pt x="708" y="267"/>
                  <a:pt x="708" y="267"/>
                  <a:pt x="708" y="267"/>
                </a:cubicBezTo>
                <a:cubicBezTo>
                  <a:pt x="707" y="268"/>
                  <a:pt x="706" y="269"/>
                  <a:pt x="706" y="271"/>
                </a:cubicBezTo>
                <a:cubicBezTo>
                  <a:pt x="706" y="271"/>
                  <a:pt x="706" y="271"/>
                  <a:pt x="706" y="271"/>
                </a:cubicBezTo>
                <a:cubicBezTo>
                  <a:pt x="706" y="273"/>
                  <a:pt x="706" y="274"/>
                  <a:pt x="704" y="275"/>
                </a:cubicBezTo>
                <a:cubicBezTo>
                  <a:pt x="704" y="275"/>
                  <a:pt x="704" y="275"/>
                  <a:pt x="704" y="275"/>
                </a:cubicBezTo>
                <a:cubicBezTo>
                  <a:pt x="704" y="275"/>
                  <a:pt x="704" y="275"/>
                  <a:pt x="704" y="275"/>
                </a:cubicBezTo>
                <a:cubicBezTo>
                  <a:pt x="700" y="272"/>
                  <a:pt x="697" y="270"/>
                  <a:pt x="700" y="264"/>
                </a:cubicBezTo>
                <a:cubicBezTo>
                  <a:pt x="700" y="262"/>
                  <a:pt x="699" y="259"/>
                  <a:pt x="698" y="259"/>
                </a:cubicBezTo>
                <a:cubicBezTo>
                  <a:pt x="694" y="260"/>
                  <a:pt x="692" y="256"/>
                  <a:pt x="688" y="255"/>
                </a:cubicBezTo>
                <a:cubicBezTo>
                  <a:pt x="687" y="254"/>
                  <a:pt x="686" y="255"/>
                  <a:pt x="685" y="256"/>
                </a:cubicBezTo>
                <a:cubicBezTo>
                  <a:pt x="685" y="257"/>
                  <a:pt x="685" y="259"/>
                  <a:pt x="685" y="260"/>
                </a:cubicBezTo>
                <a:cubicBezTo>
                  <a:pt x="684" y="264"/>
                  <a:pt x="683" y="265"/>
                  <a:pt x="679" y="265"/>
                </a:cubicBezTo>
                <a:cubicBezTo>
                  <a:pt x="676" y="265"/>
                  <a:pt x="673" y="266"/>
                  <a:pt x="670" y="264"/>
                </a:cubicBezTo>
                <a:cubicBezTo>
                  <a:pt x="668" y="263"/>
                  <a:pt x="667" y="264"/>
                  <a:pt x="665" y="265"/>
                </a:cubicBezTo>
                <a:cubicBezTo>
                  <a:pt x="663" y="265"/>
                  <a:pt x="661" y="265"/>
                  <a:pt x="660" y="267"/>
                </a:cubicBezTo>
                <a:cubicBezTo>
                  <a:pt x="656" y="266"/>
                  <a:pt x="651" y="264"/>
                  <a:pt x="647" y="263"/>
                </a:cubicBezTo>
                <a:cubicBezTo>
                  <a:pt x="647" y="263"/>
                  <a:pt x="647" y="263"/>
                  <a:pt x="647" y="263"/>
                </a:cubicBezTo>
                <a:cubicBezTo>
                  <a:pt x="645" y="261"/>
                  <a:pt x="644" y="259"/>
                  <a:pt x="641" y="260"/>
                </a:cubicBezTo>
                <a:cubicBezTo>
                  <a:pt x="640" y="261"/>
                  <a:pt x="638" y="261"/>
                  <a:pt x="637" y="259"/>
                </a:cubicBezTo>
                <a:cubicBezTo>
                  <a:pt x="636" y="257"/>
                  <a:pt x="634" y="256"/>
                  <a:pt x="632" y="257"/>
                </a:cubicBezTo>
                <a:cubicBezTo>
                  <a:pt x="631" y="258"/>
                  <a:pt x="629" y="257"/>
                  <a:pt x="628" y="257"/>
                </a:cubicBezTo>
                <a:cubicBezTo>
                  <a:pt x="628" y="256"/>
                  <a:pt x="628" y="255"/>
                  <a:pt x="628" y="253"/>
                </a:cubicBezTo>
                <a:cubicBezTo>
                  <a:pt x="628" y="250"/>
                  <a:pt x="626" y="248"/>
                  <a:pt x="623" y="247"/>
                </a:cubicBezTo>
                <a:cubicBezTo>
                  <a:pt x="622" y="247"/>
                  <a:pt x="621" y="247"/>
                  <a:pt x="620" y="246"/>
                </a:cubicBezTo>
                <a:cubicBezTo>
                  <a:pt x="617" y="248"/>
                  <a:pt x="614" y="248"/>
                  <a:pt x="612" y="247"/>
                </a:cubicBezTo>
                <a:cubicBezTo>
                  <a:pt x="604" y="245"/>
                  <a:pt x="602" y="249"/>
                  <a:pt x="600" y="255"/>
                </a:cubicBezTo>
                <a:cubicBezTo>
                  <a:pt x="600" y="256"/>
                  <a:pt x="600" y="256"/>
                  <a:pt x="600" y="256"/>
                </a:cubicBezTo>
                <a:cubicBezTo>
                  <a:pt x="600" y="256"/>
                  <a:pt x="599" y="257"/>
                  <a:pt x="599" y="258"/>
                </a:cubicBezTo>
                <a:cubicBezTo>
                  <a:pt x="599" y="258"/>
                  <a:pt x="599" y="258"/>
                  <a:pt x="599" y="258"/>
                </a:cubicBezTo>
                <a:cubicBezTo>
                  <a:pt x="598" y="258"/>
                  <a:pt x="598" y="259"/>
                  <a:pt x="599" y="259"/>
                </a:cubicBezTo>
                <a:cubicBezTo>
                  <a:pt x="604" y="263"/>
                  <a:pt x="607" y="258"/>
                  <a:pt x="611" y="257"/>
                </a:cubicBezTo>
                <a:cubicBezTo>
                  <a:pt x="612" y="257"/>
                  <a:pt x="612" y="257"/>
                  <a:pt x="613" y="256"/>
                </a:cubicBezTo>
                <a:cubicBezTo>
                  <a:pt x="613" y="256"/>
                  <a:pt x="613" y="256"/>
                  <a:pt x="613" y="256"/>
                </a:cubicBezTo>
                <a:cubicBezTo>
                  <a:pt x="611" y="259"/>
                  <a:pt x="607" y="259"/>
                  <a:pt x="605" y="262"/>
                </a:cubicBezTo>
                <a:cubicBezTo>
                  <a:pt x="605" y="263"/>
                  <a:pt x="605" y="264"/>
                  <a:pt x="604" y="264"/>
                </a:cubicBezTo>
                <a:cubicBezTo>
                  <a:pt x="604" y="265"/>
                  <a:pt x="603" y="265"/>
                  <a:pt x="603" y="265"/>
                </a:cubicBezTo>
                <a:cubicBezTo>
                  <a:pt x="602" y="267"/>
                  <a:pt x="603" y="268"/>
                  <a:pt x="603" y="269"/>
                </a:cubicBezTo>
                <a:cubicBezTo>
                  <a:pt x="603" y="270"/>
                  <a:pt x="604" y="270"/>
                  <a:pt x="604" y="271"/>
                </a:cubicBezTo>
                <a:cubicBezTo>
                  <a:pt x="604" y="271"/>
                  <a:pt x="604" y="271"/>
                  <a:pt x="604" y="271"/>
                </a:cubicBezTo>
                <a:cubicBezTo>
                  <a:pt x="602" y="274"/>
                  <a:pt x="603" y="277"/>
                  <a:pt x="605" y="279"/>
                </a:cubicBezTo>
                <a:cubicBezTo>
                  <a:pt x="605" y="279"/>
                  <a:pt x="605" y="279"/>
                  <a:pt x="605" y="279"/>
                </a:cubicBezTo>
                <a:cubicBezTo>
                  <a:pt x="602" y="280"/>
                  <a:pt x="602" y="280"/>
                  <a:pt x="599" y="277"/>
                </a:cubicBezTo>
                <a:cubicBezTo>
                  <a:pt x="600" y="277"/>
                  <a:pt x="600" y="277"/>
                  <a:pt x="600" y="277"/>
                </a:cubicBezTo>
                <a:cubicBezTo>
                  <a:pt x="602" y="272"/>
                  <a:pt x="599" y="269"/>
                  <a:pt x="595" y="267"/>
                </a:cubicBezTo>
                <a:cubicBezTo>
                  <a:pt x="594" y="265"/>
                  <a:pt x="591" y="265"/>
                  <a:pt x="589" y="263"/>
                </a:cubicBezTo>
                <a:cubicBezTo>
                  <a:pt x="588" y="263"/>
                  <a:pt x="588" y="262"/>
                  <a:pt x="587" y="261"/>
                </a:cubicBezTo>
                <a:cubicBezTo>
                  <a:pt x="587" y="262"/>
                  <a:pt x="587" y="262"/>
                  <a:pt x="587" y="262"/>
                </a:cubicBezTo>
                <a:cubicBezTo>
                  <a:pt x="585" y="260"/>
                  <a:pt x="583" y="260"/>
                  <a:pt x="581" y="262"/>
                </a:cubicBezTo>
                <a:cubicBezTo>
                  <a:pt x="582" y="262"/>
                  <a:pt x="582" y="262"/>
                  <a:pt x="582" y="262"/>
                </a:cubicBezTo>
                <a:cubicBezTo>
                  <a:pt x="581" y="262"/>
                  <a:pt x="580" y="263"/>
                  <a:pt x="579" y="263"/>
                </a:cubicBezTo>
                <a:cubicBezTo>
                  <a:pt x="578" y="263"/>
                  <a:pt x="577" y="263"/>
                  <a:pt x="576" y="264"/>
                </a:cubicBezTo>
                <a:cubicBezTo>
                  <a:pt x="574" y="265"/>
                  <a:pt x="570" y="263"/>
                  <a:pt x="568" y="265"/>
                </a:cubicBezTo>
                <a:cubicBezTo>
                  <a:pt x="568" y="265"/>
                  <a:pt x="568" y="265"/>
                  <a:pt x="568" y="265"/>
                </a:cubicBezTo>
                <a:cubicBezTo>
                  <a:pt x="568" y="266"/>
                  <a:pt x="567" y="266"/>
                  <a:pt x="567" y="267"/>
                </a:cubicBezTo>
                <a:cubicBezTo>
                  <a:pt x="563" y="267"/>
                  <a:pt x="558" y="267"/>
                  <a:pt x="553" y="267"/>
                </a:cubicBezTo>
                <a:cubicBezTo>
                  <a:pt x="553" y="266"/>
                  <a:pt x="553" y="266"/>
                  <a:pt x="552" y="265"/>
                </a:cubicBezTo>
                <a:cubicBezTo>
                  <a:pt x="552" y="265"/>
                  <a:pt x="552" y="265"/>
                  <a:pt x="552" y="265"/>
                </a:cubicBezTo>
                <a:cubicBezTo>
                  <a:pt x="550" y="262"/>
                  <a:pt x="552" y="260"/>
                  <a:pt x="555" y="259"/>
                </a:cubicBezTo>
                <a:cubicBezTo>
                  <a:pt x="562" y="257"/>
                  <a:pt x="557" y="254"/>
                  <a:pt x="556" y="252"/>
                </a:cubicBezTo>
                <a:cubicBezTo>
                  <a:pt x="556" y="252"/>
                  <a:pt x="556" y="252"/>
                  <a:pt x="556" y="252"/>
                </a:cubicBezTo>
                <a:cubicBezTo>
                  <a:pt x="556" y="251"/>
                  <a:pt x="555" y="251"/>
                  <a:pt x="554" y="250"/>
                </a:cubicBezTo>
                <a:cubicBezTo>
                  <a:pt x="548" y="244"/>
                  <a:pt x="541" y="250"/>
                  <a:pt x="535" y="248"/>
                </a:cubicBezTo>
                <a:cubicBezTo>
                  <a:pt x="534" y="247"/>
                  <a:pt x="532" y="247"/>
                  <a:pt x="531" y="246"/>
                </a:cubicBezTo>
                <a:cubicBezTo>
                  <a:pt x="529" y="244"/>
                  <a:pt x="526" y="246"/>
                  <a:pt x="524" y="244"/>
                </a:cubicBezTo>
                <a:cubicBezTo>
                  <a:pt x="524" y="244"/>
                  <a:pt x="524" y="244"/>
                  <a:pt x="524" y="244"/>
                </a:cubicBezTo>
                <a:cubicBezTo>
                  <a:pt x="523" y="243"/>
                  <a:pt x="522" y="243"/>
                  <a:pt x="522" y="242"/>
                </a:cubicBezTo>
                <a:cubicBezTo>
                  <a:pt x="522" y="242"/>
                  <a:pt x="522" y="242"/>
                  <a:pt x="522" y="242"/>
                </a:cubicBezTo>
                <a:cubicBezTo>
                  <a:pt x="520" y="241"/>
                  <a:pt x="517" y="242"/>
                  <a:pt x="516" y="240"/>
                </a:cubicBezTo>
                <a:cubicBezTo>
                  <a:pt x="515" y="241"/>
                  <a:pt x="515" y="240"/>
                  <a:pt x="514" y="240"/>
                </a:cubicBezTo>
                <a:cubicBezTo>
                  <a:pt x="511" y="238"/>
                  <a:pt x="508" y="235"/>
                  <a:pt x="504" y="235"/>
                </a:cubicBezTo>
                <a:cubicBezTo>
                  <a:pt x="504" y="235"/>
                  <a:pt x="503" y="235"/>
                  <a:pt x="503" y="235"/>
                </a:cubicBezTo>
                <a:cubicBezTo>
                  <a:pt x="502" y="233"/>
                  <a:pt x="500" y="234"/>
                  <a:pt x="499" y="233"/>
                </a:cubicBezTo>
                <a:cubicBezTo>
                  <a:pt x="496" y="231"/>
                  <a:pt x="492" y="231"/>
                  <a:pt x="489" y="233"/>
                </a:cubicBezTo>
                <a:cubicBezTo>
                  <a:pt x="488" y="234"/>
                  <a:pt x="487" y="236"/>
                  <a:pt x="485" y="237"/>
                </a:cubicBezTo>
                <a:cubicBezTo>
                  <a:pt x="483" y="238"/>
                  <a:pt x="483" y="236"/>
                  <a:pt x="482" y="235"/>
                </a:cubicBezTo>
                <a:cubicBezTo>
                  <a:pt x="481" y="234"/>
                  <a:pt x="481" y="234"/>
                  <a:pt x="481" y="233"/>
                </a:cubicBezTo>
                <a:cubicBezTo>
                  <a:pt x="480" y="232"/>
                  <a:pt x="481" y="229"/>
                  <a:pt x="479" y="229"/>
                </a:cubicBezTo>
                <a:cubicBezTo>
                  <a:pt x="476" y="229"/>
                  <a:pt x="477" y="232"/>
                  <a:pt x="477" y="233"/>
                </a:cubicBezTo>
                <a:cubicBezTo>
                  <a:pt x="477" y="234"/>
                  <a:pt x="477" y="236"/>
                  <a:pt x="476" y="237"/>
                </a:cubicBezTo>
                <a:cubicBezTo>
                  <a:pt x="476" y="237"/>
                  <a:pt x="476" y="237"/>
                  <a:pt x="476" y="237"/>
                </a:cubicBezTo>
                <a:cubicBezTo>
                  <a:pt x="475" y="237"/>
                  <a:pt x="474" y="238"/>
                  <a:pt x="473" y="240"/>
                </a:cubicBezTo>
                <a:cubicBezTo>
                  <a:pt x="473" y="239"/>
                  <a:pt x="472" y="238"/>
                  <a:pt x="472" y="237"/>
                </a:cubicBezTo>
                <a:cubicBezTo>
                  <a:pt x="471" y="237"/>
                  <a:pt x="470" y="236"/>
                  <a:pt x="469" y="236"/>
                </a:cubicBezTo>
                <a:cubicBezTo>
                  <a:pt x="468" y="235"/>
                  <a:pt x="468" y="234"/>
                  <a:pt x="468" y="233"/>
                </a:cubicBezTo>
                <a:cubicBezTo>
                  <a:pt x="466" y="233"/>
                  <a:pt x="465" y="232"/>
                  <a:pt x="464" y="231"/>
                </a:cubicBezTo>
                <a:cubicBezTo>
                  <a:pt x="463" y="230"/>
                  <a:pt x="463" y="230"/>
                  <a:pt x="462" y="229"/>
                </a:cubicBezTo>
                <a:cubicBezTo>
                  <a:pt x="461" y="228"/>
                  <a:pt x="459" y="227"/>
                  <a:pt x="458" y="225"/>
                </a:cubicBezTo>
                <a:cubicBezTo>
                  <a:pt x="457" y="225"/>
                  <a:pt x="455" y="225"/>
                  <a:pt x="455" y="223"/>
                </a:cubicBezTo>
                <a:cubicBezTo>
                  <a:pt x="454" y="222"/>
                  <a:pt x="453" y="222"/>
                  <a:pt x="453" y="221"/>
                </a:cubicBezTo>
                <a:cubicBezTo>
                  <a:pt x="452" y="220"/>
                  <a:pt x="451" y="220"/>
                  <a:pt x="451" y="219"/>
                </a:cubicBezTo>
                <a:cubicBezTo>
                  <a:pt x="450" y="219"/>
                  <a:pt x="450" y="219"/>
                  <a:pt x="449" y="219"/>
                </a:cubicBezTo>
                <a:cubicBezTo>
                  <a:pt x="449" y="218"/>
                  <a:pt x="449" y="217"/>
                  <a:pt x="449" y="215"/>
                </a:cubicBezTo>
                <a:cubicBezTo>
                  <a:pt x="448" y="215"/>
                  <a:pt x="448" y="215"/>
                  <a:pt x="447" y="215"/>
                </a:cubicBezTo>
                <a:cubicBezTo>
                  <a:pt x="447" y="215"/>
                  <a:pt x="447" y="214"/>
                  <a:pt x="447" y="214"/>
                </a:cubicBezTo>
                <a:cubicBezTo>
                  <a:pt x="446" y="214"/>
                  <a:pt x="445" y="213"/>
                  <a:pt x="445" y="213"/>
                </a:cubicBezTo>
                <a:cubicBezTo>
                  <a:pt x="443" y="213"/>
                  <a:pt x="441" y="215"/>
                  <a:pt x="441" y="217"/>
                </a:cubicBezTo>
                <a:cubicBezTo>
                  <a:pt x="441" y="219"/>
                  <a:pt x="441" y="221"/>
                  <a:pt x="441" y="223"/>
                </a:cubicBezTo>
                <a:cubicBezTo>
                  <a:pt x="440" y="224"/>
                  <a:pt x="440" y="224"/>
                  <a:pt x="439" y="225"/>
                </a:cubicBezTo>
                <a:cubicBezTo>
                  <a:pt x="439" y="226"/>
                  <a:pt x="438" y="226"/>
                  <a:pt x="438" y="227"/>
                </a:cubicBezTo>
                <a:cubicBezTo>
                  <a:pt x="437" y="228"/>
                  <a:pt x="437" y="228"/>
                  <a:pt x="437" y="229"/>
                </a:cubicBezTo>
                <a:cubicBezTo>
                  <a:pt x="435" y="229"/>
                  <a:pt x="433" y="228"/>
                  <a:pt x="431" y="231"/>
                </a:cubicBezTo>
                <a:cubicBezTo>
                  <a:pt x="430" y="231"/>
                  <a:pt x="429" y="231"/>
                  <a:pt x="428" y="231"/>
                </a:cubicBezTo>
                <a:cubicBezTo>
                  <a:pt x="430" y="229"/>
                  <a:pt x="431" y="227"/>
                  <a:pt x="431" y="225"/>
                </a:cubicBezTo>
                <a:cubicBezTo>
                  <a:pt x="431" y="224"/>
                  <a:pt x="431" y="224"/>
                  <a:pt x="431" y="224"/>
                </a:cubicBezTo>
                <a:cubicBezTo>
                  <a:pt x="428" y="221"/>
                  <a:pt x="424" y="222"/>
                  <a:pt x="420" y="223"/>
                </a:cubicBezTo>
                <a:cubicBezTo>
                  <a:pt x="419" y="224"/>
                  <a:pt x="419" y="226"/>
                  <a:pt x="418" y="227"/>
                </a:cubicBezTo>
                <a:cubicBezTo>
                  <a:pt x="416" y="229"/>
                  <a:pt x="413" y="227"/>
                  <a:pt x="410" y="229"/>
                </a:cubicBezTo>
                <a:cubicBezTo>
                  <a:pt x="410" y="229"/>
                  <a:pt x="409" y="229"/>
                  <a:pt x="409" y="229"/>
                </a:cubicBezTo>
                <a:cubicBezTo>
                  <a:pt x="408" y="230"/>
                  <a:pt x="406" y="230"/>
                  <a:pt x="405" y="231"/>
                </a:cubicBezTo>
                <a:cubicBezTo>
                  <a:pt x="405" y="231"/>
                  <a:pt x="405" y="231"/>
                  <a:pt x="405" y="231"/>
                </a:cubicBezTo>
                <a:cubicBezTo>
                  <a:pt x="404" y="231"/>
                  <a:pt x="403" y="232"/>
                  <a:pt x="403" y="233"/>
                </a:cubicBezTo>
                <a:cubicBezTo>
                  <a:pt x="403" y="234"/>
                  <a:pt x="403" y="234"/>
                  <a:pt x="403" y="234"/>
                </a:cubicBezTo>
                <a:cubicBezTo>
                  <a:pt x="403" y="235"/>
                  <a:pt x="403" y="235"/>
                  <a:pt x="403" y="235"/>
                </a:cubicBezTo>
                <a:cubicBezTo>
                  <a:pt x="401" y="236"/>
                  <a:pt x="399" y="236"/>
                  <a:pt x="397" y="235"/>
                </a:cubicBezTo>
                <a:cubicBezTo>
                  <a:pt x="397" y="235"/>
                  <a:pt x="397" y="235"/>
                  <a:pt x="397" y="235"/>
                </a:cubicBezTo>
                <a:cubicBezTo>
                  <a:pt x="396" y="234"/>
                  <a:pt x="396" y="233"/>
                  <a:pt x="395" y="233"/>
                </a:cubicBezTo>
                <a:cubicBezTo>
                  <a:pt x="395" y="233"/>
                  <a:pt x="395" y="233"/>
                  <a:pt x="395" y="233"/>
                </a:cubicBezTo>
                <a:cubicBezTo>
                  <a:pt x="394" y="231"/>
                  <a:pt x="393" y="231"/>
                  <a:pt x="391" y="233"/>
                </a:cubicBezTo>
                <a:cubicBezTo>
                  <a:pt x="391" y="233"/>
                  <a:pt x="391" y="233"/>
                  <a:pt x="391" y="233"/>
                </a:cubicBezTo>
                <a:cubicBezTo>
                  <a:pt x="390" y="234"/>
                  <a:pt x="390" y="235"/>
                  <a:pt x="389" y="237"/>
                </a:cubicBezTo>
                <a:cubicBezTo>
                  <a:pt x="387" y="240"/>
                  <a:pt x="381" y="238"/>
                  <a:pt x="379" y="242"/>
                </a:cubicBezTo>
                <a:cubicBezTo>
                  <a:pt x="379" y="242"/>
                  <a:pt x="379" y="242"/>
                  <a:pt x="379" y="242"/>
                </a:cubicBezTo>
                <a:cubicBezTo>
                  <a:pt x="379" y="241"/>
                  <a:pt x="378" y="241"/>
                  <a:pt x="378" y="242"/>
                </a:cubicBezTo>
                <a:cubicBezTo>
                  <a:pt x="377" y="242"/>
                  <a:pt x="376" y="242"/>
                  <a:pt x="376" y="242"/>
                </a:cubicBezTo>
                <a:cubicBezTo>
                  <a:pt x="376" y="242"/>
                  <a:pt x="376" y="242"/>
                  <a:pt x="375" y="242"/>
                </a:cubicBezTo>
                <a:cubicBezTo>
                  <a:pt x="375" y="242"/>
                  <a:pt x="374" y="242"/>
                  <a:pt x="374" y="242"/>
                </a:cubicBezTo>
                <a:cubicBezTo>
                  <a:pt x="373" y="242"/>
                  <a:pt x="373" y="242"/>
                  <a:pt x="372" y="242"/>
                </a:cubicBezTo>
                <a:cubicBezTo>
                  <a:pt x="372" y="242"/>
                  <a:pt x="372" y="241"/>
                  <a:pt x="372" y="240"/>
                </a:cubicBezTo>
                <a:cubicBezTo>
                  <a:pt x="370" y="240"/>
                  <a:pt x="369" y="240"/>
                  <a:pt x="368" y="239"/>
                </a:cubicBezTo>
                <a:cubicBezTo>
                  <a:pt x="367" y="238"/>
                  <a:pt x="366" y="238"/>
                  <a:pt x="364" y="238"/>
                </a:cubicBezTo>
                <a:cubicBezTo>
                  <a:pt x="364" y="238"/>
                  <a:pt x="364" y="238"/>
                  <a:pt x="364" y="238"/>
                </a:cubicBezTo>
                <a:cubicBezTo>
                  <a:pt x="364" y="238"/>
                  <a:pt x="363" y="237"/>
                  <a:pt x="362" y="236"/>
                </a:cubicBezTo>
                <a:cubicBezTo>
                  <a:pt x="362" y="236"/>
                  <a:pt x="361" y="235"/>
                  <a:pt x="360" y="235"/>
                </a:cubicBezTo>
                <a:cubicBezTo>
                  <a:pt x="359" y="235"/>
                  <a:pt x="357" y="234"/>
                  <a:pt x="357" y="233"/>
                </a:cubicBezTo>
                <a:cubicBezTo>
                  <a:pt x="356" y="232"/>
                  <a:pt x="355" y="232"/>
                  <a:pt x="355" y="231"/>
                </a:cubicBezTo>
                <a:cubicBezTo>
                  <a:pt x="351" y="231"/>
                  <a:pt x="347" y="231"/>
                  <a:pt x="343" y="231"/>
                </a:cubicBezTo>
                <a:cubicBezTo>
                  <a:pt x="341" y="231"/>
                  <a:pt x="339" y="231"/>
                  <a:pt x="337" y="229"/>
                </a:cubicBezTo>
                <a:cubicBezTo>
                  <a:pt x="336" y="229"/>
                  <a:pt x="334" y="228"/>
                  <a:pt x="334" y="227"/>
                </a:cubicBezTo>
                <a:cubicBezTo>
                  <a:pt x="332" y="227"/>
                  <a:pt x="331" y="227"/>
                  <a:pt x="330" y="227"/>
                </a:cubicBezTo>
                <a:cubicBezTo>
                  <a:pt x="330" y="227"/>
                  <a:pt x="330" y="227"/>
                  <a:pt x="330" y="227"/>
                </a:cubicBezTo>
                <a:cubicBezTo>
                  <a:pt x="330" y="226"/>
                  <a:pt x="330" y="226"/>
                  <a:pt x="330" y="225"/>
                </a:cubicBezTo>
                <a:cubicBezTo>
                  <a:pt x="325" y="225"/>
                  <a:pt x="320" y="225"/>
                  <a:pt x="316" y="227"/>
                </a:cubicBezTo>
                <a:cubicBezTo>
                  <a:pt x="314" y="227"/>
                  <a:pt x="313" y="227"/>
                  <a:pt x="311" y="227"/>
                </a:cubicBezTo>
                <a:cubicBezTo>
                  <a:pt x="311" y="226"/>
                  <a:pt x="311" y="226"/>
                  <a:pt x="311" y="225"/>
                </a:cubicBezTo>
                <a:cubicBezTo>
                  <a:pt x="311" y="225"/>
                  <a:pt x="311" y="225"/>
                  <a:pt x="311" y="225"/>
                </a:cubicBezTo>
                <a:cubicBezTo>
                  <a:pt x="308" y="223"/>
                  <a:pt x="304" y="225"/>
                  <a:pt x="301" y="223"/>
                </a:cubicBezTo>
                <a:cubicBezTo>
                  <a:pt x="301" y="223"/>
                  <a:pt x="301" y="223"/>
                  <a:pt x="301" y="223"/>
                </a:cubicBezTo>
                <a:cubicBezTo>
                  <a:pt x="294" y="220"/>
                  <a:pt x="287" y="224"/>
                  <a:pt x="280" y="221"/>
                </a:cubicBezTo>
                <a:cubicBezTo>
                  <a:pt x="279" y="221"/>
                  <a:pt x="279" y="221"/>
                  <a:pt x="278" y="221"/>
                </a:cubicBezTo>
                <a:cubicBezTo>
                  <a:pt x="277" y="220"/>
                  <a:pt x="275" y="220"/>
                  <a:pt x="274" y="219"/>
                </a:cubicBezTo>
                <a:cubicBezTo>
                  <a:pt x="274" y="219"/>
                  <a:pt x="274" y="219"/>
                  <a:pt x="274" y="219"/>
                </a:cubicBezTo>
                <a:cubicBezTo>
                  <a:pt x="273" y="218"/>
                  <a:pt x="271" y="218"/>
                  <a:pt x="269" y="218"/>
                </a:cubicBezTo>
                <a:cubicBezTo>
                  <a:pt x="269" y="219"/>
                  <a:pt x="268" y="219"/>
                  <a:pt x="268" y="219"/>
                </a:cubicBezTo>
                <a:cubicBezTo>
                  <a:pt x="268" y="219"/>
                  <a:pt x="268" y="219"/>
                  <a:pt x="268" y="219"/>
                </a:cubicBezTo>
                <a:cubicBezTo>
                  <a:pt x="267" y="218"/>
                  <a:pt x="267" y="219"/>
                  <a:pt x="267" y="219"/>
                </a:cubicBezTo>
                <a:cubicBezTo>
                  <a:pt x="266" y="219"/>
                  <a:pt x="265" y="219"/>
                  <a:pt x="265" y="219"/>
                </a:cubicBezTo>
                <a:cubicBezTo>
                  <a:pt x="262" y="221"/>
                  <a:pt x="259" y="219"/>
                  <a:pt x="257" y="221"/>
                </a:cubicBezTo>
                <a:cubicBezTo>
                  <a:pt x="256" y="221"/>
                  <a:pt x="256" y="221"/>
                  <a:pt x="256" y="221"/>
                </a:cubicBezTo>
                <a:cubicBezTo>
                  <a:pt x="256" y="220"/>
                  <a:pt x="255" y="220"/>
                  <a:pt x="255" y="219"/>
                </a:cubicBezTo>
                <a:cubicBezTo>
                  <a:pt x="255" y="219"/>
                  <a:pt x="255" y="219"/>
                  <a:pt x="255" y="219"/>
                </a:cubicBezTo>
                <a:cubicBezTo>
                  <a:pt x="253" y="217"/>
                  <a:pt x="249" y="219"/>
                  <a:pt x="247" y="217"/>
                </a:cubicBezTo>
                <a:cubicBezTo>
                  <a:pt x="247" y="217"/>
                  <a:pt x="246" y="217"/>
                  <a:pt x="245" y="217"/>
                </a:cubicBezTo>
                <a:cubicBezTo>
                  <a:pt x="245" y="217"/>
                  <a:pt x="244" y="216"/>
                  <a:pt x="243" y="215"/>
                </a:cubicBezTo>
                <a:cubicBezTo>
                  <a:pt x="240" y="214"/>
                  <a:pt x="237" y="214"/>
                  <a:pt x="234" y="215"/>
                </a:cubicBezTo>
                <a:cubicBezTo>
                  <a:pt x="233" y="215"/>
                  <a:pt x="231" y="215"/>
                  <a:pt x="230" y="215"/>
                </a:cubicBezTo>
                <a:cubicBezTo>
                  <a:pt x="230" y="216"/>
                  <a:pt x="230" y="216"/>
                  <a:pt x="229" y="216"/>
                </a:cubicBezTo>
                <a:cubicBezTo>
                  <a:pt x="229" y="216"/>
                  <a:pt x="229" y="216"/>
                  <a:pt x="228" y="215"/>
                </a:cubicBezTo>
                <a:cubicBezTo>
                  <a:pt x="228" y="215"/>
                  <a:pt x="228" y="215"/>
                  <a:pt x="228" y="215"/>
                </a:cubicBezTo>
                <a:cubicBezTo>
                  <a:pt x="227" y="213"/>
                  <a:pt x="225" y="211"/>
                  <a:pt x="222" y="213"/>
                </a:cubicBezTo>
                <a:cubicBezTo>
                  <a:pt x="222" y="213"/>
                  <a:pt x="222" y="213"/>
                  <a:pt x="222" y="213"/>
                </a:cubicBezTo>
                <a:cubicBezTo>
                  <a:pt x="220" y="215"/>
                  <a:pt x="219" y="213"/>
                  <a:pt x="218" y="212"/>
                </a:cubicBezTo>
                <a:cubicBezTo>
                  <a:pt x="217" y="210"/>
                  <a:pt x="216" y="211"/>
                  <a:pt x="215" y="210"/>
                </a:cubicBezTo>
                <a:cubicBezTo>
                  <a:pt x="212" y="208"/>
                  <a:pt x="210" y="208"/>
                  <a:pt x="207" y="210"/>
                </a:cubicBezTo>
                <a:cubicBezTo>
                  <a:pt x="206" y="210"/>
                  <a:pt x="206" y="211"/>
                  <a:pt x="205" y="211"/>
                </a:cubicBezTo>
                <a:cubicBezTo>
                  <a:pt x="205" y="212"/>
                  <a:pt x="205" y="212"/>
                  <a:pt x="205" y="212"/>
                </a:cubicBezTo>
                <a:cubicBezTo>
                  <a:pt x="204" y="213"/>
                  <a:pt x="202" y="212"/>
                  <a:pt x="201" y="213"/>
                </a:cubicBezTo>
                <a:cubicBezTo>
                  <a:pt x="200" y="215"/>
                  <a:pt x="198" y="214"/>
                  <a:pt x="197" y="215"/>
                </a:cubicBezTo>
                <a:cubicBezTo>
                  <a:pt x="195" y="215"/>
                  <a:pt x="194" y="215"/>
                  <a:pt x="192" y="215"/>
                </a:cubicBezTo>
                <a:cubicBezTo>
                  <a:pt x="191" y="216"/>
                  <a:pt x="191" y="216"/>
                  <a:pt x="191" y="217"/>
                </a:cubicBezTo>
                <a:cubicBezTo>
                  <a:pt x="190" y="216"/>
                  <a:pt x="190" y="216"/>
                  <a:pt x="190" y="216"/>
                </a:cubicBezTo>
                <a:cubicBezTo>
                  <a:pt x="189" y="216"/>
                  <a:pt x="188" y="216"/>
                  <a:pt x="188" y="216"/>
                </a:cubicBezTo>
                <a:cubicBezTo>
                  <a:pt x="187" y="216"/>
                  <a:pt x="187" y="217"/>
                  <a:pt x="186" y="217"/>
                </a:cubicBezTo>
                <a:cubicBezTo>
                  <a:pt x="185" y="219"/>
                  <a:pt x="184" y="219"/>
                  <a:pt x="182" y="219"/>
                </a:cubicBezTo>
                <a:cubicBezTo>
                  <a:pt x="179" y="222"/>
                  <a:pt x="176" y="221"/>
                  <a:pt x="172" y="221"/>
                </a:cubicBezTo>
                <a:cubicBezTo>
                  <a:pt x="172" y="222"/>
                  <a:pt x="171" y="222"/>
                  <a:pt x="170" y="223"/>
                </a:cubicBezTo>
                <a:cubicBezTo>
                  <a:pt x="170" y="224"/>
                  <a:pt x="170" y="224"/>
                  <a:pt x="170" y="225"/>
                </a:cubicBezTo>
                <a:cubicBezTo>
                  <a:pt x="170" y="225"/>
                  <a:pt x="169" y="225"/>
                  <a:pt x="169" y="225"/>
                </a:cubicBezTo>
                <a:cubicBezTo>
                  <a:pt x="168" y="226"/>
                  <a:pt x="167" y="226"/>
                  <a:pt x="167" y="227"/>
                </a:cubicBezTo>
                <a:cubicBezTo>
                  <a:pt x="167" y="227"/>
                  <a:pt x="167" y="227"/>
                  <a:pt x="167" y="228"/>
                </a:cubicBezTo>
                <a:cubicBezTo>
                  <a:pt x="167" y="228"/>
                  <a:pt x="167" y="228"/>
                  <a:pt x="167" y="228"/>
                </a:cubicBezTo>
                <a:cubicBezTo>
                  <a:pt x="166" y="228"/>
                  <a:pt x="165" y="228"/>
                  <a:pt x="165" y="229"/>
                </a:cubicBezTo>
                <a:cubicBezTo>
                  <a:pt x="165" y="229"/>
                  <a:pt x="165" y="229"/>
                  <a:pt x="165" y="229"/>
                </a:cubicBezTo>
                <a:cubicBezTo>
                  <a:pt x="164" y="229"/>
                  <a:pt x="163" y="230"/>
                  <a:pt x="163" y="231"/>
                </a:cubicBezTo>
                <a:cubicBezTo>
                  <a:pt x="161" y="232"/>
                  <a:pt x="163" y="235"/>
                  <a:pt x="161" y="236"/>
                </a:cubicBezTo>
                <a:cubicBezTo>
                  <a:pt x="161" y="236"/>
                  <a:pt x="161" y="236"/>
                  <a:pt x="161" y="236"/>
                </a:cubicBezTo>
                <a:cubicBezTo>
                  <a:pt x="160" y="237"/>
                  <a:pt x="160" y="238"/>
                  <a:pt x="159" y="239"/>
                </a:cubicBezTo>
                <a:cubicBezTo>
                  <a:pt x="159" y="240"/>
                  <a:pt x="159" y="241"/>
                  <a:pt x="159" y="242"/>
                </a:cubicBezTo>
                <a:cubicBezTo>
                  <a:pt x="158" y="245"/>
                  <a:pt x="155" y="245"/>
                  <a:pt x="153" y="246"/>
                </a:cubicBezTo>
                <a:cubicBezTo>
                  <a:pt x="153" y="246"/>
                  <a:pt x="153" y="246"/>
                  <a:pt x="153" y="246"/>
                </a:cubicBezTo>
                <a:cubicBezTo>
                  <a:pt x="147" y="249"/>
                  <a:pt x="140" y="245"/>
                  <a:pt x="134" y="248"/>
                </a:cubicBezTo>
                <a:cubicBezTo>
                  <a:pt x="133" y="249"/>
                  <a:pt x="133" y="249"/>
                  <a:pt x="134" y="250"/>
                </a:cubicBezTo>
                <a:cubicBezTo>
                  <a:pt x="134" y="251"/>
                  <a:pt x="134" y="251"/>
                  <a:pt x="134" y="251"/>
                </a:cubicBezTo>
                <a:cubicBezTo>
                  <a:pt x="134" y="252"/>
                  <a:pt x="134" y="252"/>
                  <a:pt x="134" y="252"/>
                </a:cubicBezTo>
                <a:cubicBezTo>
                  <a:pt x="136" y="254"/>
                  <a:pt x="131" y="258"/>
                  <a:pt x="136" y="259"/>
                </a:cubicBezTo>
                <a:cubicBezTo>
                  <a:pt x="136" y="259"/>
                  <a:pt x="136" y="259"/>
                  <a:pt x="136" y="259"/>
                </a:cubicBezTo>
                <a:cubicBezTo>
                  <a:pt x="137" y="260"/>
                  <a:pt x="137" y="261"/>
                  <a:pt x="138" y="261"/>
                </a:cubicBezTo>
                <a:cubicBezTo>
                  <a:pt x="138" y="261"/>
                  <a:pt x="138" y="261"/>
                  <a:pt x="138" y="261"/>
                </a:cubicBezTo>
                <a:cubicBezTo>
                  <a:pt x="139" y="263"/>
                  <a:pt x="142" y="262"/>
                  <a:pt x="144" y="263"/>
                </a:cubicBezTo>
                <a:cubicBezTo>
                  <a:pt x="144" y="263"/>
                  <a:pt x="144" y="263"/>
                  <a:pt x="144" y="263"/>
                </a:cubicBezTo>
                <a:cubicBezTo>
                  <a:pt x="144" y="264"/>
                  <a:pt x="145" y="265"/>
                  <a:pt x="146" y="265"/>
                </a:cubicBezTo>
                <a:cubicBezTo>
                  <a:pt x="146" y="265"/>
                  <a:pt x="146" y="265"/>
                  <a:pt x="146" y="265"/>
                </a:cubicBezTo>
                <a:cubicBezTo>
                  <a:pt x="148" y="268"/>
                  <a:pt x="153" y="268"/>
                  <a:pt x="153" y="273"/>
                </a:cubicBezTo>
                <a:cubicBezTo>
                  <a:pt x="154" y="274"/>
                  <a:pt x="156" y="274"/>
                  <a:pt x="158" y="274"/>
                </a:cubicBezTo>
                <a:cubicBezTo>
                  <a:pt x="158" y="274"/>
                  <a:pt x="159" y="273"/>
                  <a:pt x="160" y="273"/>
                </a:cubicBezTo>
                <a:cubicBezTo>
                  <a:pt x="160" y="273"/>
                  <a:pt x="161" y="273"/>
                  <a:pt x="161" y="273"/>
                </a:cubicBezTo>
                <a:cubicBezTo>
                  <a:pt x="161" y="273"/>
                  <a:pt x="161" y="272"/>
                  <a:pt x="161" y="272"/>
                </a:cubicBezTo>
                <a:cubicBezTo>
                  <a:pt x="161" y="272"/>
                  <a:pt x="162" y="272"/>
                  <a:pt x="162" y="272"/>
                </a:cubicBezTo>
                <a:cubicBezTo>
                  <a:pt x="162" y="272"/>
                  <a:pt x="162" y="273"/>
                  <a:pt x="163" y="273"/>
                </a:cubicBezTo>
                <a:cubicBezTo>
                  <a:pt x="163" y="273"/>
                  <a:pt x="163" y="273"/>
                  <a:pt x="163" y="273"/>
                </a:cubicBezTo>
                <a:cubicBezTo>
                  <a:pt x="166" y="274"/>
                  <a:pt x="169" y="274"/>
                  <a:pt x="169" y="279"/>
                </a:cubicBezTo>
                <a:cubicBezTo>
                  <a:pt x="169" y="279"/>
                  <a:pt x="169" y="279"/>
                  <a:pt x="169" y="279"/>
                </a:cubicBezTo>
                <a:cubicBezTo>
                  <a:pt x="170" y="280"/>
                  <a:pt x="171" y="281"/>
                  <a:pt x="173" y="281"/>
                </a:cubicBezTo>
                <a:cubicBezTo>
                  <a:pt x="172" y="282"/>
                  <a:pt x="170" y="281"/>
                  <a:pt x="169" y="283"/>
                </a:cubicBezTo>
                <a:cubicBezTo>
                  <a:pt x="169" y="283"/>
                  <a:pt x="169" y="283"/>
                  <a:pt x="169" y="283"/>
                </a:cubicBezTo>
                <a:cubicBezTo>
                  <a:pt x="168" y="283"/>
                  <a:pt x="168" y="284"/>
                  <a:pt x="168" y="284"/>
                </a:cubicBezTo>
                <a:cubicBezTo>
                  <a:pt x="169" y="285"/>
                  <a:pt x="169" y="286"/>
                  <a:pt x="168" y="287"/>
                </a:cubicBezTo>
                <a:cubicBezTo>
                  <a:pt x="163" y="287"/>
                  <a:pt x="159" y="288"/>
                  <a:pt x="155" y="286"/>
                </a:cubicBezTo>
                <a:cubicBezTo>
                  <a:pt x="155" y="286"/>
                  <a:pt x="155" y="286"/>
                  <a:pt x="155" y="286"/>
                </a:cubicBezTo>
                <a:cubicBezTo>
                  <a:pt x="154" y="285"/>
                  <a:pt x="154" y="284"/>
                  <a:pt x="153" y="283"/>
                </a:cubicBezTo>
                <a:cubicBezTo>
                  <a:pt x="153" y="282"/>
                  <a:pt x="153" y="281"/>
                  <a:pt x="153" y="281"/>
                </a:cubicBezTo>
                <a:cubicBezTo>
                  <a:pt x="151" y="278"/>
                  <a:pt x="149" y="277"/>
                  <a:pt x="146" y="279"/>
                </a:cubicBezTo>
                <a:cubicBezTo>
                  <a:pt x="146" y="279"/>
                  <a:pt x="146" y="279"/>
                  <a:pt x="146" y="279"/>
                </a:cubicBezTo>
                <a:cubicBezTo>
                  <a:pt x="145" y="279"/>
                  <a:pt x="144" y="280"/>
                  <a:pt x="143" y="280"/>
                </a:cubicBezTo>
                <a:cubicBezTo>
                  <a:pt x="143" y="280"/>
                  <a:pt x="143" y="280"/>
                  <a:pt x="143" y="280"/>
                </a:cubicBezTo>
                <a:cubicBezTo>
                  <a:pt x="143" y="280"/>
                  <a:pt x="142" y="280"/>
                  <a:pt x="142" y="281"/>
                </a:cubicBezTo>
                <a:cubicBezTo>
                  <a:pt x="141" y="281"/>
                  <a:pt x="141" y="281"/>
                  <a:pt x="140" y="281"/>
                </a:cubicBezTo>
                <a:cubicBezTo>
                  <a:pt x="139" y="281"/>
                  <a:pt x="139" y="282"/>
                  <a:pt x="138" y="283"/>
                </a:cubicBezTo>
                <a:cubicBezTo>
                  <a:pt x="138" y="283"/>
                  <a:pt x="138" y="283"/>
                  <a:pt x="138" y="283"/>
                </a:cubicBezTo>
                <a:cubicBezTo>
                  <a:pt x="137" y="283"/>
                  <a:pt x="137" y="284"/>
                  <a:pt x="136" y="285"/>
                </a:cubicBezTo>
                <a:cubicBezTo>
                  <a:pt x="136" y="285"/>
                  <a:pt x="136" y="286"/>
                  <a:pt x="136" y="286"/>
                </a:cubicBezTo>
                <a:cubicBezTo>
                  <a:pt x="135" y="288"/>
                  <a:pt x="133" y="288"/>
                  <a:pt x="132" y="286"/>
                </a:cubicBezTo>
                <a:cubicBezTo>
                  <a:pt x="132" y="286"/>
                  <a:pt x="132" y="286"/>
                  <a:pt x="132" y="286"/>
                </a:cubicBezTo>
                <a:cubicBezTo>
                  <a:pt x="132" y="286"/>
                  <a:pt x="132" y="286"/>
                  <a:pt x="131" y="286"/>
                </a:cubicBezTo>
                <a:cubicBezTo>
                  <a:pt x="131" y="286"/>
                  <a:pt x="131" y="286"/>
                  <a:pt x="130" y="286"/>
                </a:cubicBezTo>
                <a:cubicBezTo>
                  <a:pt x="130" y="287"/>
                  <a:pt x="129" y="287"/>
                  <a:pt x="128" y="286"/>
                </a:cubicBezTo>
                <a:cubicBezTo>
                  <a:pt x="127" y="288"/>
                  <a:pt x="125" y="287"/>
                  <a:pt x="124" y="288"/>
                </a:cubicBezTo>
                <a:cubicBezTo>
                  <a:pt x="124" y="288"/>
                  <a:pt x="124" y="288"/>
                  <a:pt x="124" y="288"/>
                </a:cubicBezTo>
                <a:cubicBezTo>
                  <a:pt x="124" y="289"/>
                  <a:pt x="123" y="290"/>
                  <a:pt x="122" y="290"/>
                </a:cubicBezTo>
                <a:cubicBezTo>
                  <a:pt x="122" y="290"/>
                  <a:pt x="122" y="290"/>
                  <a:pt x="122" y="290"/>
                </a:cubicBezTo>
                <a:cubicBezTo>
                  <a:pt x="122" y="291"/>
                  <a:pt x="121" y="292"/>
                  <a:pt x="121" y="292"/>
                </a:cubicBezTo>
                <a:cubicBezTo>
                  <a:pt x="121" y="292"/>
                  <a:pt x="121" y="292"/>
                  <a:pt x="121" y="292"/>
                </a:cubicBezTo>
                <a:cubicBezTo>
                  <a:pt x="120" y="293"/>
                  <a:pt x="120" y="293"/>
                  <a:pt x="121" y="294"/>
                </a:cubicBezTo>
                <a:cubicBezTo>
                  <a:pt x="123" y="296"/>
                  <a:pt x="126" y="294"/>
                  <a:pt x="128" y="296"/>
                </a:cubicBezTo>
                <a:cubicBezTo>
                  <a:pt x="128" y="296"/>
                  <a:pt x="128" y="296"/>
                  <a:pt x="128" y="296"/>
                </a:cubicBezTo>
                <a:cubicBezTo>
                  <a:pt x="129" y="297"/>
                  <a:pt x="130" y="297"/>
                  <a:pt x="131" y="297"/>
                </a:cubicBezTo>
                <a:cubicBezTo>
                  <a:pt x="130" y="297"/>
                  <a:pt x="129" y="297"/>
                  <a:pt x="128" y="298"/>
                </a:cubicBezTo>
                <a:cubicBezTo>
                  <a:pt x="128" y="298"/>
                  <a:pt x="128" y="298"/>
                  <a:pt x="128" y="298"/>
                </a:cubicBezTo>
                <a:cubicBezTo>
                  <a:pt x="127" y="299"/>
                  <a:pt x="127" y="300"/>
                  <a:pt x="128" y="302"/>
                </a:cubicBezTo>
                <a:cubicBezTo>
                  <a:pt x="130" y="303"/>
                  <a:pt x="131" y="304"/>
                  <a:pt x="132" y="306"/>
                </a:cubicBezTo>
                <a:cubicBezTo>
                  <a:pt x="132" y="306"/>
                  <a:pt x="132" y="306"/>
                  <a:pt x="132" y="306"/>
                </a:cubicBezTo>
                <a:cubicBezTo>
                  <a:pt x="133" y="306"/>
                  <a:pt x="133" y="307"/>
                  <a:pt x="134" y="307"/>
                </a:cubicBezTo>
                <a:cubicBezTo>
                  <a:pt x="135" y="307"/>
                  <a:pt x="135" y="307"/>
                  <a:pt x="136" y="308"/>
                </a:cubicBezTo>
                <a:cubicBezTo>
                  <a:pt x="138" y="309"/>
                  <a:pt x="140" y="308"/>
                  <a:pt x="142" y="309"/>
                </a:cubicBezTo>
                <a:cubicBezTo>
                  <a:pt x="142" y="309"/>
                  <a:pt x="143" y="309"/>
                  <a:pt x="143" y="309"/>
                </a:cubicBezTo>
                <a:cubicBezTo>
                  <a:pt x="145" y="308"/>
                  <a:pt x="148" y="309"/>
                  <a:pt x="149" y="308"/>
                </a:cubicBezTo>
                <a:cubicBezTo>
                  <a:pt x="150" y="307"/>
                  <a:pt x="151" y="307"/>
                  <a:pt x="151" y="307"/>
                </a:cubicBezTo>
                <a:cubicBezTo>
                  <a:pt x="153" y="306"/>
                  <a:pt x="156" y="307"/>
                  <a:pt x="158" y="306"/>
                </a:cubicBezTo>
                <a:cubicBezTo>
                  <a:pt x="158" y="307"/>
                  <a:pt x="159" y="307"/>
                  <a:pt x="159" y="307"/>
                </a:cubicBezTo>
                <a:cubicBezTo>
                  <a:pt x="159" y="307"/>
                  <a:pt x="159" y="307"/>
                  <a:pt x="159" y="307"/>
                </a:cubicBezTo>
                <a:cubicBezTo>
                  <a:pt x="160" y="308"/>
                  <a:pt x="160" y="309"/>
                  <a:pt x="161" y="309"/>
                </a:cubicBezTo>
                <a:cubicBezTo>
                  <a:pt x="161" y="309"/>
                  <a:pt x="161" y="309"/>
                  <a:pt x="161" y="309"/>
                </a:cubicBezTo>
                <a:cubicBezTo>
                  <a:pt x="162" y="311"/>
                  <a:pt x="163" y="311"/>
                  <a:pt x="165" y="309"/>
                </a:cubicBezTo>
                <a:cubicBezTo>
                  <a:pt x="165" y="309"/>
                  <a:pt x="165" y="309"/>
                  <a:pt x="165" y="309"/>
                </a:cubicBezTo>
                <a:cubicBezTo>
                  <a:pt x="165" y="309"/>
                  <a:pt x="166" y="308"/>
                  <a:pt x="167" y="308"/>
                </a:cubicBezTo>
                <a:cubicBezTo>
                  <a:pt x="167" y="308"/>
                  <a:pt x="167" y="308"/>
                  <a:pt x="167" y="308"/>
                </a:cubicBezTo>
                <a:cubicBezTo>
                  <a:pt x="170" y="307"/>
                  <a:pt x="174" y="304"/>
                  <a:pt x="176" y="309"/>
                </a:cubicBezTo>
                <a:cubicBezTo>
                  <a:pt x="175" y="311"/>
                  <a:pt x="175" y="312"/>
                  <a:pt x="176" y="313"/>
                </a:cubicBezTo>
                <a:cubicBezTo>
                  <a:pt x="176" y="313"/>
                  <a:pt x="176" y="313"/>
                  <a:pt x="176" y="313"/>
                </a:cubicBezTo>
                <a:cubicBezTo>
                  <a:pt x="178" y="317"/>
                  <a:pt x="178" y="320"/>
                  <a:pt x="174" y="323"/>
                </a:cubicBezTo>
                <a:cubicBezTo>
                  <a:pt x="174" y="323"/>
                  <a:pt x="174" y="323"/>
                  <a:pt x="174" y="323"/>
                </a:cubicBezTo>
                <a:cubicBezTo>
                  <a:pt x="174" y="323"/>
                  <a:pt x="174" y="324"/>
                  <a:pt x="173" y="324"/>
                </a:cubicBezTo>
                <a:cubicBezTo>
                  <a:pt x="171" y="324"/>
                  <a:pt x="169" y="324"/>
                  <a:pt x="167" y="325"/>
                </a:cubicBezTo>
                <a:cubicBezTo>
                  <a:pt x="167" y="325"/>
                  <a:pt x="167" y="325"/>
                  <a:pt x="167" y="325"/>
                </a:cubicBezTo>
                <a:cubicBezTo>
                  <a:pt x="166" y="326"/>
                  <a:pt x="164" y="326"/>
                  <a:pt x="163" y="327"/>
                </a:cubicBezTo>
                <a:cubicBezTo>
                  <a:pt x="161" y="328"/>
                  <a:pt x="159" y="328"/>
                  <a:pt x="157" y="327"/>
                </a:cubicBezTo>
                <a:cubicBezTo>
                  <a:pt x="156" y="326"/>
                  <a:pt x="154" y="326"/>
                  <a:pt x="153" y="325"/>
                </a:cubicBezTo>
                <a:cubicBezTo>
                  <a:pt x="153" y="325"/>
                  <a:pt x="152" y="325"/>
                  <a:pt x="151" y="325"/>
                </a:cubicBezTo>
                <a:cubicBezTo>
                  <a:pt x="150" y="326"/>
                  <a:pt x="149" y="326"/>
                  <a:pt x="148" y="327"/>
                </a:cubicBezTo>
                <a:cubicBezTo>
                  <a:pt x="146" y="328"/>
                  <a:pt x="147" y="330"/>
                  <a:pt x="146" y="331"/>
                </a:cubicBezTo>
                <a:cubicBezTo>
                  <a:pt x="146" y="331"/>
                  <a:pt x="146" y="331"/>
                  <a:pt x="146" y="331"/>
                </a:cubicBezTo>
                <a:cubicBezTo>
                  <a:pt x="146" y="332"/>
                  <a:pt x="146" y="335"/>
                  <a:pt x="145" y="337"/>
                </a:cubicBezTo>
                <a:cubicBezTo>
                  <a:pt x="144" y="337"/>
                  <a:pt x="144" y="338"/>
                  <a:pt x="144" y="338"/>
                </a:cubicBezTo>
                <a:cubicBezTo>
                  <a:pt x="140" y="340"/>
                  <a:pt x="139" y="343"/>
                  <a:pt x="138" y="346"/>
                </a:cubicBezTo>
                <a:cubicBezTo>
                  <a:pt x="138" y="346"/>
                  <a:pt x="138" y="346"/>
                  <a:pt x="138" y="346"/>
                </a:cubicBezTo>
                <a:cubicBezTo>
                  <a:pt x="137" y="347"/>
                  <a:pt x="137" y="347"/>
                  <a:pt x="136" y="348"/>
                </a:cubicBezTo>
                <a:cubicBezTo>
                  <a:pt x="136" y="348"/>
                  <a:pt x="136" y="348"/>
                  <a:pt x="136" y="348"/>
                </a:cubicBezTo>
                <a:cubicBezTo>
                  <a:pt x="135" y="348"/>
                  <a:pt x="135" y="349"/>
                  <a:pt x="136" y="350"/>
                </a:cubicBezTo>
                <a:cubicBezTo>
                  <a:pt x="136" y="350"/>
                  <a:pt x="136" y="350"/>
                  <a:pt x="136" y="350"/>
                </a:cubicBezTo>
                <a:cubicBezTo>
                  <a:pt x="137" y="352"/>
                  <a:pt x="139" y="353"/>
                  <a:pt x="141" y="354"/>
                </a:cubicBezTo>
                <a:cubicBezTo>
                  <a:pt x="141" y="354"/>
                  <a:pt x="141" y="355"/>
                  <a:pt x="142" y="355"/>
                </a:cubicBezTo>
                <a:cubicBezTo>
                  <a:pt x="142" y="355"/>
                  <a:pt x="142" y="355"/>
                  <a:pt x="142" y="355"/>
                </a:cubicBezTo>
                <a:cubicBezTo>
                  <a:pt x="143" y="357"/>
                  <a:pt x="145" y="356"/>
                  <a:pt x="147" y="356"/>
                </a:cubicBezTo>
                <a:cubicBezTo>
                  <a:pt x="148" y="356"/>
                  <a:pt x="148" y="357"/>
                  <a:pt x="148" y="357"/>
                </a:cubicBezTo>
                <a:cubicBezTo>
                  <a:pt x="148" y="357"/>
                  <a:pt x="147" y="356"/>
                  <a:pt x="147" y="356"/>
                </a:cubicBezTo>
                <a:cubicBezTo>
                  <a:pt x="146" y="357"/>
                  <a:pt x="143" y="356"/>
                  <a:pt x="144" y="359"/>
                </a:cubicBezTo>
                <a:cubicBezTo>
                  <a:pt x="144" y="359"/>
                  <a:pt x="144" y="359"/>
                  <a:pt x="144" y="359"/>
                </a:cubicBezTo>
                <a:cubicBezTo>
                  <a:pt x="145" y="360"/>
                  <a:pt x="144" y="362"/>
                  <a:pt x="146" y="363"/>
                </a:cubicBezTo>
                <a:cubicBezTo>
                  <a:pt x="146" y="363"/>
                  <a:pt x="147" y="363"/>
                  <a:pt x="147" y="363"/>
                </a:cubicBezTo>
                <a:cubicBezTo>
                  <a:pt x="149" y="364"/>
                  <a:pt x="148" y="366"/>
                  <a:pt x="149" y="367"/>
                </a:cubicBezTo>
                <a:cubicBezTo>
                  <a:pt x="149" y="367"/>
                  <a:pt x="149" y="367"/>
                  <a:pt x="149" y="367"/>
                </a:cubicBezTo>
                <a:cubicBezTo>
                  <a:pt x="150" y="368"/>
                  <a:pt x="151" y="368"/>
                  <a:pt x="151" y="369"/>
                </a:cubicBezTo>
                <a:cubicBezTo>
                  <a:pt x="152" y="370"/>
                  <a:pt x="153" y="370"/>
                  <a:pt x="153" y="371"/>
                </a:cubicBezTo>
                <a:cubicBezTo>
                  <a:pt x="153" y="371"/>
                  <a:pt x="153" y="371"/>
                  <a:pt x="153" y="371"/>
                </a:cubicBezTo>
                <a:cubicBezTo>
                  <a:pt x="154" y="372"/>
                  <a:pt x="155" y="372"/>
                  <a:pt x="155" y="373"/>
                </a:cubicBezTo>
                <a:cubicBezTo>
                  <a:pt x="156" y="373"/>
                  <a:pt x="158" y="373"/>
                  <a:pt x="159" y="373"/>
                </a:cubicBezTo>
                <a:cubicBezTo>
                  <a:pt x="160" y="372"/>
                  <a:pt x="162" y="371"/>
                  <a:pt x="163" y="370"/>
                </a:cubicBezTo>
                <a:cubicBezTo>
                  <a:pt x="164" y="370"/>
                  <a:pt x="164" y="370"/>
                  <a:pt x="165" y="371"/>
                </a:cubicBezTo>
                <a:cubicBezTo>
                  <a:pt x="165" y="371"/>
                  <a:pt x="166" y="371"/>
                  <a:pt x="167" y="371"/>
                </a:cubicBezTo>
                <a:cubicBezTo>
                  <a:pt x="167" y="371"/>
                  <a:pt x="167" y="371"/>
                  <a:pt x="167" y="371"/>
                </a:cubicBezTo>
                <a:cubicBezTo>
                  <a:pt x="168" y="377"/>
                  <a:pt x="168" y="383"/>
                  <a:pt x="171" y="388"/>
                </a:cubicBezTo>
                <a:cubicBezTo>
                  <a:pt x="171" y="388"/>
                  <a:pt x="172" y="388"/>
                  <a:pt x="172" y="388"/>
                </a:cubicBezTo>
                <a:cubicBezTo>
                  <a:pt x="173" y="387"/>
                  <a:pt x="175" y="387"/>
                  <a:pt x="176" y="386"/>
                </a:cubicBezTo>
                <a:cubicBezTo>
                  <a:pt x="176" y="386"/>
                  <a:pt x="176" y="386"/>
                  <a:pt x="176" y="386"/>
                </a:cubicBezTo>
                <a:cubicBezTo>
                  <a:pt x="177" y="386"/>
                  <a:pt x="178" y="385"/>
                  <a:pt x="178" y="384"/>
                </a:cubicBezTo>
                <a:cubicBezTo>
                  <a:pt x="179" y="384"/>
                  <a:pt x="179" y="383"/>
                  <a:pt x="180" y="382"/>
                </a:cubicBezTo>
                <a:cubicBezTo>
                  <a:pt x="180" y="382"/>
                  <a:pt x="180" y="382"/>
                  <a:pt x="180" y="382"/>
                </a:cubicBezTo>
                <a:cubicBezTo>
                  <a:pt x="181" y="381"/>
                  <a:pt x="183" y="381"/>
                  <a:pt x="184" y="382"/>
                </a:cubicBezTo>
                <a:cubicBezTo>
                  <a:pt x="184" y="382"/>
                  <a:pt x="184" y="382"/>
                  <a:pt x="184" y="382"/>
                </a:cubicBezTo>
                <a:cubicBezTo>
                  <a:pt x="185" y="383"/>
                  <a:pt x="185" y="384"/>
                  <a:pt x="186" y="384"/>
                </a:cubicBezTo>
                <a:cubicBezTo>
                  <a:pt x="187" y="384"/>
                  <a:pt x="187" y="384"/>
                  <a:pt x="188" y="384"/>
                </a:cubicBezTo>
                <a:cubicBezTo>
                  <a:pt x="188" y="384"/>
                  <a:pt x="188" y="384"/>
                  <a:pt x="188" y="384"/>
                </a:cubicBezTo>
                <a:cubicBezTo>
                  <a:pt x="189" y="384"/>
                  <a:pt x="189" y="384"/>
                  <a:pt x="190" y="384"/>
                </a:cubicBezTo>
                <a:cubicBezTo>
                  <a:pt x="190" y="384"/>
                  <a:pt x="190" y="384"/>
                  <a:pt x="190" y="384"/>
                </a:cubicBezTo>
                <a:cubicBezTo>
                  <a:pt x="190" y="385"/>
                  <a:pt x="191" y="386"/>
                  <a:pt x="192" y="386"/>
                </a:cubicBezTo>
                <a:cubicBezTo>
                  <a:pt x="192" y="386"/>
                  <a:pt x="192" y="386"/>
                  <a:pt x="192" y="386"/>
                </a:cubicBezTo>
                <a:cubicBezTo>
                  <a:pt x="192" y="387"/>
                  <a:pt x="193" y="388"/>
                  <a:pt x="193" y="388"/>
                </a:cubicBezTo>
                <a:cubicBezTo>
                  <a:pt x="193" y="388"/>
                  <a:pt x="193" y="388"/>
                  <a:pt x="193" y="388"/>
                </a:cubicBezTo>
                <a:cubicBezTo>
                  <a:pt x="196" y="389"/>
                  <a:pt x="196" y="387"/>
                  <a:pt x="197" y="386"/>
                </a:cubicBezTo>
                <a:cubicBezTo>
                  <a:pt x="197" y="386"/>
                  <a:pt x="197" y="386"/>
                  <a:pt x="197" y="386"/>
                </a:cubicBezTo>
                <a:cubicBezTo>
                  <a:pt x="197" y="386"/>
                  <a:pt x="198" y="386"/>
                  <a:pt x="198" y="386"/>
                </a:cubicBezTo>
                <a:cubicBezTo>
                  <a:pt x="198" y="386"/>
                  <a:pt x="199" y="386"/>
                  <a:pt x="199" y="386"/>
                </a:cubicBezTo>
                <a:cubicBezTo>
                  <a:pt x="199" y="386"/>
                  <a:pt x="199" y="386"/>
                  <a:pt x="199" y="386"/>
                </a:cubicBezTo>
                <a:cubicBezTo>
                  <a:pt x="199" y="386"/>
                  <a:pt x="199" y="387"/>
                  <a:pt x="200" y="387"/>
                </a:cubicBezTo>
                <a:cubicBezTo>
                  <a:pt x="200" y="387"/>
                  <a:pt x="201" y="387"/>
                  <a:pt x="201" y="386"/>
                </a:cubicBezTo>
                <a:cubicBezTo>
                  <a:pt x="203" y="388"/>
                  <a:pt x="205" y="387"/>
                  <a:pt x="207" y="388"/>
                </a:cubicBezTo>
                <a:cubicBezTo>
                  <a:pt x="206" y="389"/>
                  <a:pt x="206" y="390"/>
                  <a:pt x="205" y="390"/>
                </a:cubicBezTo>
                <a:cubicBezTo>
                  <a:pt x="205" y="392"/>
                  <a:pt x="205" y="393"/>
                  <a:pt x="205" y="394"/>
                </a:cubicBezTo>
                <a:cubicBezTo>
                  <a:pt x="204" y="395"/>
                  <a:pt x="204" y="395"/>
                  <a:pt x="203" y="396"/>
                </a:cubicBezTo>
                <a:cubicBezTo>
                  <a:pt x="201" y="398"/>
                  <a:pt x="203" y="401"/>
                  <a:pt x="201" y="404"/>
                </a:cubicBezTo>
                <a:cubicBezTo>
                  <a:pt x="201" y="404"/>
                  <a:pt x="201" y="404"/>
                  <a:pt x="201" y="404"/>
                </a:cubicBezTo>
                <a:cubicBezTo>
                  <a:pt x="200" y="405"/>
                  <a:pt x="200" y="406"/>
                  <a:pt x="199" y="407"/>
                </a:cubicBezTo>
                <a:cubicBezTo>
                  <a:pt x="199" y="407"/>
                  <a:pt x="199" y="407"/>
                  <a:pt x="199" y="407"/>
                </a:cubicBezTo>
                <a:cubicBezTo>
                  <a:pt x="199" y="408"/>
                  <a:pt x="198" y="409"/>
                  <a:pt x="197" y="409"/>
                </a:cubicBezTo>
                <a:cubicBezTo>
                  <a:pt x="197" y="409"/>
                  <a:pt x="197" y="409"/>
                  <a:pt x="197" y="409"/>
                </a:cubicBezTo>
                <a:cubicBezTo>
                  <a:pt x="197" y="410"/>
                  <a:pt x="196" y="411"/>
                  <a:pt x="195" y="411"/>
                </a:cubicBezTo>
                <a:cubicBezTo>
                  <a:pt x="195" y="412"/>
                  <a:pt x="194" y="412"/>
                  <a:pt x="193" y="413"/>
                </a:cubicBezTo>
                <a:cubicBezTo>
                  <a:pt x="193" y="413"/>
                  <a:pt x="193" y="413"/>
                  <a:pt x="193" y="413"/>
                </a:cubicBezTo>
                <a:cubicBezTo>
                  <a:pt x="193" y="414"/>
                  <a:pt x="193" y="414"/>
                  <a:pt x="193" y="414"/>
                </a:cubicBezTo>
                <a:cubicBezTo>
                  <a:pt x="193" y="414"/>
                  <a:pt x="192" y="415"/>
                  <a:pt x="192" y="415"/>
                </a:cubicBezTo>
                <a:cubicBezTo>
                  <a:pt x="191" y="415"/>
                  <a:pt x="190" y="415"/>
                  <a:pt x="190" y="415"/>
                </a:cubicBezTo>
                <a:cubicBezTo>
                  <a:pt x="189" y="416"/>
                  <a:pt x="187" y="416"/>
                  <a:pt x="186" y="417"/>
                </a:cubicBezTo>
                <a:cubicBezTo>
                  <a:pt x="186" y="417"/>
                  <a:pt x="186" y="417"/>
                  <a:pt x="186" y="417"/>
                </a:cubicBezTo>
                <a:cubicBezTo>
                  <a:pt x="185" y="418"/>
                  <a:pt x="185" y="418"/>
                  <a:pt x="184" y="419"/>
                </a:cubicBezTo>
                <a:cubicBezTo>
                  <a:pt x="182" y="420"/>
                  <a:pt x="182" y="421"/>
                  <a:pt x="182" y="423"/>
                </a:cubicBezTo>
                <a:cubicBezTo>
                  <a:pt x="178" y="425"/>
                  <a:pt x="174" y="422"/>
                  <a:pt x="170" y="425"/>
                </a:cubicBezTo>
                <a:cubicBezTo>
                  <a:pt x="170" y="425"/>
                  <a:pt x="169" y="425"/>
                  <a:pt x="169" y="425"/>
                </a:cubicBezTo>
                <a:cubicBezTo>
                  <a:pt x="167" y="426"/>
                  <a:pt x="168" y="427"/>
                  <a:pt x="167" y="428"/>
                </a:cubicBezTo>
                <a:cubicBezTo>
                  <a:pt x="167" y="428"/>
                  <a:pt x="167" y="428"/>
                  <a:pt x="167" y="428"/>
                </a:cubicBezTo>
                <a:cubicBezTo>
                  <a:pt x="166" y="429"/>
                  <a:pt x="165" y="430"/>
                  <a:pt x="165" y="430"/>
                </a:cubicBezTo>
                <a:cubicBezTo>
                  <a:pt x="165" y="431"/>
                  <a:pt x="165" y="432"/>
                  <a:pt x="165" y="432"/>
                </a:cubicBezTo>
                <a:cubicBezTo>
                  <a:pt x="164" y="433"/>
                  <a:pt x="163" y="434"/>
                  <a:pt x="163" y="434"/>
                </a:cubicBezTo>
                <a:cubicBezTo>
                  <a:pt x="162" y="434"/>
                  <a:pt x="162" y="434"/>
                  <a:pt x="161" y="434"/>
                </a:cubicBezTo>
                <a:cubicBezTo>
                  <a:pt x="160" y="435"/>
                  <a:pt x="160" y="436"/>
                  <a:pt x="159" y="436"/>
                </a:cubicBezTo>
                <a:cubicBezTo>
                  <a:pt x="159" y="436"/>
                  <a:pt x="159" y="436"/>
                  <a:pt x="159" y="436"/>
                </a:cubicBezTo>
                <a:cubicBezTo>
                  <a:pt x="158" y="437"/>
                  <a:pt x="158" y="437"/>
                  <a:pt x="159" y="438"/>
                </a:cubicBezTo>
                <a:cubicBezTo>
                  <a:pt x="159" y="438"/>
                  <a:pt x="159" y="438"/>
                  <a:pt x="159" y="438"/>
                </a:cubicBezTo>
                <a:cubicBezTo>
                  <a:pt x="162" y="440"/>
                  <a:pt x="164" y="439"/>
                  <a:pt x="167" y="438"/>
                </a:cubicBezTo>
                <a:cubicBezTo>
                  <a:pt x="167" y="438"/>
                  <a:pt x="167" y="438"/>
                  <a:pt x="167" y="438"/>
                </a:cubicBezTo>
                <a:cubicBezTo>
                  <a:pt x="167" y="437"/>
                  <a:pt x="168" y="437"/>
                  <a:pt x="168" y="436"/>
                </a:cubicBezTo>
                <a:cubicBezTo>
                  <a:pt x="168" y="435"/>
                  <a:pt x="168" y="435"/>
                  <a:pt x="169" y="434"/>
                </a:cubicBezTo>
                <a:cubicBezTo>
                  <a:pt x="169" y="434"/>
                  <a:pt x="170" y="433"/>
                  <a:pt x="170" y="432"/>
                </a:cubicBezTo>
                <a:cubicBezTo>
                  <a:pt x="170" y="432"/>
                  <a:pt x="171" y="431"/>
                  <a:pt x="171" y="430"/>
                </a:cubicBezTo>
                <a:cubicBezTo>
                  <a:pt x="173" y="429"/>
                  <a:pt x="176" y="433"/>
                  <a:pt x="178" y="430"/>
                </a:cubicBezTo>
                <a:cubicBezTo>
                  <a:pt x="178" y="430"/>
                  <a:pt x="178" y="430"/>
                  <a:pt x="178" y="430"/>
                </a:cubicBezTo>
                <a:cubicBezTo>
                  <a:pt x="178" y="430"/>
                  <a:pt x="178" y="430"/>
                  <a:pt x="179" y="430"/>
                </a:cubicBezTo>
                <a:cubicBezTo>
                  <a:pt x="179" y="430"/>
                  <a:pt x="180" y="430"/>
                  <a:pt x="180" y="430"/>
                </a:cubicBezTo>
                <a:cubicBezTo>
                  <a:pt x="181" y="430"/>
                  <a:pt x="181" y="430"/>
                  <a:pt x="182" y="430"/>
                </a:cubicBezTo>
                <a:cubicBezTo>
                  <a:pt x="183" y="430"/>
                  <a:pt x="183" y="429"/>
                  <a:pt x="184" y="429"/>
                </a:cubicBezTo>
                <a:cubicBezTo>
                  <a:pt x="184" y="429"/>
                  <a:pt x="184" y="429"/>
                  <a:pt x="184" y="429"/>
                </a:cubicBezTo>
                <a:cubicBezTo>
                  <a:pt x="185" y="427"/>
                  <a:pt x="188" y="428"/>
                  <a:pt x="190" y="427"/>
                </a:cubicBezTo>
                <a:cubicBezTo>
                  <a:pt x="190" y="426"/>
                  <a:pt x="191" y="426"/>
                  <a:pt x="191" y="427"/>
                </a:cubicBezTo>
                <a:cubicBezTo>
                  <a:pt x="192" y="426"/>
                  <a:pt x="193" y="425"/>
                  <a:pt x="193" y="425"/>
                </a:cubicBezTo>
                <a:cubicBezTo>
                  <a:pt x="196" y="424"/>
                  <a:pt x="196" y="421"/>
                  <a:pt x="197" y="419"/>
                </a:cubicBezTo>
                <a:cubicBezTo>
                  <a:pt x="198" y="419"/>
                  <a:pt x="198" y="419"/>
                  <a:pt x="199" y="419"/>
                </a:cubicBezTo>
                <a:cubicBezTo>
                  <a:pt x="200" y="418"/>
                  <a:pt x="200" y="418"/>
                  <a:pt x="200" y="417"/>
                </a:cubicBezTo>
                <a:cubicBezTo>
                  <a:pt x="200" y="417"/>
                  <a:pt x="200" y="417"/>
                  <a:pt x="200" y="417"/>
                </a:cubicBezTo>
                <a:cubicBezTo>
                  <a:pt x="200" y="418"/>
                  <a:pt x="201" y="417"/>
                  <a:pt x="201" y="417"/>
                </a:cubicBezTo>
                <a:cubicBezTo>
                  <a:pt x="201" y="417"/>
                  <a:pt x="201" y="417"/>
                  <a:pt x="201" y="417"/>
                </a:cubicBezTo>
                <a:cubicBezTo>
                  <a:pt x="202" y="416"/>
                  <a:pt x="202" y="416"/>
                  <a:pt x="203" y="415"/>
                </a:cubicBezTo>
                <a:cubicBezTo>
                  <a:pt x="203" y="415"/>
                  <a:pt x="203" y="415"/>
                  <a:pt x="203" y="415"/>
                </a:cubicBezTo>
                <a:cubicBezTo>
                  <a:pt x="204" y="414"/>
                  <a:pt x="204" y="414"/>
                  <a:pt x="203" y="413"/>
                </a:cubicBezTo>
                <a:cubicBezTo>
                  <a:pt x="203" y="413"/>
                  <a:pt x="203" y="413"/>
                  <a:pt x="204" y="413"/>
                </a:cubicBezTo>
                <a:cubicBezTo>
                  <a:pt x="204" y="413"/>
                  <a:pt x="205" y="413"/>
                  <a:pt x="205" y="413"/>
                </a:cubicBezTo>
                <a:cubicBezTo>
                  <a:pt x="205" y="413"/>
                  <a:pt x="205" y="413"/>
                  <a:pt x="205" y="413"/>
                </a:cubicBezTo>
                <a:cubicBezTo>
                  <a:pt x="205" y="412"/>
                  <a:pt x="206" y="412"/>
                  <a:pt x="206" y="412"/>
                </a:cubicBezTo>
                <a:cubicBezTo>
                  <a:pt x="207" y="412"/>
                  <a:pt x="207" y="411"/>
                  <a:pt x="208" y="411"/>
                </a:cubicBezTo>
                <a:cubicBezTo>
                  <a:pt x="208" y="411"/>
                  <a:pt x="209" y="411"/>
                  <a:pt x="209" y="411"/>
                </a:cubicBezTo>
                <a:cubicBezTo>
                  <a:pt x="209" y="411"/>
                  <a:pt x="209" y="411"/>
                  <a:pt x="209" y="410"/>
                </a:cubicBezTo>
                <a:cubicBezTo>
                  <a:pt x="209" y="410"/>
                  <a:pt x="210" y="410"/>
                  <a:pt x="210" y="409"/>
                </a:cubicBezTo>
                <a:cubicBezTo>
                  <a:pt x="210" y="409"/>
                  <a:pt x="211" y="408"/>
                  <a:pt x="211" y="407"/>
                </a:cubicBezTo>
                <a:cubicBezTo>
                  <a:pt x="212" y="406"/>
                  <a:pt x="212" y="406"/>
                  <a:pt x="213" y="405"/>
                </a:cubicBezTo>
                <a:cubicBezTo>
                  <a:pt x="213" y="405"/>
                  <a:pt x="213" y="405"/>
                  <a:pt x="213" y="405"/>
                </a:cubicBezTo>
                <a:cubicBezTo>
                  <a:pt x="213" y="405"/>
                  <a:pt x="214" y="404"/>
                  <a:pt x="215" y="404"/>
                </a:cubicBezTo>
                <a:cubicBezTo>
                  <a:pt x="215" y="404"/>
                  <a:pt x="215" y="404"/>
                  <a:pt x="215" y="404"/>
                </a:cubicBezTo>
                <a:cubicBezTo>
                  <a:pt x="216" y="402"/>
                  <a:pt x="217" y="401"/>
                  <a:pt x="219" y="400"/>
                </a:cubicBezTo>
                <a:cubicBezTo>
                  <a:pt x="219" y="400"/>
                  <a:pt x="219" y="400"/>
                  <a:pt x="219" y="400"/>
                </a:cubicBezTo>
                <a:cubicBezTo>
                  <a:pt x="219" y="398"/>
                  <a:pt x="221" y="399"/>
                  <a:pt x="222" y="398"/>
                </a:cubicBezTo>
                <a:cubicBezTo>
                  <a:pt x="223" y="396"/>
                  <a:pt x="225" y="395"/>
                  <a:pt x="226" y="394"/>
                </a:cubicBezTo>
                <a:cubicBezTo>
                  <a:pt x="227" y="394"/>
                  <a:pt x="227" y="394"/>
                  <a:pt x="228" y="394"/>
                </a:cubicBezTo>
                <a:cubicBezTo>
                  <a:pt x="230" y="393"/>
                  <a:pt x="231" y="392"/>
                  <a:pt x="232" y="390"/>
                </a:cubicBezTo>
                <a:cubicBezTo>
                  <a:pt x="232" y="390"/>
                  <a:pt x="232" y="390"/>
                  <a:pt x="232" y="390"/>
                </a:cubicBezTo>
                <a:cubicBezTo>
                  <a:pt x="233" y="389"/>
                  <a:pt x="233" y="387"/>
                  <a:pt x="234" y="386"/>
                </a:cubicBezTo>
                <a:cubicBezTo>
                  <a:pt x="234" y="386"/>
                  <a:pt x="234" y="386"/>
                  <a:pt x="234" y="386"/>
                </a:cubicBezTo>
                <a:cubicBezTo>
                  <a:pt x="236" y="385"/>
                  <a:pt x="238" y="383"/>
                  <a:pt x="235" y="381"/>
                </a:cubicBezTo>
                <a:cubicBezTo>
                  <a:pt x="235" y="381"/>
                  <a:pt x="234" y="381"/>
                  <a:pt x="234" y="381"/>
                </a:cubicBezTo>
                <a:cubicBezTo>
                  <a:pt x="232" y="379"/>
                  <a:pt x="233" y="377"/>
                  <a:pt x="233" y="375"/>
                </a:cubicBezTo>
                <a:cubicBezTo>
                  <a:pt x="233" y="375"/>
                  <a:pt x="233" y="375"/>
                  <a:pt x="233" y="375"/>
                </a:cubicBezTo>
                <a:cubicBezTo>
                  <a:pt x="233" y="376"/>
                  <a:pt x="233" y="375"/>
                  <a:pt x="234" y="375"/>
                </a:cubicBezTo>
                <a:cubicBezTo>
                  <a:pt x="234" y="375"/>
                  <a:pt x="234" y="375"/>
                  <a:pt x="234" y="375"/>
                </a:cubicBezTo>
                <a:cubicBezTo>
                  <a:pt x="235" y="372"/>
                  <a:pt x="238" y="372"/>
                  <a:pt x="240" y="371"/>
                </a:cubicBezTo>
                <a:cubicBezTo>
                  <a:pt x="239" y="371"/>
                  <a:pt x="239" y="371"/>
                  <a:pt x="239" y="371"/>
                </a:cubicBezTo>
                <a:cubicBezTo>
                  <a:pt x="240" y="370"/>
                  <a:pt x="241" y="370"/>
                  <a:pt x="241" y="369"/>
                </a:cubicBezTo>
                <a:cubicBezTo>
                  <a:pt x="241" y="369"/>
                  <a:pt x="241" y="369"/>
                  <a:pt x="241" y="369"/>
                </a:cubicBezTo>
                <a:cubicBezTo>
                  <a:pt x="243" y="366"/>
                  <a:pt x="246" y="365"/>
                  <a:pt x="247" y="361"/>
                </a:cubicBezTo>
                <a:cubicBezTo>
                  <a:pt x="248" y="361"/>
                  <a:pt x="248" y="360"/>
                  <a:pt x="249" y="359"/>
                </a:cubicBezTo>
                <a:cubicBezTo>
                  <a:pt x="249" y="359"/>
                  <a:pt x="249" y="359"/>
                  <a:pt x="249" y="359"/>
                </a:cubicBezTo>
                <a:cubicBezTo>
                  <a:pt x="252" y="360"/>
                  <a:pt x="253" y="361"/>
                  <a:pt x="253" y="363"/>
                </a:cubicBezTo>
                <a:cubicBezTo>
                  <a:pt x="253" y="365"/>
                  <a:pt x="253" y="366"/>
                  <a:pt x="253" y="367"/>
                </a:cubicBezTo>
                <a:cubicBezTo>
                  <a:pt x="252" y="368"/>
                  <a:pt x="252" y="368"/>
                  <a:pt x="253" y="369"/>
                </a:cubicBezTo>
                <a:cubicBezTo>
                  <a:pt x="253" y="369"/>
                  <a:pt x="253" y="369"/>
                  <a:pt x="253" y="369"/>
                </a:cubicBezTo>
                <a:cubicBezTo>
                  <a:pt x="251" y="371"/>
                  <a:pt x="254" y="374"/>
                  <a:pt x="251" y="377"/>
                </a:cubicBezTo>
                <a:cubicBezTo>
                  <a:pt x="251" y="377"/>
                  <a:pt x="251" y="377"/>
                  <a:pt x="251" y="377"/>
                </a:cubicBezTo>
                <a:cubicBezTo>
                  <a:pt x="250" y="378"/>
                  <a:pt x="250" y="379"/>
                  <a:pt x="252" y="380"/>
                </a:cubicBezTo>
                <a:cubicBezTo>
                  <a:pt x="252" y="380"/>
                  <a:pt x="253" y="380"/>
                  <a:pt x="253" y="380"/>
                </a:cubicBezTo>
                <a:cubicBezTo>
                  <a:pt x="253" y="381"/>
                  <a:pt x="253" y="381"/>
                  <a:pt x="254" y="381"/>
                </a:cubicBezTo>
                <a:cubicBezTo>
                  <a:pt x="254" y="381"/>
                  <a:pt x="255" y="381"/>
                  <a:pt x="255" y="380"/>
                </a:cubicBezTo>
                <a:cubicBezTo>
                  <a:pt x="255" y="380"/>
                  <a:pt x="256" y="380"/>
                  <a:pt x="257" y="380"/>
                </a:cubicBezTo>
                <a:cubicBezTo>
                  <a:pt x="258" y="379"/>
                  <a:pt x="260" y="380"/>
                  <a:pt x="261" y="379"/>
                </a:cubicBezTo>
                <a:cubicBezTo>
                  <a:pt x="261" y="379"/>
                  <a:pt x="261" y="379"/>
                  <a:pt x="261" y="379"/>
                </a:cubicBezTo>
                <a:cubicBezTo>
                  <a:pt x="261" y="378"/>
                  <a:pt x="262" y="377"/>
                  <a:pt x="263" y="377"/>
                </a:cubicBezTo>
                <a:cubicBezTo>
                  <a:pt x="263" y="377"/>
                  <a:pt x="263" y="377"/>
                  <a:pt x="263" y="377"/>
                </a:cubicBezTo>
                <a:cubicBezTo>
                  <a:pt x="263" y="376"/>
                  <a:pt x="264" y="375"/>
                  <a:pt x="265" y="375"/>
                </a:cubicBezTo>
                <a:cubicBezTo>
                  <a:pt x="265" y="375"/>
                  <a:pt x="265" y="375"/>
                  <a:pt x="265" y="375"/>
                </a:cubicBezTo>
                <a:cubicBezTo>
                  <a:pt x="266" y="373"/>
                  <a:pt x="267" y="374"/>
                  <a:pt x="268" y="373"/>
                </a:cubicBezTo>
                <a:cubicBezTo>
                  <a:pt x="268" y="373"/>
                  <a:pt x="268" y="373"/>
                  <a:pt x="268" y="373"/>
                </a:cubicBezTo>
                <a:cubicBezTo>
                  <a:pt x="270" y="372"/>
                  <a:pt x="271" y="371"/>
                  <a:pt x="272" y="369"/>
                </a:cubicBezTo>
                <a:cubicBezTo>
                  <a:pt x="272" y="369"/>
                  <a:pt x="272" y="369"/>
                  <a:pt x="272" y="369"/>
                </a:cubicBezTo>
                <a:cubicBezTo>
                  <a:pt x="274" y="367"/>
                  <a:pt x="276" y="368"/>
                  <a:pt x="278" y="369"/>
                </a:cubicBezTo>
                <a:cubicBezTo>
                  <a:pt x="279" y="369"/>
                  <a:pt x="280" y="369"/>
                  <a:pt x="281" y="369"/>
                </a:cubicBezTo>
                <a:cubicBezTo>
                  <a:pt x="284" y="366"/>
                  <a:pt x="287" y="363"/>
                  <a:pt x="284" y="359"/>
                </a:cubicBezTo>
                <a:cubicBezTo>
                  <a:pt x="283" y="358"/>
                  <a:pt x="281" y="358"/>
                  <a:pt x="282" y="356"/>
                </a:cubicBezTo>
                <a:cubicBezTo>
                  <a:pt x="282" y="354"/>
                  <a:pt x="284" y="354"/>
                  <a:pt x="286" y="355"/>
                </a:cubicBezTo>
                <a:cubicBezTo>
                  <a:pt x="286" y="355"/>
                  <a:pt x="287" y="355"/>
                  <a:pt x="287" y="355"/>
                </a:cubicBezTo>
                <a:cubicBezTo>
                  <a:pt x="292" y="351"/>
                  <a:pt x="294" y="359"/>
                  <a:pt x="298" y="358"/>
                </a:cubicBezTo>
                <a:cubicBezTo>
                  <a:pt x="298" y="359"/>
                  <a:pt x="299" y="359"/>
                  <a:pt x="299" y="359"/>
                </a:cubicBezTo>
                <a:cubicBezTo>
                  <a:pt x="299" y="359"/>
                  <a:pt x="299" y="359"/>
                  <a:pt x="299" y="359"/>
                </a:cubicBezTo>
                <a:cubicBezTo>
                  <a:pt x="300" y="360"/>
                  <a:pt x="300" y="361"/>
                  <a:pt x="299" y="362"/>
                </a:cubicBezTo>
                <a:cubicBezTo>
                  <a:pt x="299" y="362"/>
                  <a:pt x="299" y="362"/>
                  <a:pt x="299" y="362"/>
                </a:cubicBezTo>
                <a:cubicBezTo>
                  <a:pt x="299" y="363"/>
                  <a:pt x="299" y="363"/>
                  <a:pt x="299" y="363"/>
                </a:cubicBezTo>
                <a:cubicBezTo>
                  <a:pt x="301" y="366"/>
                  <a:pt x="305" y="363"/>
                  <a:pt x="307" y="365"/>
                </a:cubicBezTo>
                <a:cubicBezTo>
                  <a:pt x="307" y="365"/>
                  <a:pt x="307" y="365"/>
                  <a:pt x="307" y="365"/>
                </a:cubicBezTo>
                <a:cubicBezTo>
                  <a:pt x="307" y="366"/>
                  <a:pt x="308" y="366"/>
                  <a:pt x="309" y="367"/>
                </a:cubicBezTo>
                <a:cubicBezTo>
                  <a:pt x="309" y="367"/>
                  <a:pt x="310" y="367"/>
                  <a:pt x="311" y="367"/>
                </a:cubicBezTo>
                <a:cubicBezTo>
                  <a:pt x="311" y="368"/>
                  <a:pt x="312" y="368"/>
                  <a:pt x="313" y="369"/>
                </a:cubicBezTo>
                <a:cubicBezTo>
                  <a:pt x="313" y="369"/>
                  <a:pt x="313" y="369"/>
                  <a:pt x="313" y="369"/>
                </a:cubicBezTo>
                <a:cubicBezTo>
                  <a:pt x="314" y="371"/>
                  <a:pt x="317" y="369"/>
                  <a:pt x="318" y="371"/>
                </a:cubicBezTo>
                <a:cubicBezTo>
                  <a:pt x="319" y="371"/>
                  <a:pt x="320" y="371"/>
                  <a:pt x="320" y="371"/>
                </a:cubicBezTo>
                <a:cubicBezTo>
                  <a:pt x="320" y="371"/>
                  <a:pt x="320" y="371"/>
                  <a:pt x="321" y="371"/>
                </a:cubicBezTo>
                <a:cubicBezTo>
                  <a:pt x="321" y="372"/>
                  <a:pt x="322" y="371"/>
                  <a:pt x="322" y="371"/>
                </a:cubicBezTo>
                <a:cubicBezTo>
                  <a:pt x="323" y="371"/>
                  <a:pt x="323" y="371"/>
                  <a:pt x="324" y="371"/>
                </a:cubicBezTo>
                <a:cubicBezTo>
                  <a:pt x="326" y="370"/>
                  <a:pt x="329" y="369"/>
                  <a:pt x="332" y="371"/>
                </a:cubicBezTo>
                <a:cubicBezTo>
                  <a:pt x="333" y="373"/>
                  <a:pt x="336" y="371"/>
                  <a:pt x="338" y="373"/>
                </a:cubicBezTo>
                <a:cubicBezTo>
                  <a:pt x="338" y="373"/>
                  <a:pt x="338" y="373"/>
                  <a:pt x="338" y="373"/>
                </a:cubicBezTo>
                <a:cubicBezTo>
                  <a:pt x="339" y="374"/>
                  <a:pt x="340" y="374"/>
                  <a:pt x="342" y="373"/>
                </a:cubicBezTo>
                <a:cubicBezTo>
                  <a:pt x="342" y="373"/>
                  <a:pt x="342" y="373"/>
                  <a:pt x="342" y="373"/>
                </a:cubicBezTo>
                <a:cubicBezTo>
                  <a:pt x="343" y="374"/>
                  <a:pt x="344" y="374"/>
                  <a:pt x="345" y="375"/>
                </a:cubicBezTo>
                <a:cubicBezTo>
                  <a:pt x="347" y="375"/>
                  <a:pt x="348" y="375"/>
                  <a:pt x="349" y="374"/>
                </a:cubicBezTo>
                <a:cubicBezTo>
                  <a:pt x="351" y="375"/>
                  <a:pt x="350" y="378"/>
                  <a:pt x="351" y="379"/>
                </a:cubicBezTo>
                <a:cubicBezTo>
                  <a:pt x="351" y="378"/>
                  <a:pt x="351" y="378"/>
                  <a:pt x="351" y="378"/>
                </a:cubicBezTo>
                <a:cubicBezTo>
                  <a:pt x="354" y="382"/>
                  <a:pt x="362" y="379"/>
                  <a:pt x="363" y="386"/>
                </a:cubicBezTo>
                <a:cubicBezTo>
                  <a:pt x="363" y="386"/>
                  <a:pt x="363" y="386"/>
                  <a:pt x="363" y="386"/>
                </a:cubicBezTo>
                <a:cubicBezTo>
                  <a:pt x="363" y="387"/>
                  <a:pt x="364" y="388"/>
                  <a:pt x="364" y="388"/>
                </a:cubicBezTo>
                <a:cubicBezTo>
                  <a:pt x="365" y="389"/>
                  <a:pt x="366" y="389"/>
                  <a:pt x="366" y="390"/>
                </a:cubicBezTo>
                <a:cubicBezTo>
                  <a:pt x="366" y="390"/>
                  <a:pt x="366" y="390"/>
                  <a:pt x="366" y="390"/>
                </a:cubicBezTo>
                <a:cubicBezTo>
                  <a:pt x="367" y="391"/>
                  <a:pt x="368" y="391"/>
                  <a:pt x="368" y="392"/>
                </a:cubicBezTo>
                <a:cubicBezTo>
                  <a:pt x="368" y="392"/>
                  <a:pt x="368" y="392"/>
                  <a:pt x="368" y="392"/>
                </a:cubicBezTo>
                <a:cubicBezTo>
                  <a:pt x="370" y="393"/>
                  <a:pt x="371" y="393"/>
                  <a:pt x="373" y="393"/>
                </a:cubicBezTo>
                <a:cubicBezTo>
                  <a:pt x="373" y="393"/>
                  <a:pt x="374" y="393"/>
                  <a:pt x="374" y="393"/>
                </a:cubicBezTo>
                <a:cubicBezTo>
                  <a:pt x="374" y="394"/>
                  <a:pt x="374" y="395"/>
                  <a:pt x="374" y="396"/>
                </a:cubicBezTo>
                <a:cubicBezTo>
                  <a:pt x="377" y="397"/>
                  <a:pt x="378" y="399"/>
                  <a:pt x="378" y="402"/>
                </a:cubicBezTo>
                <a:cubicBezTo>
                  <a:pt x="378" y="402"/>
                  <a:pt x="379" y="402"/>
                  <a:pt x="380" y="402"/>
                </a:cubicBezTo>
                <a:cubicBezTo>
                  <a:pt x="380" y="402"/>
                  <a:pt x="380" y="402"/>
                  <a:pt x="380" y="402"/>
                </a:cubicBezTo>
                <a:cubicBezTo>
                  <a:pt x="380" y="402"/>
                  <a:pt x="380" y="403"/>
                  <a:pt x="380" y="403"/>
                </a:cubicBezTo>
                <a:cubicBezTo>
                  <a:pt x="380" y="403"/>
                  <a:pt x="381" y="403"/>
                  <a:pt x="382" y="404"/>
                </a:cubicBezTo>
                <a:cubicBezTo>
                  <a:pt x="382" y="404"/>
                  <a:pt x="382" y="405"/>
                  <a:pt x="382" y="405"/>
                </a:cubicBezTo>
                <a:cubicBezTo>
                  <a:pt x="386" y="407"/>
                  <a:pt x="387" y="411"/>
                  <a:pt x="387" y="415"/>
                </a:cubicBezTo>
                <a:cubicBezTo>
                  <a:pt x="388" y="416"/>
                  <a:pt x="389" y="416"/>
                  <a:pt x="389" y="417"/>
                </a:cubicBezTo>
                <a:cubicBezTo>
                  <a:pt x="390" y="418"/>
                  <a:pt x="391" y="418"/>
                  <a:pt x="391" y="419"/>
                </a:cubicBezTo>
                <a:cubicBezTo>
                  <a:pt x="391" y="419"/>
                  <a:pt x="391" y="420"/>
                  <a:pt x="391" y="421"/>
                </a:cubicBezTo>
                <a:cubicBezTo>
                  <a:pt x="393" y="421"/>
                  <a:pt x="395" y="420"/>
                  <a:pt x="397" y="422"/>
                </a:cubicBezTo>
                <a:cubicBezTo>
                  <a:pt x="397" y="423"/>
                  <a:pt x="397" y="423"/>
                  <a:pt x="396" y="423"/>
                </a:cubicBezTo>
                <a:cubicBezTo>
                  <a:pt x="397" y="425"/>
                  <a:pt x="397" y="425"/>
                  <a:pt x="399" y="425"/>
                </a:cubicBezTo>
                <a:cubicBezTo>
                  <a:pt x="400" y="425"/>
                  <a:pt x="402" y="426"/>
                  <a:pt x="403" y="427"/>
                </a:cubicBezTo>
                <a:cubicBezTo>
                  <a:pt x="403" y="427"/>
                  <a:pt x="404" y="427"/>
                  <a:pt x="405" y="427"/>
                </a:cubicBezTo>
                <a:cubicBezTo>
                  <a:pt x="405" y="427"/>
                  <a:pt x="406" y="427"/>
                  <a:pt x="406" y="428"/>
                </a:cubicBezTo>
                <a:cubicBezTo>
                  <a:pt x="408" y="429"/>
                  <a:pt x="409" y="432"/>
                  <a:pt x="409" y="434"/>
                </a:cubicBezTo>
                <a:cubicBezTo>
                  <a:pt x="410" y="434"/>
                  <a:pt x="412" y="435"/>
                  <a:pt x="412" y="436"/>
                </a:cubicBezTo>
                <a:cubicBezTo>
                  <a:pt x="414" y="437"/>
                  <a:pt x="415" y="438"/>
                  <a:pt x="416" y="440"/>
                </a:cubicBezTo>
                <a:cubicBezTo>
                  <a:pt x="417" y="441"/>
                  <a:pt x="418" y="442"/>
                  <a:pt x="420" y="442"/>
                </a:cubicBezTo>
                <a:cubicBezTo>
                  <a:pt x="420" y="439"/>
                  <a:pt x="418" y="436"/>
                  <a:pt x="418" y="433"/>
                </a:cubicBezTo>
                <a:cubicBezTo>
                  <a:pt x="418" y="433"/>
                  <a:pt x="418" y="433"/>
                  <a:pt x="419" y="433"/>
                </a:cubicBezTo>
                <a:cubicBezTo>
                  <a:pt x="420" y="433"/>
                  <a:pt x="421" y="434"/>
                  <a:pt x="422" y="434"/>
                </a:cubicBezTo>
                <a:cubicBezTo>
                  <a:pt x="424" y="434"/>
                  <a:pt x="424" y="435"/>
                  <a:pt x="423" y="437"/>
                </a:cubicBezTo>
                <a:cubicBezTo>
                  <a:pt x="423" y="440"/>
                  <a:pt x="425" y="442"/>
                  <a:pt x="428" y="440"/>
                </a:cubicBezTo>
                <a:cubicBezTo>
                  <a:pt x="427" y="442"/>
                  <a:pt x="427" y="444"/>
                  <a:pt x="426" y="446"/>
                </a:cubicBezTo>
                <a:cubicBezTo>
                  <a:pt x="426" y="446"/>
                  <a:pt x="426" y="446"/>
                  <a:pt x="426" y="446"/>
                </a:cubicBezTo>
                <a:cubicBezTo>
                  <a:pt x="425" y="447"/>
                  <a:pt x="425" y="448"/>
                  <a:pt x="426" y="450"/>
                </a:cubicBezTo>
                <a:cubicBezTo>
                  <a:pt x="426" y="449"/>
                  <a:pt x="426" y="449"/>
                  <a:pt x="426" y="449"/>
                </a:cubicBezTo>
                <a:cubicBezTo>
                  <a:pt x="428" y="453"/>
                  <a:pt x="428" y="457"/>
                  <a:pt x="430" y="461"/>
                </a:cubicBezTo>
                <a:cubicBezTo>
                  <a:pt x="430" y="462"/>
                  <a:pt x="431" y="462"/>
                  <a:pt x="432" y="463"/>
                </a:cubicBezTo>
                <a:cubicBezTo>
                  <a:pt x="432" y="465"/>
                  <a:pt x="436" y="462"/>
                  <a:pt x="436" y="465"/>
                </a:cubicBezTo>
                <a:cubicBezTo>
                  <a:pt x="436" y="466"/>
                  <a:pt x="436" y="466"/>
                  <a:pt x="435" y="467"/>
                </a:cubicBezTo>
                <a:cubicBezTo>
                  <a:pt x="436" y="467"/>
                  <a:pt x="437" y="468"/>
                  <a:pt x="437" y="469"/>
                </a:cubicBezTo>
                <a:cubicBezTo>
                  <a:pt x="437" y="469"/>
                  <a:pt x="437" y="469"/>
                  <a:pt x="437" y="469"/>
                </a:cubicBezTo>
                <a:cubicBezTo>
                  <a:pt x="440" y="472"/>
                  <a:pt x="445" y="474"/>
                  <a:pt x="447" y="478"/>
                </a:cubicBezTo>
                <a:cubicBezTo>
                  <a:pt x="447" y="479"/>
                  <a:pt x="448" y="479"/>
                  <a:pt x="448" y="480"/>
                </a:cubicBezTo>
                <a:cubicBezTo>
                  <a:pt x="448" y="480"/>
                  <a:pt x="448" y="480"/>
                  <a:pt x="448" y="480"/>
                </a:cubicBezTo>
                <a:cubicBezTo>
                  <a:pt x="448" y="480"/>
                  <a:pt x="447" y="480"/>
                  <a:pt x="447" y="480"/>
                </a:cubicBezTo>
                <a:cubicBezTo>
                  <a:pt x="447" y="481"/>
                  <a:pt x="447" y="481"/>
                  <a:pt x="447" y="481"/>
                </a:cubicBezTo>
                <a:cubicBezTo>
                  <a:pt x="447" y="481"/>
                  <a:pt x="447" y="482"/>
                  <a:pt x="447" y="482"/>
                </a:cubicBezTo>
                <a:cubicBezTo>
                  <a:pt x="447" y="482"/>
                  <a:pt x="448" y="482"/>
                  <a:pt x="448" y="482"/>
                </a:cubicBezTo>
                <a:cubicBezTo>
                  <a:pt x="448" y="483"/>
                  <a:pt x="448" y="483"/>
                  <a:pt x="448" y="484"/>
                </a:cubicBezTo>
                <a:cubicBezTo>
                  <a:pt x="448" y="484"/>
                  <a:pt x="448" y="485"/>
                  <a:pt x="448" y="485"/>
                </a:cubicBezTo>
                <a:cubicBezTo>
                  <a:pt x="446" y="488"/>
                  <a:pt x="442" y="491"/>
                  <a:pt x="443" y="496"/>
                </a:cubicBezTo>
                <a:cubicBezTo>
                  <a:pt x="443" y="497"/>
                  <a:pt x="443" y="497"/>
                  <a:pt x="443" y="497"/>
                </a:cubicBezTo>
                <a:cubicBezTo>
                  <a:pt x="443" y="497"/>
                  <a:pt x="443" y="497"/>
                  <a:pt x="443" y="497"/>
                </a:cubicBezTo>
                <a:cubicBezTo>
                  <a:pt x="444" y="499"/>
                  <a:pt x="444" y="500"/>
                  <a:pt x="445" y="501"/>
                </a:cubicBezTo>
                <a:cubicBezTo>
                  <a:pt x="448" y="503"/>
                  <a:pt x="450" y="503"/>
                  <a:pt x="453" y="502"/>
                </a:cubicBezTo>
                <a:cubicBezTo>
                  <a:pt x="453" y="502"/>
                  <a:pt x="454" y="502"/>
                  <a:pt x="455" y="502"/>
                </a:cubicBezTo>
                <a:cubicBezTo>
                  <a:pt x="455" y="502"/>
                  <a:pt x="455" y="502"/>
                  <a:pt x="455" y="502"/>
                </a:cubicBezTo>
                <a:cubicBezTo>
                  <a:pt x="455" y="502"/>
                  <a:pt x="455" y="502"/>
                  <a:pt x="455" y="502"/>
                </a:cubicBezTo>
                <a:cubicBezTo>
                  <a:pt x="455" y="507"/>
                  <a:pt x="460" y="505"/>
                  <a:pt x="462" y="507"/>
                </a:cubicBezTo>
                <a:cubicBezTo>
                  <a:pt x="462" y="507"/>
                  <a:pt x="462" y="507"/>
                  <a:pt x="462" y="507"/>
                </a:cubicBezTo>
                <a:cubicBezTo>
                  <a:pt x="463" y="509"/>
                  <a:pt x="465" y="510"/>
                  <a:pt x="466" y="511"/>
                </a:cubicBezTo>
                <a:cubicBezTo>
                  <a:pt x="467" y="511"/>
                  <a:pt x="467" y="511"/>
                  <a:pt x="468" y="511"/>
                </a:cubicBezTo>
                <a:cubicBezTo>
                  <a:pt x="469" y="512"/>
                  <a:pt x="469" y="514"/>
                  <a:pt x="470" y="515"/>
                </a:cubicBezTo>
                <a:cubicBezTo>
                  <a:pt x="470" y="515"/>
                  <a:pt x="470" y="515"/>
                  <a:pt x="470" y="515"/>
                </a:cubicBezTo>
                <a:cubicBezTo>
                  <a:pt x="471" y="516"/>
                  <a:pt x="471" y="516"/>
                  <a:pt x="472" y="517"/>
                </a:cubicBezTo>
                <a:cubicBezTo>
                  <a:pt x="472" y="517"/>
                  <a:pt x="472" y="517"/>
                  <a:pt x="472" y="517"/>
                </a:cubicBezTo>
                <a:cubicBezTo>
                  <a:pt x="474" y="520"/>
                  <a:pt x="477" y="521"/>
                  <a:pt x="481" y="521"/>
                </a:cubicBezTo>
                <a:cubicBezTo>
                  <a:pt x="480" y="521"/>
                  <a:pt x="480" y="521"/>
                  <a:pt x="479" y="521"/>
                </a:cubicBezTo>
                <a:cubicBezTo>
                  <a:pt x="479" y="521"/>
                  <a:pt x="479" y="521"/>
                  <a:pt x="479" y="521"/>
                </a:cubicBezTo>
                <a:cubicBezTo>
                  <a:pt x="479" y="521"/>
                  <a:pt x="479" y="521"/>
                  <a:pt x="479" y="521"/>
                </a:cubicBezTo>
                <a:cubicBezTo>
                  <a:pt x="472" y="521"/>
                  <a:pt x="472" y="521"/>
                  <a:pt x="472" y="526"/>
                </a:cubicBezTo>
                <a:cubicBezTo>
                  <a:pt x="472" y="526"/>
                  <a:pt x="473" y="526"/>
                  <a:pt x="473" y="526"/>
                </a:cubicBezTo>
                <a:cubicBezTo>
                  <a:pt x="474" y="527"/>
                  <a:pt x="474" y="527"/>
                  <a:pt x="474" y="527"/>
                </a:cubicBezTo>
                <a:cubicBezTo>
                  <a:pt x="474" y="527"/>
                  <a:pt x="474" y="528"/>
                  <a:pt x="474" y="528"/>
                </a:cubicBezTo>
                <a:cubicBezTo>
                  <a:pt x="474" y="528"/>
                  <a:pt x="475" y="528"/>
                  <a:pt x="475" y="528"/>
                </a:cubicBezTo>
                <a:cubicBezTo>
                  <a:pt x="475" y="529"/>
                  <a:pt x="475" y="529"/>
                  <a:pt x="476" y="529"/>
                </a:cubicBezTo>
                <a:cubicBezTo>
                  <a:pt x="476" y="530"/>
                  <a:pt x="476" y="531"/>
                  <a:pt x="476" y="532"/>
                </a:cubicBezTo>
                <a:cubicBezTo>
                  <a:pt x="478" y="533"/>
                  <a:pt x="477" y="536"/>
                  <a:pt x="478" y="537"/>
                </a:cubicBezTo>
                <a:cubicBezTo>
                  <a:pt x="478" y="537"/>
                  <a:pt x="478" y="537"/>
                  <a:pt x="478" y="537"/>
                </a:cubicBezTo>
                <a:cubicBezTo>
                  <a:pt x="479" y="538"/>
                  <a:pt x="479" y="538"/>
                  <a:pt x="479" y="538"/>
                </a:cubicBezTo>
                <a:cubicBezTo>
                  <a:pt x="478" y="539"/>
                  <a:pt x="479" y="541"/>
                  <a:pt x="478" y="542"/>
                </a:cubicBezTo>
                <a:cubicBezTo>
                  <a:pt x="478" y="542"/>
                  <a:pt x="478" y="542"/>
                  <a:pt x="478" y="542"/>
                </a:cubicBezTo>
                <a:cubicBezTo>
                  <a:pt x="476" y="546"/>
                  <a:pt x="476" y="549"/>
                  <a:pt x="478" y="553"/>
                </a:cubicBezTo>
                <a:cubicBezTo>
                  <a:pt x="478" y="554"/>
                  <a:pt x="478" y="555"/>
                  <a:pt x="478" y="555"/>
                </a:cubicBezTo>
                <a:cubicBezTo>
                  <a:pt x="476" y="559"/>
                  <a:pt x="476" y="563"/>
                  <a:pt x="477" y="567"/>
                </a:cubicBezTo>
                <a:cubicBezTo>
                  <a:pt x="477" y="567"/>
                  <a:pt x="477" y="568"/>
                  <a:pt x="477" y="568"/>
                </a:cubicBezTo>
                <a:cubicBezTo>
                  <a:pt x="477" y="569"/>
                  <a:pt x="477" y="571"/>
                  <a:pt x="476" y="573"/>
                </a:cubicBezTo>
                <a:cubicBezTo>
                  <a:pt x="476" y="574"/>
                  <a:pt x="476" y="575"/>
                  <a:pt x="476" y="576"/>
                </a:cubicBezTo>
                <a:cubicBezTo>
                  <a:pt x="474" y="578"/>
                  <a:pt x="475" y="580"/>
                  <a:pt x="475" y="582"/>
                </a:cubicBezTo>
                <a:cubicBezTo>
                  <a:pt x="475" y="582"/>
                  <a:pt x="476" y="582"/>
                  <a:pt x="476" y="582"/>
                </a:cubicBezTo>
                <a:cubicBezTo>
                  <a:pt x="476" y="582"/>
                  <a:pt x="476" y="582"/>
                  <a:pt x="476" y="582"/>
                </a:cubicBezTo>
                <a:cubicBezTo>
                  <a:pt x="476" y="586"/>
                  <a:pt x="476" y="590"/>
                  <a:pt x="476" y="593"/>
                </a:cubicBezTo>
                <a:cubicBezTo>
                  <a:pt x="476" y="593"/>
                  <a:pt x="476" y="594"/>
                  <a:pt x="477" y="594"/>
                </a:cubicBezTo>
                <a:cubicBezTo>
                  <a:pt x="477" y="594"/>
                  <a:pt x="477" y="595"/>
                  <a:pt x="478" y="596"/>
                </a:cubicBezTo>
                <a:cubicBezTo>
                  <a:pt x="478" y="596"/>
                  <a:pt x="478" y="596"/>
                  <a:pt x="478" y="596"/>
                </a:cubicBezTo>
                <a:cubicBezTo>
                  <a:pt x="478" y="596"/>
                  <a:pt x="478" y="597"/>
                  <a:pt x="478" y="597"/>
                </a:cubicBezTo>
                <a:cubicBezTo>
                  <a:pt x="478" y="597"/>
                  <a:pt x="478" y="597"/>
                  <a:pt x="478" y="597"/>
                </a:cubicBezTo>
                <a:cubicBezTo>
                  <a:pt x="477" y="599"/>
                  <a:pt x="477" y="600"/>
                  <a:pt x="478" y="601"/>
                </a:cubicBezTo>
                <a:cubicBezTo>
                  <a:pt x="478" y="603"/>
                  <a:pt x="478" y="604"/>
                  <a:pt x="478" y="605"/>
                </a:cubicBezTo>
                <a:cubicBezTo>
                  <a:pt x="476" y="609"/>
                  <a:pt x="476" y="613"/>
                  <a:pt x="476" y="617"/>
                </a:cubicBezTo>
                <a:cubicBezTo>
                  <a:pt x="476" y="617"/>
                  <a:pt x="476" y="617"/>
                  <a:pt x="476" y="617"/>
                </a:cubicBezTo>
                <a:cubicBezTo>
                  <a:pt x="477" y="618"/>
                  <a:pt x="477" y="619"/>
                  <a:pt x="478" y="620"/>
                </a:cubicBezTo>
                <a:cubicBezTo>
                  <a:pt x="478" y="620"/>
                  <a:pt x="478" y="620"/>
                  <a:pt x="478" y="620"/>
                </a:cubicBezTo>
                <a:cubicBezTo>
                  <a:pt x="478" y="621"/>
                  <a:pt x="479" y="621"/>
                  <a:pt x="480" y="622"/>
                </a:cubicBezTo>
                <a:cubicBezTo>
                  <a:pt x="480" y="623"/>
                  <a:pt x="480" y="623"/>
                  <a:pt x="480" y="624"/>
                </a:cubicBezTo>
                <a:cubicBezTo>
                  <a:pt x="482" y="626"/>
                  <a:pt x="481" y="629"/>
                  <a:pt x="482" y="632"/>
                </a:cubicBezTo>
                <a:cubicBezTo>
                  <a:pt x="482" y="633"/>
                  <a:pt x="483" y="633"/>
                  <a:pt x="483" y="634"/>
                </a:cubicBezTo>
                <a:cubicBezTo>
                  <a:pt x="485" y="635"/>
                  <a:pt x="485" y="636"/>
                  <a:pt x="486" y="638"/>
                </a:cubicBezTo>
                <a:cubicBezTo>
                  <a:pt x="487" y="638"/>
                  <a:pt x="487" y="641"/>
                  <a:pt x="490" y="641"/>
                </a:cubicBezTo>
                <a:cubicBezTo>
                  <a:pt x="492" y="640"/>
                  <a:pt x="493" y="642"/>
                  <a:pt x="493" y="644"/>
                </a:cubicBezTo>
                <a:cubicBezTo>
                  <a:pt x="492" y="646"/>
                  <a:pt x="491" y="647"/>
                  <a:pt x="491" y="649"/>
                </a:cubicBezTo>
                <a:cubicBezTo>
                  <a:pt x="492" y="650"/>
                  <a:pt x="493" y="650"/>
                  <a:pt x="493" y="651"/>
                </a:cubicBezTo>
                <a:cubicBezTo>
                  <a:pt x="494" y="651"/>
                  <a:pt x="495" y="651"/>
                  <a:pt x="496" y="651"/>
                </a:cubicBezTo>
                <a:cubicBezTo>
                  <a:pt x="496" y="651"/>
                  <a:pt x="496" y="651"/>
                  <a:pt x="496" y="651"/>
                </a:cubicBezTo>
                <a:cubicBezTo>
                  <a:pt x="494" y="654"/>
                  <a:pt x="493" y="656"/>
                  <a:pt x="495" y="659"/>
                </a:cubicBezTo>
                <a:cubicBezTo>
                  <a:pt x="495" y="659"/>
                  <a:pt x="495" y="659"/>
                  <a:pt x="495" y="659"/>
                </a:cubicBezTo>
                <a:cubicBezTo>
                  <a:pt x="496" y="660"/>
                  <a:pt x="496" y="662"/>
                  <a:pt x="497" y="663"/>
                </a:cubicBezTo>
                <a:cubicBezTo>
                  <a:pt x="498" y="664"/>
                  <a:pt x="498" y="666"/>
                  <a:pt x="499" y="667"/>
                </a:cubicBezTo>
                <a:cubicBezTo>
                  <a:pt x="499" y="667"/>
                  <a:pt x="500" y="668"/>
                  <a:pt x="501" y="668"/>
                </a:cubicBezTo>
                <a:cubicBezTo>
                  <a:pt x="501" y="669"/>
                  <a:pt x="502" y="670"/>
                  <a:pt x="503" y="670"/>
                </a:cubicBezTo>
                <a:cubicBezTo>
                  <a:pt x="503" y="670"/>
                  <a:pt x="503" y="670"/>
                  <a:pt x="503" y="670"/>
                </a:cubicBezTo>
                <a:cubicBezTo>
                  <a:pt x="504" y="671"/>
                  <a:pt x="503" y="673"/>
                  <a:pt x="505" y="674"/>
                </a:cubicBezTo>
                <a:cubicBezTo>
                  <a:pt x="505" y="674"/>
                  <a:pt x="505" y="674"/>
                  <a:pt x="505" y="674"/>
                </a:cubicBezTo>
                <a:cubicBezTo>
                  <a:pt x="507" y="676"/>
                  <a:pt x="504" y="680"/>
                  <a:pt x="507" y="682"/>
                </a:cubicBezTo>
                <a:cubicBezTo>
                  <a:pt x="507" y="682"/>
                  <a:pt x="508" y="682"/>
                  <a:pt x="508" y="682"/>
                </a:cubicBezTo>
                <a:cubicBezTo>
                  <a:pt x="511" y="680"/>
                  <a:pt x="512" y="683"/>
                  <a:pt x="514" y="684"/>
                </a:cubicBezTo>
                <a:cubicBezTo>
                  <a:pt x="516" y="684"/>
                  <a:pt x="517" y="684"/>
                  <a:pt x="518" y="684"/>
                </a:cubicBezTo>
                <a:cubicBezTo>
                  <a:pt x="519" y="685"/>
                  <a:pt x="519" y="685"/>
                  <a:pt x="520" y="686"/>
                </a:cubicBezTo>
                <a:cubicBezTo>
                  <a:pt x="520" y="686"/>
                  <a:pt x="520" y="686"/>
                  <a:pt x="520" y="686"/>
                </a:cubicBezTo>
                <a:cubicBezTo>
                  <a:pt x="520" y="687"/>
                  <a:pt x="520" y="687"/>
                  <a:pt x="520" y="687"/>
                </a:cubicBezTo>
                <a:cubicBezTo>
                  <a:pt x="521" y="690"/>
                  <a:pt x="524" y="688"/>
                  <a:pt x="526" y="690"/>
                </a:cubicBezTo>
                <a:cubicBezTo>
                  <a:pt x="526" y="690"/>
                  <a:pt x="526" y="690"/>
                  <a:pt x="526" y="690"/>
                </a:cubicBezTo>
                <a:cubicBezTo>
                  <a:pt x="526" y="690"/>
                  <a:pt x="527" y="691"/>
                  <a:pt x="527" y="692"/>
                </a:cubicBezTo>
                <a:cubicBezTo>
                  <a:pt x="528" y="692"/>
                  <a:pt x="528" y="692"/>
                  <a:pt x="528" y="692"/>
                </a:cubicBezTo>
                <a:cubicBezTo>
                  <a:pt x="529" y="693"/>
                  <a:pt x="530" y="696"/>
                  <a:pt x="531" y="697"/>
                </a:cubicBezTo>
                <a:cubicBezTo>
                  <a:pt x="532" y="698"/>
                  <a:pt x="532" y="698"/>
                  <a:pt x="532" y="698"/>
                </a:cubicBezTo>
                <a:cubicBezTo>
                  <a:pt x="532" y="699"/>
                  <a:pt x="532" y="699"/>
                  <a:pt x="532" y="699"/>
                </a:cubicBezTo>
                <a:cubicBezTo>
                  <a:pt x="533" y="701"/>
                  <a:pt x="532" y="703"/>
                  <a:pt x="533" y="705"/>
                </a:cubicBezTo>
                <a:cubicBezTo>
                  <a:pt x="533" y="705"/>
                  <a:pt x="533" y="705"/>
                  <a:pt x="533" y="705"/>
                </a:cubicBezTo>
                <a:cubicBezTo>
                  <a:pt x="534" y="706"/>
                  <a:pt x="534" y="708"/>
                  <a:pt x="535" y="709"/>
                </a:cubicBezTo>
                <a:cubicBezTo>
                  <a:pt x="536" y="710"/>
                  <a:pt x="536" y="712"/>
                  <a:pt x="537" y="713"/>
                </a:cubicBezTo>
                <a:cubicBezTo>
                  <a:pt x="537" y="713"/>
                  <a:pt x="537" y="713"/>
                  <a:pt x="537" y="713"/>
                </a:cubicBezTo>
                <a:cubicBezTo>
                  <a:pt x="539" y="714"/>
                  <a:pt x="537" y="717"/>
                  <a:pt x="539" y="718"/>
                </a:cubicBezTo>
                <a:cubicBezTo>
                  <a:pt x="540" y="719"/>
                  <a:pt x="540" y="721"/>
                  <a:pt x="541" y="722"/>
                </a:cubicBezTo>
                <a:cubicBezTo>
                  <a:pt x="541" y="722"/>
                  <a:pt x="541" y="722"/>
                  <a:pt x="541" y="722"/>
                </a:cubicBezTo>
                <a:cubicBezTo>
                  <a:pt x="542" y="723"/>
                  <a:pt x="542" y="723"/>
                  <a:pt x="543" y="724"/>
                </a:cubicBezTo>
                <a:cubicBezTo>
                  <a:pt x="543" y="724"/>
                  <a:pt x="543" y="724"/>
                  <a:pt x="543" y="724"/>
                </a:cubicBezTo>
                <a:cubicBezTo>
                  <a:pt x="544" y="725"/>
                  <a:pt x="544" y="725"/>
                  <a:pt x="545" y="726"/>
                </a:cubicBezTo>
                <a:cubicBezTo>
                  <a:pt x="545" y="726"/>
                  <a:pt x="545" y="726"/>
                  <a:pt x="545" y="726"/>
                </a:cubicBezTo>
                <a:cubicBezTo>
                  <a:pt x="546" y="727"/>
                  <a:pt x="546" y="727"/>
                  <a:pt x="547" y="728"/>
                </a:cubicBezTo>
                <a:cubicBezTo>
                  <a:pt x="548" y="729"/>
                  <a:pt x="550" y="729"/>
                  <a:pt x="550" y="730"/>
                </a:cubicBezTo>
                <a:cubicBezTo>
                  <a:pt x="551" y="730"/>
                  <a:pt x="551" y="730"/>
                  <a:pt x="551" y="730"/>
                </a:cubicBezTo>
                <a:cubicBezTo>
                  <a:pt x="551" y="731"/>
                  <a:pt x="552" y="731"/>
                  <a:pt x="552" y="732"/>
                </a:cubicBezTo>
                <a:cubicBezTo>
                  <a:pt x="553" y="732"/>
                  <a:pt x="553" y="732"/>
                  <a:pt x="553" y="732"/>
                </a:cubicBezTo>
                <a:cubicBezTo>
                  <a:pt x="553" y="732"/>
                  <a:pt x="554" y="733"/>
                  <a:pt x="554" y="732"/>
                </a:cubicBezTo>
                <a:cubicBezTo>
                  <a:pt x="554" y="733"/>
                  <a:pt x="555" y="733"/>
                  <a:pt x="555" y="734"/>
                </a:cubicBezTo>
                <a:cubicBezTo>
                  <a:pt x="555" y="734"/>
                  <a:pt x="555" y="735"/>
                  <a:pt x="555" y="736"/>
                </a:cubicBezTo>
                <a:cubicBezTo>
                  <a:pt x="555" y="736"/>
                  <a:pt x="556" y="736"/>
                  <a:pt x="556" y="736"/>
                </a:cubicBezTo>
                <a:cubicBezTo>
                  <a:pt x="556" y="736"/>
                  <a:pt x="556" y="736"/>
                  <a:pt x="556" y="736"/>
                </a:cubicBezTo>
                <a:cubicBezTo>
                  <a:pt x="556" y="737"/>
                  <a:pt x="556" y="737"/>
                  <a:pt x="556" y="737"/>
                </a:cubicBezTo>
                <a:cubicBezTo>
                  <a:pt x="556" y="737"/>
                  <a:pt x="556" y="737"/>
                  <a:pt x="556" y="737"/>
                </a:cubicBezTo>
                <a:cubicBezTo>
                  <a:pt x="556" y="737"/>
                  <a:pt x="556" y="737"/>
                  <a:pt x="556" y="737"/>
                </a:cubicBezTo>
                <a:cubicBezTo>
                  <a:pt x="556" y="737"/>
                  <a:pt x="556" y="737"/>
                  <a:pt x="556" y="737"/>
                </a:cubicBezTo>
                <a:cubicBezTo>
                  <a:pt x="556" y="737"/>
                  <a:pt x="555" y="738"/>
                  <a:pt x="555" y="738"/>
                </a:cubicBezTo>
                <a:cubicBezTo>
                  <a:pt x="555" y="739"/>
                  <a:pt x="555" y="739"/>
                  <a:pt x="555" y="739"/>
                </a:cubicBezTo>
                <a:cubicBezTo>
                  <a:pt x="555" y="739"/>
                  <a:pt x="555" y="739"/>
                  <a:pt x="555" y="739"/>
                </a:cubicBezTo>
                <a:cubicBezTo>
                  <a:pt x="555" y="739"/>
                  <a:pt x="556" y="740"/>
                  <a:pt x="556" y="740"/>
                </a:cubicBezTo>
                <a:cubicBezTo>
                  <a:pt x="556" y="741"/>
                  <a:pt x="556" y="743"/>
                  <a:pt x="556" y="744"/>
                </a:cubicBezTo>
                <a:cubicBezTo>
                  <a:pt x="556" y="746"/>
                  <a:pt x="556" y="747"/>
                  <a:pt x="556" y="748"/>
                </a:cubicBezTo>
                <a:cubicBezTo>
                  <a:pt x="555" y="751"/>
                  <a:pt x="546" y="749"/>
                  <a:pt x="553" y="755"/>
                </a:cubicBezTo>
                <a:cubicBezTo>
                  <a:pt x="553" y="755"/>
                  <a:pt x="553" y="755"/>
                  <a:pt x="553" y="755"/>
                </a:cubicBezTo>
                <a:cubicBezTo>
                  <a:pt x="553" y="755"/>
                  <a:pt x="554" y="756"/>
                  <a:pt x="554" y="757"/>
                </a:cubicBezTo>
                <a:cubicBezTo>
                  <a:pt x="554" y="757"/>
                  <a:pt x="554" y="757"/>
                  <a:pt x="554" y="757"/>
                </a:cubicBezTo>
                <a:cubicBezTo>
                  <a:pt x="555" y="758"/>
                  <a:pt x="557" y="760"/>
                  <a:pt x="558" y="761"/>
                </a:cubicBezTo>
                <a:cubicBezTo>
                  <a:pt x="558" y="761"/>
                  <a:pt x="558" y="761"/>
                  <a:pt x="558" y="761"/>
                </a:cubicBezTo>
                <a:cubicBezTo>
                  <a:pt x="559" y="761"/>
                  <a:pt x="560" y="762"/>
                  <a:pt x="560" y="762"/>
                </a:cubicBezTo>
                <a:cubicBezTo>
                  <a:pt x="560" y="762"/>
                  <a:pt x="560" y="762"/>
                  <a:pt x="560" y="762"/>
                </a:cubicBezTo>
                <a:cubicBezTo>
                  <a:pt x="561" y="764"/>
                  <a:pt x="563" y="763"/>
                  <a:pt x="564" y="764"/>
                </a:cubicBezTo>
                <a:cubicBezTo>
                  <a:pt x="565" y="766"/>
                  <a:pt x="567" y="765"/>
                  <a:pt x="568" y="766"/>
                </a:cubicBezTo>
                <a:cubicBezTo>
                  <a:pt x="568" y="766"/>
                  <a:pt x="568" y="766"/>
                  <a:pt x="568" y="766"/>
                </a:cubicBezTo>
                <a:cubicBezTo>
                  <a:pt x="570" y="769"/>
                  <a:pt x="570" y="771"/>
                  <a:pt x="572" y="774"/>
                </a:cubicBezTo>
                <a:cubicBezTo>
                  <a:pt x="572" y="775"/>
                  <a:pt x="572" y="775"/>
                  <a:pt x="572" y="775"/>
                </a:cubicBezTo>
                <a:cubicBezTo>
                  <a:pt x="572" y="776"/>
                  <a:pt x="572" y="776"/>
                  <a:pt x="572" y="776"/>
                </a:cubicBezTo>
                <a:cubicBezTo>
                  <a:pt x="574" y="779"/>
                  <a:pt x="571" y="782"/>
                  <a:pt x="574" y="785"/>
                </a:cubicBezTo>
                <a:cubicBezTo>
                  <a:pt x="575" y="787"/>
                  <a:pt x="578" y="788"/>
                  <a:pt x="579" y="790"/>
                </a:cubicBezTo>
                <a:cubicBezTo>
                  <a:pt x="579" y="790"/>
                  <a:pt x="579" y="790"/>
                  <a:pt x="579" y="790"/>
                </a:cubicBezTo>
                <a:cubicBezTo>
                  <a:pt x="581" y="790"/>
                  <a:pt x="580" y="792"/>
                  <a:pt x="582" y="793"/>
                </a:cubicBezTo>
                <a:cubicBezTo>
                  <a:pt x="581" y="793"/>
                  <a:pt x="581" y="793"/>
                  <a:pt x="581" y="793"/>
                </a:cubicBezTo>
                <a:cubicBezTo>
                  <a:pt x="582" y="794"/>
                  <a:pt x="583" y="795"/>
                  <a:pt x="583" y="795"/>
                </a:cubicBezTo>
                <a:cubicBezTo>
                  <a:pt x="584" y="796"/>
                  <a:pt x="585" y="797"/>
                  <a:pt x="585" y="797"/>
                </a:cubicBezTo>
                <a:cubicBezTo>
                  <a:pt x="586" y="798"/>
                  <a:pt x="586" y="800"/>
                  <a:pt x="587" y="801"/>
                </a:cubicBezTo>
                <a:cubicBezTo>
                  <a:pt x="587" y="801"/>
                  <a:pt x="587" y="801"/>
                  <a:pt x="587" y="801"/>
                </a:cubicBezTo>
                <a:cubicBezTo>
                  <a:pt x="588" y="803"/>
                  <a:pt x="590" y="804"/>
                  <a:pt x="592" y="802"/>
                </a:cubicBezTo>
                <a:cubicBezTo>
                  <a:pt x="594" y="800"/>
                  <a:pt x="595" y="798"/>
                  <a:pt x="593" y="795"/>
                </a:cubicBezTo>
                <a:cubicBezTo>
                  <a:pt x="593" y="795"/>
                  <a:pt x="593" y="795"/>
                  <a:pt x="593" y="795"/>
                </a:cubicBezTo>
                <a:cubicBezTo>
                  <a:pt x="592" y="795"/>
                  <a:pt x="592" y="794"/>
                  <a:pt x="591" y="793"/>
                </a:cubicBezTo>
                <a:cubicBezTo>
                  <a:pt x="591" y="793"/>
                  <a:pt x="591" y="793"/>
                  <a:pt x="591" y="793"/>
                </a:cubicBezTo>
                <a:cubicBezTo>
                  <a:pt x="590" y="791"/>
                  <a:pt x="588" y="789"/>
                  <a:pt x="585" y="788"/>
                </a:cubicBezTo>
                <a:cubicBezTo>
                  <a:pt x="584" y="787"/>
                  <a:pt x="584" y="786"/>
                  <a:pt x="585" y="785"/>
                </a:cubicBezTo>
                <a:cubicBezTo>
                  <a:pt x="585" y="785"/>
                  <a:pt x="585" y="785"/>
                  <a:pt x="585" y="784"/>
                </a:cubicBezTo>
                <a:cubicBezTo>
                  <a:pt x="585" y="783"/>
                  <a:pt x="584" y="783"/>
                  <a:pt x="583" y="782"/>
                </a:cubicBezTo>
                <a:cubicBezTo>
                  <a:pt x="583" y="781"/>
                  <a:pt x="583" y="779"/>
                  <a:pt x="583" y="778"/>
                </a:cubicBezTo>
                <a:cubicBezTo>
                  <a:pt x="582" y="777"/>
                  <a:pt x="582" y="775"/>
                  <a:pt x="581" y="774"/>
                </a:cubicBezTo>
                <a:cubicBezTo>
                  <a:pt x="581" y="774"/>
                  <a:pt x="581" y="774"/>
                  <a:pt x="581" y="774"/>
                </a:cubicBezTo>
                <a:cubicBezTo>
                  <a:pt x="580" y="773"/>
                  <a:pt x="581" y="771"/>
                  <a:pt x="579" y="770"/>
                </a:cubicBezTo>
                <a:cubicBezTo>
                  <a:pt x="579" y="770"/>
                  <a:pt x="579" y="769"/>
                  <a:pt x="579" y="769"/>
                </a:cubicBezTo>
                <a:cubicBezTo>
                  <a:pt x="578" y="767"/>
                  <a:pt x="579" y="766"/>
                  <a:pt x="577" y="764"/>
                </a:cubicBezTo>
                <a:cubicBezTo>
                  <a:pt x="577" y="765"/>
                  <a:pt x="577" y="765"/>
                  <a:pt x="577" y="765"/>
                </a:cubicBezTo>
                <a:cubicBezTo>
                  <a:pt x="576" y="763"/>
                  <a:pt x="575" y="762"/>
                  <a:pt x="574" y="761"/>
                </a:cubicBezTo>
                <a:cubicBezTo>
                  <a:pt x="574" y="760"/>
                  <a:pt x="574" y="759"/>
                  <a:pt x="574" y="759"/>
                </a:cubicBezTo>
                <a:cubicBezTo>
                  <a:pt x="574" y="758"/>
                  <a:pt x="574" y="757"/>
                  <a:pt x="574" y="757"/>
                </a:cubicBezTo>
                <a:cubicBezTo>
                  <a:pt x="574" y="757"/>
                  <a:pt x="574" y="757"/>
                  <a:pt x="574" y="757"/>
                </a:cubicBezTo>
                <a:cubicBezTo>
                  <a:pt x="573" y="756"/>
                  <a:pt x="572" y="756"/>
                  <a:pt x="572" y="755"/>
                </a:cubicBezTo>
                <a:cubicBezTo>
                  <a:pt x="572" y="755"/>
                  <a:pt x="572" y="755"/>
                  <a:pt x="572" y="755"/>
                </a:cubicBezTo>
                <a:cubicBezTo>
                  <a:pt x="570" y="754"/>
                  <a:pt x="571" y="752"/>
                  <a:pt x="570" y="751"/>
                </a:cubicBezTo>
                <a:cubicBezTo>
                  <a:pt x="570" y="751"/>
                  <a:pt x="570" y="751"/>
                  <a:pt x="570" y="751"/>
                </a:cubicBezTo>
                <a:cubicBezTo>
                  <a:pt x="569" y="751"/>
                  <a:pt x="569" y="750"/>
                  <a:pt x="569" y="750"/>
                </a:cubicBezTo>
                <a:cubicBezTo>
                  <a:pt x="569" y="749"/>
                  <a:pt x="569" y="748"/>
                  <a:pt x="568" y="747"/>
                </a:cubicBezTo>
                <a:cubicBezTo>
                  <a:pt x="568" y="746"/>
                  <a:pt x="568" y="745"/>
                  <a:pt x="568" y="744"/>
                </a:cubicBezTo>
                <a:cubicBezTo>
                  <a:pt x="567" y="743"/>
                  <a:pt x="567" y="742"/>
                  <a:pt x="566" y="741"/>
                </a:cubicBezTo>
                <a:cubicBezTo>
                  <a:pt x="566" y="741"/>
                  <a:pt x="566" y="741"/>
                  <a:pt x="566" y="741"/>
                </a:cubicBezTo>
                <a:cubicBezTo>
                  <a:pt x="565" y="741"/>
                  <a:pt x="565" y="740"/>
                  <a:pt x="564" y="740"/>
                </a:cubicBezTo>
                <a:cubicBezTo>
                  <a:pt x="564" y="740"/>
                  <a:pt x="564" y="740"/>
                  <a:pt x="564" y="740"/>
                </a:cubicBezTo>
                <a:cubicBezTo>
                  <a:pt x="564" y="739"/>
                  <a:pt x="563" y="739"/>
                  <a:pt x="563" y="738"/>
                </a:cubicBezTo>
                <a:cubicBezTo>
                  <a:pt x="562" y="738"/>
                  <a:pt x="562" y="738"/>
                  <a:pt x="562" y="738"/>
                </a:cubicBezTo>
                <a:cubicBezTo>
                  <a:pt x="562" y="737"/>
                  <a:pt x="562" y="735"/>
                  <a:pt x="562" y="734"/>
                </a:cubicBezTo>
                <a:cubicBezTo>
                  <a:pt x="562" y="734"/>
                  <a:pt x="561" y="734"/>
                  <a:pt x="560" y="733"/>
                </a:cubicBezTo>
                <a:cubicBezTo>
                  <a:pt x="560" y="733"/>
                  <a:pt x="560" y="733"/>
                  <a:pt x="560" y="733"/>
                </a:cubicBezTo>
                <a:cubicBezTo>
                  <a:pt x="560" y="733"/>
                  <a:pt x="560" y="732"/>
                  <a:pt x="560" y="732"/>
                </a:cubicBezTo>
                <a:cubicBezTo>
                  <a:pt x="560" y="731"/>
                  <a:pt x="560" y="731"/>
                  <a:pt x="560" y="730"/>
                </a:cubicBezTo>
                <a:cubicBezTo>
                  <a:pt x="559" y="730"/>
                  <a:pt x="558" y="730"/>
                  <a:pt x="557" y="730"/>
                </a:cubicBezTo>
                <a:cubicBezTo>
                  <a:pt x="557" y="730"/>
                  <a:pt x="557" y="730"/>
                  <a:pt x="557" y="730"/>
                </a:cubicBezTo>
                <a:cubicBezTo>
                  <a:pt x="557" y="728"/>
                  <a:pt x="557" y="727"/>
                  <a:pt x="556" y="726"/>
                </a:cubicBezTo>
                <a:cubicBezTo>
                  <a:pt x="556" y="726"/>
                  <a:pt x="556" y="726"/>
                  <a:pt x="556" y="726"/>
                </a:cubicBezTo>
                <a:cubicBezTo>
                  <a:pt x="555" y="725"/>
                  <a:pt x="556" y="723"/>
                  <a:pt x="555" y="722"/>
                </a:cubicBezTo>
                <a:cubicBezTo>
                  <a:pt x="554" y="722"/>
                  <a:pt x="554" y="722"/>
                  <a:pt x="554" y="722"/>
                </a:cubicBezTo>
                <a:cubicBezTo>
                  <a:pt x="553" y="721"/>
                  <a:pt x="554" y="719"/>
                  <a:pt x="553" y="718"/>
                </a:cubicBezTo>
                <a:cubicBezTo>
                  <a:pt x="553" y="718"/>
                  <a:pt x="553" y="718"/>
                  <a:pt x="553" y="718"/>
                </a:cubicBezTo>
                <a:cubicBezTo>
                  <a:pt x="551" y="715"/>
                  <a:pt x="550" y="711"/>
                  <a:pt x="556" y="713"/>
                </a:cubicBezTo>
                <a:cubicBezTo>
                  <a:pt x="556" y="713"/>
                  <a:pt x="557" y="713"/>
                  <a:pt x="557" y="713"/>
                </a:cubicBezTo>
                <a:cubicBezTo>
                  <a:pt x="557" y="713"/>
                  <a:pt x="558" y="713"/>
                  <a:pt x="558" y="713"/>
                </a:cubicBezTo>
                <a:cubicBezTo>
                  <a:pt x="558" y="713"/>
                  <a:pt x="558" y="713"/>
                  <a:pt x="558" y="713"/>
                </a:cubicBezTo>
                <a:cubicBezTo>
                  <a:pt x="560" y="712"/>
                  <a:pt x="561" y="711"/>
                  <a:pt x="562" y="713"/>
                </a:cubicBezTo>
                <a:cubicBezTo>
                  <a:pt x="562" y="713"/>
                  <a:pt x="562" y="713"/>
                  <a:pt x="562" y="713"/>
                </a:cubicBezTo>
                <a:cubicBezTo>
                  <a:pt x="563" y="713"/>
                  <a:pt x="563" y="713"/>
                  <a:pt x="564" y="713"/>
                </a:cubicBezTo>
                <a:cubicBezTo>
                  <a:pt x="564" y="714"/>
                  <a:pt x="564" y="714"/>
                  <a:pt x="564" y="715"/>
                </a:cubicBezTo>
                <a:cubicBezTo>
                  <a:pt x="565" y="715"/>
                  <a:pt x="565" y="715"/>
                  <a:pt x="566" y="715"/>
                </a:cubicBezTo>
                <a:cubicBezTo>
                  <a:pt x="566" y="715"/>
                  <a:pt x="566" y="715"/>
                  <a:pt x="566" y="715"/>
                </a:cubicBezTo>
                <a:cubicBezTo>
                  <a:pt x="566" y="717"/>
                  <a:pt x="566" y="720"/>
                  <a:pt x="566" y="722"/>
                </a:cubicBezTo>
                <a:cubicBezTo>
                  <a:pt x="566" y="722"/>
                  <a:pt x="567" y="722"/>
                  <a:pt x="567" y="722"/>
                </a:cubicBezTo>
                <a:cubicBezTo>
                  <a:pt x="567" y="724"/>
                  <a:pt x="567" y="725"/>
                  <a:pt x="568" y="726"/>
                </a:cubicBezTo>
                <a:cubicBezTo>
                  <a:pt x="568" y="726"/>
                  <a:pt x="568" y="726"/>
                  <a:pt x="568" y="726"/>
                </a:cubicBezTo>
                <a:cubicBezTo>
                  <a:pt x="570" y="728"/>
                  <a:pt x="568" y="730"/>
                  <a:pt x="570" y="732"/>
                </a:cubicBezTo>
                <a:cubicBezTo>
                  <a:pt x="570" y="732"/>
                  <a:pt x="571" y="733"/>
                  <a:pt x="572" y="734"/>
                </a:cubicBezTo>
                <a:cubicBezTo>
                  <a:pt x="572" y="734"/>
                  <a:pt x="572" y="734"/>
                  <a:pt x="572" y="734"/>
                </a:cubicBezTo>
                <a:cubicBezTo>
                  <a:pt x="572" y="734"/>
                  <a:pt x="573" y="735"/>
                  <a:pt x="573" y="736"/>
                </a:cubicBezTo>
                <a:cubicBezTo>
                  <a:pt x="574" y="736"/>
                  <a:pt x="574" y="737"/>
                  <a:pt x="574" y="737"/>
                </a:cubicBezTo>
                <a:cubicBezTo>
                  <a:pt x="574" y="738"/>
                  <a:pt x="575" y="739"/>
                  <a:pt x="576" y="739"/>
                </a:cubicBezTo>
                <a:cubicBezTo>
                  <a:pt x="577" y="741"/>
                  <a:pt x="577" y="744"/>
                  <a:pt x="580" y="745"/>
                </a:cubicBezTo>
                <a:cubicBezTo>
                  <a:pt x="580" y="745"/>
                  <a:pt x="580" y="745"/>
                  <a:pt x="580" y="745"/>
                </a:cubicBezTo>
                <a:cubicBezTo>
                  <a:pt x="580" y="746"/>
                  <a:pt x="580" y="746"/>
                  <a:pt x="581" y="746"/>
                </a:cubicBezTo>
                <a:cubicBezTo>
                  <a:pt x="581" y="746"/>
                  <a:pt x="581" y="747"/>
                  <a:pt x="581" y="747"/>
                </a:cubicBezTo>
                <a:cubicBezTo>
                  <a:pt x="581" y="748"/>
                  <a:pt x="582" y="748"/>
                  <a:pt x="581" y="749"/>
                </a:cubicBezTo>
                <a:cubicBezTo>
                  <a:pt x="581" y="749"/>
                  <a:pt x="582" y="749"/>
                  <a:pt x="582" y="749"/>
                </a:cubicBezTo>
                <a:cubicBezTo>
                  <a:pt x="582" y="749"/>
                  <a:pt x="582" y="750"/>
                  <a:pt x="583" y="749"/>
                </a:cubicBezTo>
                <a:cubicBezTo>
                  <a:pt x="583" y="750"/>
                  <a:pt x="583" y="751"/>
                  <a:pt x="584" y="751"/>
                </a:cubicBezTo>
                <a:cubicBezTo>
                  <a:pt x="583" y="751"/>
                  <a:pt x="583" y="751"/>
                  <a:pt x="583" y="751"/>
                </a:cubicBezTo>
                <a:cubicBezTo>
                  <a:pt x="584" y="752"/>
                  <a:pt x="585" y="752"/>
                  <a:pt x="586" y="752"/>
                </a:cubicBezTo>
                <a:cubicBezTo>
                  <a:pt x="586" y="752"/>
                  <a:pt x="587" y="753"/>
                  <a:pt x="587" y="753"/>
                </a:cubicBezTo>
                <a:cubicBezTo>
                  <a:pt x="587" y="754"/>
                  <a:pt x="587" y="755"/>
                  <a:pt x="587" y="756"/>
                </a:cubicBezTo>
                <a:cubicBezTo>
                  <a:pt x="588" y="757"/>
                  <a:pt x="588" y="758"/>
                  <a:pt x="589" y="759"/>
                </a:cubicBezTo>
                <a:cubicBezTo>
                  <a:pt x="589" y="758"/>
                  <a:pt x="589" y="758"/>
                  <a:pt x="589" y="758"/>
                </a:cubicBezTo>
                <a:cubicBezTo>
                  <a:pt x="591" y="761"/>
                  <a:pt x="593" y="764"/>
                  <a:pt x="597" y="764"/>
                </a:cubicBezTo>
                <a:cubicBezTo>
                  <a:pt x="597" y="764"/>
                  <a:pt x="597" y="764"/>
                  <a:pt x="597" y="764"/>
                </a:cubicBezTo>
                <a:cubicBezTo>
                  <a:pt x="597" y="765"/>
                  <a:pt x="597" y="765"/>
                  <a:pt x="597" y="765"/>
                </a:cubicBezTo>
                <a:cubicBezTo>
                  <a:pt x="597" y="765"/>
                  <a:pt x="597" y="765"/>
                  <a:pt x="598" y="765"/>
                </a:cubicBezTo>
                <a:cubicBezTo>
                  <a:pt x="598" y="765"/>
                  <a:pt x="598" y="765"/>
                  <a:pt x="598" y="765"/>
                </a:cubicBezTo>
                <a:cubicBezTo>
                  <a:pt x="597" y="768"/>
                  <a:pt x="594" y="771"/>
                  <a:pt x="597" y="774"/>
                </a:cubicBezTo>
                <a:cubicBezTo>
                  <a:pt x="598" y="774"/>
                  <a:pt x="598" y="774"/>
                  <a:pt x="599" y="774"/>
                </a:cubicBezTo>
                <a:cubicBezTo>
                  <a:pt x="601" y="778"/>
                  <a:pt x="604" y="780"/>
                  <a:pt x="606" y="783"/>
                </a:cubicBezTo>
                <a:cubicBezTo>
                  <a:pt x="608" y="786"/>
                  <a:pt x="609" y="788"/>
                  <a:pt x="610" y="789"/>
                </a:cubicBezTo>
                <a:cubicBezTo>
                  <a:pt x="610" y="789"/>
                  <a:pt x="610" y="789"/>
                  <a:pt x="610" y="789"/>
                </a:cubicBezTo>
                <a:cubicBezTo>
                  <a:pt x="612" y="790"/>
                  <a:pt x="613" y="792"/>
                  <a:pt x="614" y="793"/>
                </a:cubicBezTo>
                <a:cubicBezTo>
                  <a:pt x="614" y="793"/>
                  <a:pt x="614" y="793"/>
                  <a:pt x="614" y="793"/>
                </a:cubicBezTo>
                <a:cubicBezTo>
                  <a:pt x="615" y="794"/>
                  <a:pt x="615" y="794"/>
                  <a:pt x="616" y="795"/>
                </a:cubicBezTo>
                <a:cubicBezTo>
                  <a:pt x="616" y="795"/>
                  <a:pt x="616" y="795"/>
                  <a:pt x="616" y="795"/>
                </a:cubicBezTo>
                <a:cubicBezTo>
                  <a:pt x="617" y="796"/>
                  <a:pt x="617" y="798"/>
                  <a:pt x="618" y="799"/>
                </a:cubicBezTo>
                <a:cubicBezTo>
                  <a:pt x="619" y="800"/>
                  <a:pt x="619" y="802"/>
                  <a:pt x="620" y="803"/>
                </a:cubicBezTo>
                <a:cubicBezTo>
                  <a:pt x="621" y="805"/>
                  <a:pt x="622" y="807"/>
                  <a:pt x="624" y="809"/>
                </a:cubicBezTo>
                <a:cubicBezTo>
                  <a:pt x="624" y="808"/>
                  <a:pt x="624" y="808"/>
                  <a:pt x="624" y="808"/>
                </a:cubicBezTo>
                <a:cubicBezTo>
                  <a:pt x="624" y="809"/>
                  <a:pt x="625" y="810"/>
                  <a:pt x="625" y="811"/>
                </a:cubicBezTo>
                <a:cubicBezTo>
                  <a:pt x="626" y="811"/>
                  <a:pt x="626" y="811"/>
                  <a:pt x="626" y="812"/>
                </a:cubicBezTo>
                <a:cubicBezTo>
                  <a:pt x="627" y="814"/>
                  <a:pt x="626" y="817"/>
                  <a:pt x="628" y="818"/>
                </a:cubicBezTo>
                <a:cubicBezTo>
                  <a:pt x="628" y="818"/>
                  <a:pt x="628" y="818"/>
                  <a:pt x="628" y="818"/>
                </a:cubicBezTo>
                <a:cubicBezTo>
                  <a:pt x="628" y="818"/>
                  <a:pt x="628" y="819"/>
                  <a:pt x="629" y="819"/>
                </a:cubicBezTo>
                <a:cubicBezTo>
                  <a:pt x="628" y="821"/>
                  <a:pt x="629" y="824"/>
                  <a:pt x="628" y="826"/>
                </a:cubicBezTo>
                <a:cubicBezTo>
                  <a:pt x="626" y="830"/>
                  <a:pt x="626" y="834"/>
                  <a:pt x="627" y="837"/>
                </a:cubicBezTo>
                <a:cubicBezTo>
                  <a:pt x="628" y="838"/>
                  <a:pt x="629" y="839"/>
                  <a:pt x="629" y="839"/>
                </a:cubicBezTo>
                <a:cubicBezTo>
                  <a:pt x="629" y="840"/>
                  <a:pt x="629" y="840"/>
                  <a:pt x="629" y="840"/>
                </a:cubicBezTo>
                <a:cubicBezTo>
                  <a:pt x="631" y="840"/>
                  <a:pt x="630" y="842"/>
                  <a:pt x="631" y="843"/>
                </a:cubicBezTo>
                <a:cubicBezTo>
                  <a:pt x="631" y="843"/>
                  <a:pt x="631" y="843"/>
                  <a:pt x="631" y="843"/>
                </a:cubicBezTo>
                <a:cubicBezTo>
                  <a:pt x="632" y="844"/>
                  <a:pt x="633" y="845"/>
                  <a:pt x="633" y="845"/>
                </a:cubicBezTo>
                <a:cubicBezTo>
                  <a:pt x="633" y="845"/>
                  <a:pt x="633" y="845"/>
                  <a:pt x="633" y="845"/>
                </a:cubicBezTo>
                <a:cubicBezTo>
                  <a:pt x="634" y="846"/>
                  <a:pt x="636" y="846"/>
                  <a:pt x="637" y="847"/>
                </a:cubicBezTo>
                <a:cubicBezTo>
                  <a:pt x="638" y="848"/>
                  <a:pt x="638" y="848"/>
                  <a:pt x="639" y="849"/>
                </a:cubicBezTo>
                <a:cubicBezTo>
                  <a:pt x="639" y="849"/>
                  <a:pt x="639" y="849"/>
                  <a:pt x="639" y="849"/>
                </a:cubicBezTo>
                <a:cubicBezTo>
                  <a:pt x="640" y="850"/>
                  <a:pt x="640" y="850"/>
                  <a:pt x="641" y="851"/>
                </a:cubicBezTo>
                <a:cubicBezTo>
                  <a:pt x="641" y="851"/>
                  <a:pt x="641" y="851"/>
                  <a:pt x="641" y="851"/>
                </a:cubicBezTo>
                <a:cubicBezTo>
                  <a:pt x="642" y="852"/>
                  <a:pt x="642" y="852"/>
                  <a:pt x="643" y="853"/>
                </a:cubicBezTo>
                <a:cubicBezTo>
                  <a:pt x="643" y="853"/>
                  <a:pt x="643" y="853"/>
                  <a:pt x="643" y="853"/>
                </a:cubicBezTo>
                <a:cubicBezTo>
                  <a:pt x="646" y="858"/>
                  <a:pt x="649" y="861"/>
                  <a:pt x="655" y="859"/>
                </a:cubicBezTo>
                <a:cubicBezTo>
                  <a:pt x="656" y="860"/>
                  <a:pt x="656" y="860"/>
                  <a:pt x="656" y="861"/>
                </a:cubicBezTo>
                <a:cubicBezTo>
                  <a:pt x="656" y="861"/>
                  <a:pt x="656" y="861"/>
                  <a:pt x="656" y="861"/>
                </a:cubicBezTo>
                <a:cubicBezTo>
                  <a:pt x="657" y="861"/>
                  <a:pt x="658" y="862"/>
                  <a:pt x="658" y="862"/>
                </a:cubicBezTo>
                <a:cubicBezTo>
                  <a:pt x="658" y="862"/>
                  <a:pt x="658" y="862"/>
                  <a:pt x="658" y="862"/>
                </a:cubicBezTo>
                <a:cubicBezTo>
                  <a:pt x="659" y="863"/>
                  <a:pt x="659" y="864"/>
                  <a:pt x="660" y="864"/>
                </a:cubicBezTo>
                <a:cubicBezTo>
                  <a:pt x="660" y="864"/>
                  <a:pt x="660" y="864"/>
                  <a:pt x="660" y="864"/>
                </a:cubicBezTo>
                <a:cubicBezTo>
                  <a:pt x="661" y="865"/>
                  <a:pt x="663" y="865"/>
                  <a:pt x="664" y="866"/>
                </a:cubicBezTo>
                <a:cubicBezTo>
                  <a:pt x="665" y="867"/>
                  <a:pt x="667" y="867"/>
                  <a:pt x="668" y="868"/>
                </a:cubicBezTo>
                <a:cubicBezTo>
                  <a:pt x="668" y="868"/>
                  <a:pt x="668" y="868"/>
                  <a:pt x="668" y="868"/>
                </a:cubicBezTo>
                <a:cubicBezTo>
                  <a:pt x="668" y="869"/>
                  <a:pt x="669" y="870"/>
                  <a:pt x="670" y="870"/>
                </a:cubicBezTo>
                <a:cubicBezTo>
                  <a:pt x="671" y="870"/>
                  <a:pt x="671" y="870"/>
                  <a:pt x="672" y="870"/>
                </a:cubicBezTo>
                <a:cubicBezTo>
                  <a:pt x="673" y="872"/>
                  <a:pt x="676" y="870"/>
                  <a:pt x="677" y="872"/>
                </a:cubicBezTo>
                <a:cubicBezTo>
                  <a:pt x="679" y="874"/>
                  <a:pt x="682" y="872"/>
                  <a:pt x="683" y="874"/>
                </a:cubicBezTo>
                <a:cubicBezTo>
                  <a:pt x="686" y="877"/>
                  <a:pt x="690" y="876"/>
                  <a:pt x="693" y="878"/>
                </a:cubicBezTo>
                <a:cubicBezTo>
                  <a:pt x="693" y="878"/>
                  <a:pt x="693" y="878"/>
                  <a:pt x="693" y="878"/>
                </a:cubicBezTo>
                <a:cubicBezTo>
                  <a:pt x="695" y="879"/>
                  <a:pt x="697" y="878"/>
                  <a:pt x="699" y="879"/>
                </a:cubicBezTo>
                <a:cubicBezTo>
                  <a:pt x="699" y="879"/>
                  <a:pt x="700" y="879"/>
                  <a:pt x="700" y="880"/>
                </a:cubicBezTo>
                <a:cubicBezTo>
                  <a:pt x="702" y="881"/>
                  <a:pt x="703" y="881"/>
                  <a:pt x="704" y="879"/>
                </a:cubicBezTo>
                <a:cubicBezTo>
                  <a:pt x="704" y="880"/>
                  <a:pt x="704" y="880"/>
                  <a:pt x="704" y="880"/>
                </a:cubicBezTo>
                <a:cubicBezTo>
                  <a:pt x="705" y="879"/>
                  <a:pt x="705" y="879"/>
                  <a:pt x="706" y="878"/>
                </a:cubicBezTo>
                <a:cubicBezTo>
                  <a:pt x="707" y="878"/>
                  <a:pt x="708" y="878"/>
                  <a:pt x="710" y="878"/>
                </a:cubicBezTo>
                <a:cubicBezTo>
                  <a:pt x="714" y="876"/>
                  <a:pt x="719" y="876"/>
                  <a:pt x="723" y="878"/>
                </a:cubicBezTo>
                <a:cubicBezTo>
                  <a:pt x="724" y="878"/>
                  <a:pt x="725" y="879"/>
                  <a:pt x="725" y="880"/>
                </a:cubicBezTo>
                <a:cubicBezTo>
                  <a:pt x="725" y="880"/>
                  <a:pt x="725" y="880"/>
                  <a:pt x="725" y="880"/>
                </a:cubicBezTo>
                <a:cubicBezTo>
                  <a:pt x="726" y="881"/>
                  <a:pt x="728" y="880"/>
                  <a:pt x="729" y="882"/>
                </a:cubicBezTo>
                <a:cubicBezTo>
                  <a:pt x="730" y="882"/>
                  <a:pt x="730" y="883"/>
                  <a:pt x="731" y="884"/>
                </a:cubicBezTo>
                <a:cubicBezTo>
                  <a:pt x="731" y="884"/>
                  <a:pt x="731" y="884"/>
                  <a:pt x="731" y="884"/>
                </a:cubicBezTo>
                <a:cubicBezTo>
                  <a:pt x="732" y="885"/>
                  <a:pt x="732" y="886"/>
                  <a:pt x="733" y="887"/>
                </a:cubicBezTo>
                <a:cubicBezTo>
                  <a:pt x="733" y="887"/>
                  <a:pt x="733" y="887"/>
                  <a:pt x="733" y="887"/>
                </a:cubicBezTo>
                <a:cubicBezTo>
                  <a:pt x="734" y="888"/>
                  <a:pt x="734" y="889"/>
                  <a:pt x="735" y="889"/>
                </a:cubicBezTo>
                <a:cubicBezTo>
                  <a:pt x="736" y="890"/>
                  <a:pt x="736" y="891"/>
                  <a:pt x="737" y="891"/>
                </a:cubicBezTo>
                <a:cubicBezTo>
                  <a:pt x="737" y="891"/>
                  <a:pt x="737" y="891"/>
                  <a:pt x="737" y="891"/>
                </a:cubicBezTo>
                <a:cubicBezTo>
                  <a:pt x="737" y="892"/>
                  <a:pt x="738" y="893"/>
                  <a:pt x="739" y="893"/>
                </a:cubicBezTo>
                <a:cubicBezTo>
                  <a:pt x="739" y="893"/>
                  <a:pt x="739" y="893"/>
                  <a:pt x="739" y="893"/>
                </a:cubicBezTo>
                <a:cubicBezTo>
                  <a:pt x="741" y="894"/>
                  <a:pt x="743" y="897"/>
                  <a:pt x="745" y="899"/>
                </a:cubicBezTo>
                <a:cubicBezTo>
                  <a:pt x="746" y="899"/>
                  <a:pt x="746" y="899"/>
                  <a:pt x="746" y="899"/>
                </a:cubicBezTo>
                <a:cubicBezTo>
                  <a:pt x="749" y="900"/>
                  <a:pt x="752" y="901"/>
                  <a:pt x="754" y="903"/>
                </a:cubicBezTo>
                <a:cubicBezTo>
                  <a:pt x="754" y="903"/>
                  <a:pt x="754" y="903"/>
                  <a:pt x="754" y="903"/>
                </a:cubicBezTo>
                <a:cubicBezTo>
                  <a:pt x="755" y="903"/>
                  <a:pt x="755" y="904"/>
                  <a:pt x="756" y="905"/>
                </a:cubicBezTo>
                <a:cubicBezTo>
                  <a:pt x="756" y="904"/>
                  <a:pt x="756" y="904"/>
                  <a:pt x="756" y="904"/>
                </a:cubicBezTo>
                <a:cubicBezTo>
                  <a:pt x="760" y="907"/>
                  <a:pt x="765" y="904"/>
                  <a:pt x="770" y="906"/>
                </a:cubicBezTo>
                <a:cubicBezTo>
                  <a:pt x="770" y="907"/>
                  <a:pt x="770" y="907"/>
                  <a:pt x="770" y="907"/>
                </a:cubicBezTo>
                <a:cubicBezTo>
                  <a:pt x="771" y="907"/>
                  <a:pt x="771" y="907"/>
                  <a:pt x="771" y="906"/>
                </a:cubicBezTo>
                <a:cubicBezTo>
                  <a:pt x="775" y="905"/>
                  <a:pt x="774" y="909"/>
                  <a:pt x="775" y="910"/>
                </a:cubicBezTo>
                <a:cubicBezTo>
                  <a:pt x="776" y="911"/>
                  <a:pt x="777" y="912"/>
                  <a:pt x="777" y="912"/>
                </a:cubicBezTo>
                <a:cubicBezTo>
                  <a:pt x="777" y="912"/>
                  <a:pt x="777" y="912"/>
                  <a:pt x="777" y="912"/>
                </a:cubicBezTo>
                <a:cubicBezTo>
                  <a:pt x="778" y="913"/>
                  <a:pt x="778" y="913"/>
                  <a:pt x="779" y="913"/>
                </a:cubicBezTo>
                <a:cubicBezTo>
                  <a:pt x="778" y="913"/>
                  <a:pt x="778" y="913"/>
                  <a:pt x="778" y="913"/>
                </a:cubicBezTo>
                <a:cubicBezTo>
                  <a:pt x="779" y="914"/>
                  <a:pt x="779" y="914"/>
                  <a:pt x="779" y="914"/>
                </a:cubicBezTo>
                <a:cubicBezTo>
                  <a:pt x="779" y="915"/>
                  <a:pt x="779" y="915"/>
                  <a:pt x="779" y="916"/>
                </a:cubicBezTo>
                <a:cubicBezTo>
                  <a:pt x="779" y="916"/>
                  <a:pt x="779" y="916"/>
                  <a:pt x="780" y="916"/>
                </a:cubicBezTo>
                <a:cubicBezTo>
                  <a:pt x="780" y="917"/>
                  <a:pt x="780" y="917"/>
                  <a:pt x="780" y="917"/>
                </a:cubicBezTo>
                <a:cubicBezTo>
                  <a:pt x="780" y="917"/>
                  <a:pt x="781" y="918"/>
                  <a:pt x="781" y="918"/>
                </a:cubicBezTo>
                <a:cubicBezTo>
                  <a:pt x="781" y="918"/>
                  <a:pt x="781" y="918"/>
                  <a:pt x="781" y="918"/>
                </a:cubicBezTo>
                <a:cubicBezTo>
                  <a:pt x="781" y="919"/>
                  <a:pt x="781" y="919"/>
                  <a:pt x="781" y="920"/>
                </a:cubicBezTo>
                <a:cubicBezTo>
                  <a:pt x="781" y="920"/>
                  <a:pt x="782" y="920"/>
                  <a:pt x="782" y="920"/>
                </a:cubicBezTo>
                <a:cubicBezTo>
                  <a:pt x="782" y="921"/>
                  <a:pt x="783" y="921"/>
                  <a:pt x="783" y="922"/>
                </a:cubicBezTo>
                <a:cubicBezTo>
                  <a:pt x="783" y="922"/>
                  <a:pt x="783" y="922"/>
                  <a:pt x="783" y="922"/>
                </a:cubicBezTo>
                <a:cubicBezTo>
                  <a:pt x="784" y="922"/>
                  <a:pt x="784" y="923"/>
                  <a:pt x="785" y="924"/>
                </a:cubicBezTo>
                <a:cubicBezTo>
                  <a:pt x="785" y="924"/>
                  <a:pt x="785" y="924"/>
                  <a:pt x="785" y="924"/>
                </a:cubicBezTo>
                <a:cubicBezTo>
                  <a:pt x="786" y="925"/>
                  <a:pt x="786" y="927"/>
                  <a:pt x="787" y="928"/>
                </a:cubicBezTo>
                <a:cubicBezTo>
                  <a:pt x="787" y="928"/>
                  <a:pt x="787" y="928"/>
                  <a:pt x="787" y="928"/>
                </a:cubicBezTo>
                <a:cubicBezTo>
                  <a:pt x="787" y="928"/>
                  <a:pt x="788" y="928"/>
                  <a:pt x="789" y="929"/>
                </a:cubicBezTo>
                <a:cubicBezTo>
                  <a:pt x="789" y="932"/>
                  <a:pt x="787" y="935"/>
                  <a:pt x="787" y="939"/>
                </a:cubicBezTo>
                <a:cubicBezTo>
                  <a:pt x="788" y="939"/>
                  <a:pt x="788" y="940"/>
                  <a:pt x="789" y="941"/>
                </a:cubicBezTo>
                <a:cubicBezTo>
                  <a:pt x="790" y="941"/>
                  <a:pt x="790" y="942"/>
                  <a:pt x="791" y="943"/>
                </a:cubicBezTo>
                <a:cubicBezTo>
                  <a:pt x="792" y="942"/>
                  <a:pt x="793" y="942"/>
                  <a:pt x="794" y="941"/>
                </a:cubicBezTo>
                <a:cubicBezTo>
                  <a:pt x="795" y="939"/>
                  <a:pt x="796" y="939"/>
                  <a:pt x="797" y="941"/>
                </a:cubicBezTo>
                <a:cubicBezTo>
                  <a:pt x="798" y="942"/>
                  <a:pt x="799" y="943"/>
                  <a:pt x="800" y="945"/>
                </a:cubicBezTo>
                <a:cubicBezTo>
                  <a:pt x="802" y="945"/>
                  <a:pt x="803" y="946"/>
                  <a:pt x="804" y="947"/>
                </a:cubicBezTo>
                <a:cubicBezTo>
                  <a:pt x="805" y="948"/>
                  <a:pt x="806" y="950"/>
                  <a:pt x="804" y="951"/>
                </a:cubicBezTo>
                <a:cubicBezTo>
                  <a:pt x="804" y="952"/>
                  <a:pt x="804" y="952"/>
                  <a:pt x="804" y="952"/>
                </a:cubicBezTo>
                <a:cubicBezTo>
                  <a:pt x="804" y="952"/>
                  <a:pt x="804" y="952"/>
                  <a:pt x="804" y="952"/>
                </a:cubicBezTo>
                <a:cubicBezTo>
                  <a:pt x="806" y="953"/>
                  <a:pt x="809" y="953"/>
                  <a:pt x="810" y="955"/>
                </a:cubicBezTo>
                <a:cubicBezTo>
                  <a:pt x="810" y="955"/>
                  <a:pt x="810" y="955"/>
                  <a:pt x="810" y="955"/>
                </a:cubicBezTo>
                <a:cubicBezTo>
                  <a:pt x="810" y="956"/>
                  <a:pt x="810" y="956"/>
                  <a:pt x="810" y="956"/>
                </a:cubicBezTo>
                <a:cubicBezTo>
                  <a:pt x="811" y="956"/>
                  <a:pt x="813" y="956"/>
                  <a:pt x="814" y="955"/>
                </a:cubicBezTo>
                <a:cubicBezTo>
                  <a:pt x="814" y="955"/>
                  <a:pt x="815" y="955"/>
                  <a:pt x="815" y="955"/>
                </a:cubicBezTo>
                <a:cubicBezTo>
                  <a:pt x="815" y="955"/>
                  <a:pt x="815" y="955"/>
                  <a:pt x="815" y="955"/>
                </a:cubicBezTo>
                <a:cubicBezTo>
                  <a:pt x="815" y="955"/>
                  <a:pt x="815" y="955"/>
                  <a:pt x="815" y="955"/>
                </a:cubicBezTo>
                <a:cubicBezTo>
                  <a:pt x="815" y="955"/>
                  <a:pt x="815" y="955"/>
                  <a:pt x="815" y="955"/>
                </a:cubicBezTo>
                <a:cubicBezTo>
                  <a:pt x="815" y="955"/>
                  <a:pt x="815" y="955"/>
                  <a:pt x="815" y="955"/>
                </a:cubicBezTo>
                <a:cubicBezTo>
                  <a:pt x="816" y="956"/>
                  <a:pt x="817" y="956"/>
                  <a:pt x="818" y="957"/>
                </a:cubicBezTo>
                <a:cubicBezTo>
                  <a:pt x="820" y="957"/>
                  <a:pt x="821" y="958"/>
                  <a:pt x="822" y="960"/>
                </a:cubicBezTo>
                <a:cubicBezTo>
                  <a:pt x="824" y="961"/>
                  <a:pt x="827" y="960"/>
                  <a:pt x="827" y="964"/>
                </a:cubicBezTo>
                <a:cubicBezTo>
                  <a:pt x="831" y="965"/>
                  <a:pt x="833" y="964"/>
                  <a:pt x="834" y="960"/>
                </a:cubicBezTo>
                <a:cubicBezTo>
                  <a:pt x="831" y="958"/>
                  <a:pt x="831" y="958"/>
                  <a:pt x="833" y="955"/>
                </a:cubicBezTo>
                <a:cubicBezTo>
                  <a:pt x="833" y="955"/>
                  <a:pt x="833" y="955"/>
                  <a:pt x="833" y="955"/>
                </a:cubicBezTo>
                <a:cubicBezTo>
                  <a:pt x="833" y="955"/>
                  <a:pt x="833" y="955"/>
                  <a:pt x="833" y="955"/>
                </a:cubicBezTo>
                <a:cubicBezTo>
                  <a:pt x="833" y="955"/>
                  <a:pt x="833" y="955"/>
                  <a:pt x="833" y="955"/>
                </a:cubicBezTo>
                <a:cubicBezTo>
                  <a:pt x="833" y="955"/>
                  <a:pt x="833" y="955"/>
                  <a:pt x="833" y="955"/>
                </a:cubicBezTo>
                <a:cubicBezTo>
                  <a:pt x="833" y="955"/>
                  <a:pt x="833" y="955"/>
                  <a:pt x="833" y="955"/>
                </a:cubicBezTo>
                <a:cubicBezTo>
                  <a:pt x="833" y="955"/>
                  <a:pt x="833" y="955"/>
                  <a:pt x="833" y="955"/>
                </a:cubicBezTo>
                <a:cubicBezTo>
                  <a:pt x="836" y="955"/>
                  <a:pt x="837" y="952"/>
                  <a:pt x="839" y="951"/>
                </a:cubicBezTo>
                <a:cubicBezTo>
                  <a:pt x="839" y="950"/>
                  <a:pt x="840" y="950"/>
                  <a:pt x="841" y="951"/>
                </a:cubicBezTo>
                <a:cubicBezTo>
                  <a:pt x="841" y="951"/>
                  <a:pt x="842" y="952"/>
                  <a:pt x="842" y="953"/>
                </a:cubicBezTo>
                <a:cubicBezTo>
                  <a:pt x="842" y="953"/>
                  <a:pt x="842" y="953"/>
                  <a:pt x="842" y="953"/>
                </a:cubicBezTo>
                <a:cubicBezTo>
                  <a:pt x="844" y="954"/>
                  <a:pt x="843" y="956"/>
                  <a:pt x="845" y="956"/>
                </a:cubicBezTo>
                <a:cubicBezTo>
                  <a:pt x="844" y="956"/>
                  <a:pt x="844" y="956"/>
                  <a:pt x="844" y="956"/>
                </a:cubicBezTo>
                <a:cubicBezTo>
                  <a:pt x="846" y="958"/>
                  <a:pt x="848" y="959"/>
                  <a:pt x="847" y="962"/>
                </a:cubicBezTo>
                <a:cubicBezTo>
                  <a:pt x="847" y="966"/>
                  <a:pt x="849" y="968"/>
                  <a:pt x="852" y="970"/>
                </a:cubicBezTo>
                <a:cubicBezTo>
                  <a:pt x="858" y="975"/>
                  <a:pt x="854" y="981"/>
                  <a:pt x="854" y="987"/>
                </a:cubicBezTo>
                <a:cubicBezTo>
                  <a:pt x="854" y="988"/>
                  <a:pt x="854" y="988"/>
                  <a:pt x="854" y="989"/>
                </a:cubicBezTo>
                <a:cubicBezTo>
                  <a:pt x="854" y="994"/>
                  <a:pt x="851" y="998"/>
                  <a:pt x="852" y="1003"/>
                </a:cubicBezTo>
                <a:cubicBezTo>
                  <a:pt x="853" y="1003"/>
                  <a:pt x="853" y="1005"/>
                  <a:pt x="854" y="1006"/>
                </a:cubicBezTo>
                <a:cubicBezTo>
                  <a:pt x="853" y="1006"/>
                  <a:pt x="853" y="1006"/>
                  <a:pt x="852" y="1007"/>
                </a:cubicBezTo>
                <a:cubicBezTo>
                  <a:pt x="852" y="1007"/>
                  <a:pt x="852" y="1008"/>
                  <a:pt x="852" y="1008"/>
                </a:cubicBezTo>
                <a:cubicBezTo>
                  <a:pt x="852" y="1009"/>
                  <a:pt x="851" y="1009"/>
                  <a:pt x="851" y="1010"/>
                </a:cubicBezTo>
                <a:cubicBezTo>
                  <a:pt x="851" y="1010"/>
                  <a:pt x="851" y="1010"/>
                  <a:pt x="850" y="1010"/>
                </a:cubicBezTo>
                <a:cubicBezTo>
                  <a:pt x="850" y="1010"/>
                  <a:pt x="850" y="1010"/>
                  <a:pt x="850" y="1010"/>
                </a:cubicBezTo>
                <a:cubicBezTo>
                  <a:pt x="849" y="1011"/>
                  <a:pt x="847" y="1011"/>
                  <a:pt x="846" y="1012"/>
                </a:cubicBezTo>
                <a:cubicBezTo>
                  <a:pt x="846" y="1012"/>
                  <a:pt x="846" y="1012"/>
                  <a:pt x="846" y="1012"/>
                </a:cubicBezTo>
                <a:cubicBezTo>
                  <a:pt x="846" y="1013"/>
                  <a:pt x="845" y="1013"/>
                  <a:pt x="844" y="1014"/>
                </a:cubicBezTo>
                <a:cubicBezTo>
                  <a:pt x="844" y="1014"/>
                  <a:pt x="844" y="1014"/>
                  <a:pt x="844" y="1014"/>
                </a:cubicBezTo>
                <a:cubicBezTo>
                  <a:pt x="844" y="1015"/>
                  <a:pt x="843" y="1015"/>
                  <a:pt x="843" y="1016"/>
                </a:cubicBezTo>
                <a:cubicBezTo>
                  <a:pt x="843" y="1017"/>
                  <a:pt x="843" y="1017"/>
                  <a:pt x="843" y="1017"/>
                </a:cubicBezTo>
                <a:cubicBezTo>
                  <a:pt x="842" y="1018"/>
                  <a:pt x="842" y="1018"/>
                  <a:pt x="842" y="1018"/>
                </a:cubicBezTo>
                <a:cubicBezTo>
                  <a:pt x="842" y="1019"/>
                  <a:pt x="842" y="1021"/>
                  <a:pt x="841" y="1022"/>
                </a:cubicBezTo>
                <a:cubicBezTo>
                  <a:pt x="841" y="1022"/>
                  <a:pt x="841" y="1022"/>
                  <a:pt x="841" y="1022"/>
                </a:cubicBezTo>
                <a:cubicBezTo>
                  <a:pt x="839" y="1023"/>
                  <a:pt x="839" y="1025"/>
                  <a:pt x="840" y="1026"/>
                </a:cubicBezTo>
                <a:cubicBezTo>
                  <a:pt x="839" y="1027"/>
                  <a:pt x="839" y="1027"/>
                  <a:pt x="839" y="1028"/>
                </a:cubicBezTo>
                <a:cubicBezTo>
                  <a:pt x="839" y="1028"/>
                  <a:pt x="839" y="1028"/>
                  <a:pt x="839" y="1028"/>
                </a:cubicBezTo>
                <a:cubicBezTo>
                  <a:pt x="838" y="1028"/>
                  <a:pt x="837" y="1029"/>
                  <a:pt x="837" y="1029"/>
                </a:cubicBezTo>
                <a:cubicBezTo>
                  <a:pt x="836" y="1029"/>
                  <a:pt x="836" y="1030"/>
                  <a:pt x="835" y="1030"/>
                </a:cubicBezTo>
                <a:cubicBezTo>
                  <a:pt x="834" y="1030"/>
                  <a:pt x="833" y="1031"/>
                  <a:pt x="833" y="1032"/>
                </a:cubicBezTo>
                <a:cubicBezTo>
                  <a:pt x="833" y="1033"/>
                  <a:pt x="833" y="1034"/>
                  <a:pt x="833" y="1035"/>
                </a:cubicBezTo>
                <a:cubicBezTo>
                  <a:pt x="834" y="1037"/>
                  <a:pt x="835" y="1039"/>
                  <a:pt x="833" y="1041"/>
                </a:cubicBezTo>
                <a:cubicBezTo>
                  <a:pt x="833" y="1041"/>
                  <a:pt x="833" y="1041"/>
                  <a:pt x="833" y="1041"/>
                </a:cubicBezTo>
                <a:cubicBezTo>
                  <a:pt x="829" y="1043"/>
                  <a:pt x="831" y="1048"/>
                  <a:pt x="829" y="1051"/>
                </a:cubicBezTo>
                <a:cubicBezTo>
                  <a:pt x="829" y="1051"/>
                  <a:pt x="829" y="1051"/>
                  <a:pt x="829" y="1051"/>
                </a:cubicBezTo>
                <a:cubicBezTo>
                  <a:pt x="829" y="1051"/>
                  <a:pt x="828" y="1052"/>
                  <a:pt x="829" y="1053"/>
                </a:cubicBezTo>
                <a:cubicBezTo>
                  <a:pt x="828" y="1053"/>
                  <a:pt x="828" y="1053"/>
                  <a:pt x="828" y="1053"/>
                </a:cubicBezTo>
                <a:cubicBezTo>
                  <a:pt x="827" y="1054"/>
                  <a:pt x="827" y="1055"/>
                  <a:pt x="827" y="1056"/>
                </a:cubicBezTo>
                <a:cubicBezTo>
                  <a:pt x="829" y="1057"/>
                  <a:pt x="829" y="1058"/>
                  <a:pt x="827" y="1058"/>
                </a:cubicBezTo>
                <a:cubicBezTo>
                  <a:pt x="827" y="1060"/>
                  <a:pt x="827" y="1061"/>
                  <a:pt x="827" y="1062"/>
                </a:cubicBezTo>
                <a:cubicBezTo>
                  <a:pt x="827" y="1063"/>
                  <a:pt x="827" y="1063"/>
                  <a:pt x="827" y="1064"/>
                </a:cubicBezTo>
                <a:cubicBezTo>
                  <a:pt x="828" y="1064"/>
                  <a:pt x="828" y="1064"/>
                  <a:pt x="829" y="1064"/>
                </a:cubicBezTo>
                <a:cubicBezTo>
                  <a:pt x="829" y="1064"/>
                  <a:pt x="829" y="1064"/>
                  <a:pt x="829" y="1064"/>
                </a:cubicBezTo>
                <a:cubicBezTo>
                  <a:pt x="828" y="1065"/>
                  <a:pt x="828" y="1065"/>
                  <a:pt x="827" y="1066"/>
                </a:cubicBezTo>
                <a:cubicBezTo>
                  <a:pt x="827" y="1067"/>
                  <a:pt x="827" y="1068"/>
                  <a:pt x="827" y="1070"/>
                </a:cubicBezTo>
                <a:cubicBezTo>
                  <a:pt x="828" y="1070"/>
                  <a:pt x="829" y="1071"/>
                  <a:pt x="829" y="1071"/>
                </a:cubicBezTo>
                <a:cubicBezTo>
                  <a:pt x="832" y="1072"/>
                  <a:pt x="833" y="1073"/>
                  <a:pt x="833" y="1076"/>
                </a:cubicBezTo>
                <a:cubicBezTo>
                  <a:pt x="833" y="1076"/>
                  <a:pt x="833" y="1076"/>
                  <a:pt x="833" y="1076"/>
                </a:cubicBezTo>
                <a:cubicBezTo>
                  <a:pt x="832" y="1076"/>
                  <a:pt x="831" y="1077"/>
                  <a:pt x="829" y="1078"/>
                </a:cubicBezTo>
                <a:cubicBezTo>
                  <a:pt x="829" y="1078"/>
                  <a:pt x="828" y="1079"/>
                  <a:pt x="827" y="1080"/>
                </a:cubicBezTo>
                <a:cubicBezTo>
                  <a:pt x="827" y="1080"/>
                  <a:pt x="826" y="1081"/>
                  <a:pt x="826" y="1082"/>
                </a:cubicBezTo>
                <a:cubicBezTo>
                  <a:pt x="825" y="1083"/>
                  <a:pt x="825" y="1084"/>
                  <a:pt x="823" y="1085"/>
                </a:cubicBezTo>
                <a:cubicBezTo>
                  <a:pt x="823" y="1088"/>
                  <a:pt x="824" y="1090"/>
                  <a:pt x="824" y="1093"/>
                </a:cubicBezTo>
                <a:cubicBezTo>
                  <a:pt x="825" y="1094"/>
                  <a:pt x="825" y="1096"/>
                  <a:pt x="825" y="1098"/>
                </a:cubicBezTo>
                <a:cubicBezTo>
                  <a:pt x="827" y="1099"/>
                  <a:pt x="826" y="1100"/>
                  <a:pt x="825" y="1100"/>
                </a:cubicBezTo>
                <a:cubicBezTo>
                  <a:pt x="825" y="1102"/>
                  <a:pt x="825" y="1103"/>
                  <a:pt x="825" y="1104"/>
                </a:cubicBezTo>
                <a:cubicBezTo>
                  <a:pt x="829" y="1105"/>
                  <a:pt x="831" y="1107"/>
                  <a:pt x="833" y="1110"/>
                </a:cubicBezTo>
                <a:cubicBezTo>
                  <a:pt x="835" y="1111"/>
                  <a:pt x="836" y="1113"/>
                  <a:pt x="837" y="1116"/>
                </a:cubicBezTo>
                <a:cubicBezTo>
                  <a:pt x="837" y="1116"/>
                  <a:pt x="838" y="1117"/>
                  <a:pt x="839" y="1118"/>
                </a:cubicBezTo>
                <a:cubicBezTo>
                  <a:pt x="840" y="1118"/>
                  <a:pt x="840" y="1119"/>
                  <a:pt x="841" y="1120"/>
                </a:cubicBezTo>
                <a:cubicBezTo>
                  <a:pt x="841" y="1120"/>
                  <a:pt x="841" y="1120"/>
                  <a:pt x="841" y="1120"/>
                </a:cubicBezTo>
                <a:cubicBezTo>
                  <a:pt x="843" y="1123"/>
                  <a:pt x="845" y="1125"/>
                  <a:pt x="847" y="1127"/>
                </a:cubicBezTo>
                <a:cubicBezTo>
                  <a:pt x="846" y="1127"/>
                  <a:pt x="846" y="1127"/>
                  <a:pt x="846" y="1127"/>
                </a:cubicBezTo>
                <a:cubicBezTo>
                  <a:pt x="847" y="1128"/>
                  <a:pt x="848" y="1129"/>
                  <a:pt x="848" y="1129"/>
                </a:cubicBezTo>
                <a:cubicBezTo>
                  <a:pt x="848" y="1129"/>
                  <a:pt x="848" y="1129"/>
                  <a:pt x="848" y="1129"/>
                </a:cubicBezTo>
                <a:cubicBezTo>
                  <a:pt x="849" y="1130"/>
                  <a:pt x="849" y="1132"/>
                  <a:pt x="850" y="1133"/>
                </a:cubicBezTo>
                <a:cubicBezTo>
                  <a:pt x="850" y="1133"/>
                  <a:pt x="850" y="1133"/>
                  <a:pt x="850" y="1133"/>
                </a:cubicBezTo>
                <a:cubicBezTo>
                  <a:pt x="851" y="1134"/>
                  <a:pt x="851" y="1136"/>
                  <a:pt x="852" y="1137"/>
                </a:cubicBezTo>
                <a:cubicBezTo>
                  <a:pt x="852" y="1137"/>
                  <a:pt x="852" y="1137"/>
                  <a:pt x="852" y="1137"/>
                </a:cubicBezTo>
                <a:cubicBezTo>
                  <a:pt x="854" y="1138"/>
                  <a:pt x="852" y="1141"/>
                  <a:pt x="854" y="1143"/>
                </a:cubicBezTo>
                <a:cubicBezTo>
                  <a:pt x="854" y="1143"/>
                  <a:pt x="854" y="1143"/>
                  <a:pt x="854" y="1143"/>
                </a:cubicBezTo>
                <a:cubicBezTo>
                  <a:pt x="854" y="1144"/>
                  <a:pt x="854" y="1144"/>
                  <a:pt x="854" y="1144"/>
                </a:cubicBezTo>
                <a:cubicBezTo>
                  <a:pt x="855" y="1145"/>
                  <a:pt x="855" y="1146"/>
                  <a:pt x="856" y="1147"/>
                </a:cubicBezTo>
                <a:cubicBezTo>
                  <a:pt x="856" y="1148"/>
                  <a:pt x="856" y="1149"/>
                  <a:pt x="856" y="1150"/>
                </a:cubicBezTo>
                <a:cubicBezTo>
                  <a:pt x="858" y="1152"/>
                  <a:pt x="857" y="1155"/>
                  <a:pt x="858" y="1158"/>
                </a:cubicBezTo>
                <a:cubicBezTo>
                  <a:pt x="861" y="1160"/>
                  <a:pt x="860" y="1164"/>
                  <a:pt x="862" y="1166"/>
                </a:cubicBezTo>
                <a:cubicBezTo>
                  <a:pt x="863" y="1166"/>
                  <a:pt x="864" y="1168"/>
                  <a:pt x="864" y="1170"/>
                </a:cubicBezTo>
                <a:cubicBezTo>
                  <a:pt x="865" y="1170"/>
                  <a:pt x="865" y="1172"/>
                  <a:pt x="866" y="1173"/>
                </a:cubicBezTo>
                <a:cubicBezTo>
                  <a:pt x="867" y="1175"/>
                  <a:pt x="867" y="1176"/>
                  <a:pt x="867" y="1178"/>
                </a:cubicBezTo>
                <a:cubicBezTo>
                  <a:pt x="867" y="1182"/>
                  <a:pt x="868" y="1185"/>
                  <a:pt x="869" y="1189"/>
                </a:cubicBezTo>
                <a:cubicBezTo>
                  <a:pt x="871" y="1190"/>
                  <a:pt x="871" y="1191"/>
                  <a:pt x="872" y="1192"/>
                </a:cubicBezTo>
                <a:cubicBezTo>
                  <a:pt x="873" y="1193"/>
                  <a:pt x="873" y="1195"/>
                  <a:pt x="874" y="1196"/>
                </a:cubicBezTo>
                <a:cubicBezTo>
                  <a:pt x="875" y="1196"/>
                  <a:pt x="876" y="1197"/>
                  <a:pt x="877" y="1197"/>
                </a:cubicBezTo>
                <a:cubicBezTo>
                  <a:pt x="877" y="1197"/>
                  <a:pt x="877" y="1197"/>
                  <a:pt x="877" y="1197"/>
                </a:cubicBezTo>
                <a:cubicBezTo>
                  <a:pt x="877" y="1197"/>
                  <a:pt x="877" y="1198"/>
                  <a:pt x="877" y="1198"/>
                </a:cubicBezTo>
                <a:cubicBezTo>
                  <a:pt x="878" y="1199"/>
                  <a:pt x="878" y="1200"/>
                  <a:pt x="879" y="1200"/>
                </a:cubicBezTo>
                <a:cubicBezTo>
                  <a:pt x="880" y="1200"/>
                  <a:pt x="881" y="1201"/>
                  <a:pt x="881" y="1202"/>
                </a:cubicBezTo>
                <a:cubicBezTo>
                  <a:pt x="881" y="1202"/>
                  <a:pt x="882" y="1202"/>
                  <a:pt x="882" y="1202"/>
                </a:cubicBezTo>
                <a:cubicBezTo>
                  <a:pt x="882" y="1203"/>
                  <a:pt x="882" y="1204"/>
                  <a:pt x="883" y="1204"/>
                </a:cubicBezTo>
                <a:cubicBezTo>
                  <a:pt x="883" y="1204"/>
                  <a:pt x="883" y="1204"/>
                  <a:pt x="883" y="1204"/>
                </a:cubicBezTo>
                <a:cubicBezTo>
                  <a:pt x="883" y="1205"/>
                  <a:pt x="884" y="1206"/>
                  <a:pt x="885" y="1206"/>
                </a:cubicBezTo>
                <a:cubicBezTo>
                  <a:pt x="886" y="1206"/>
                  <a:pt x="886" y="1206"/>
                  <a:pt x="887" y="1206"/>
                </a:cubicBezTo>
                <a:cubicBezTo>
                  <a:pt x="887" y="1207"/>
                  <a:pt x="888" y="1207"/>
                  <a:pt x="889" y="1208"/>
                </a:cubicBezTo>
                <a:cubicBezTo>
                  <a:pt x="890" y="1210"/>
                  <a:pt x="893" y="1208"/>
                  <a:pt x="894" y="1210"/>
                </a:cubicBezTo>
                <a:cubicBezTo>
                  <a:pt x="894" y="1210"/>
                  <a:pt x="894" y="1210"/>
                  <a:pt x="894" y="1210"/>
                </a:cubicBezTo>
                <a:cubicBezTo>
                  <a:pt x="895" y="1211"/>
                  <a:pt x="896" y="1211"/>
                  <a:pt x="897" y="1212"/>
                </a:cubicBezTo>
                <a:cubicBezTo>
                  <a:pt x="897" y="1212"/>
                  <a:pt x="898" y="1212"/>
                  <a:pt x="898" y="1212"/>
                </a:cubicBezTo>
                <a:cubicBezTo>
                  <a:pt x="900" y="1213"/>
                  <a:pt x="902" y="1214"/>
                  <a:pt x="904" y="1216"/>
                </a:cubicBezTo>
                <a:cubicBezTo>
                  <a:pt x="905" y="1217"/>
                  <a:pt x="907" y="1218"/>
                  <a:pt x="908" y="1219"/>
                </a:cubicBezTo>
                <a:cubicBezTo>
                  <a:pt x="909" y="1221"/>
                  <a:pt x="910" y="1222"/>
                  <a:pt x="911" y="1223"/>
                </a:cubicBezTo>
                <a:cubicBezTo>
                  <a:pt x="911" y="1224"/>
                  <a:pt x="911" y="1224"/>
                  <a:pt x="911" y="1224"/>
                </a:cubicBezTo>
                <a:cubicBezTo>
                  <a:pt x="913" y="1224"/>
                  <a:pt x="912" y="1226"/>
                  <a:pt x="914" y="1227"/>
                </a:cubicBezTo>
                <a:cubicBezTo>
                  <a:pt x="914" y="1227"/>
                  <a:pt x="914" y="1227"/>
                  <a:pt x="914" y="1227"/>
                </a:cubicBezTo>
                <a:cubicBezTo>
                  <a:pt x="914" y="1228"/>
                  <a:pt x="915" y="1228"/>
                  <a:pt x="915" y="1228"/>
                </a:cubicBezTo>
                <a:cubicBezTo>
                  <a:pt x="915" y="1228"/>
                  <a:pt x="915" y="1228"/>
                  <a:pt x="915" y="1228"/>
                </a:cubicBezTo>
                <a:cubicBezTo>
                  <a:pt x="915" y="1236"/>
                  <a:pt x="915" y="1244"/>
                  <a:pt x="916" y="1252"/>
                </a:cubicBezTo>
                <a:cubicBezTo>
                  <a:pt x="916" y="1253"/>
                  <a:pt x="916" y="1253"/>
                  <a:pt x="916" y="1254"/>
                </a:cubicBezTo>
                <a:cubicBezTo>
                  <a:pt x="916" y="1254"/>
                  <a:pt x="916" y="1254"/>
                  <a:pt x="916" y="1254"/>
                </a:cubicBezTo>
                <a:cubicBezTo>
                  <a:pt x="915" y="1256"/>
                  <a:pt x="916" y="1259"/>
                  <a:pt x="914" y="1260"/>
                </a:cubicBezTo>
                <a:cubicBezTo>
                  <a:pt x="914" y="1262"/>
                  <a:pt x="914" y="1264"/>
                  <a:pt x="914" y="1266"/>
                </a:cubicBezTo>
                <a:cubicBezTo>
                  <a:pt x="913" y="1267"/>
                  <a:pt x="913" y="1268"/>
                  <a:pt x="913" y="1270"/>
                </a:cubicBezTo>
                <a:cubicBezTo>
                  <a:pt x="913" y="1272"/>
                  <a:pt x="913" y="1274"/>
                  <a:pt x="912" y="1275"/>
                </a:cubicBezTo>
                <a:cubicBezTo>
                  <a:pt x="912" y="1275"/>
                  <a:pt x="912" y="1275"/>
                  <a:pt x="912" y="1275"/>
                </a:cubicBezTo>
                <a:cubicBezTo>
                  <a:pt x="912" y="1277"/>
                  <a:pt x="911" y="1279"/>
                  <a:pt x="912" y="1281"/>
                </a:cubicBezTo>
                <a:cubicBezTo>
                  <a:pt x="912" y="1281"/>
                  <a:pt x="912" y="1282"/>
                  <a:pt x="912" y="1282"/>
                </a:cubicBezTo>
                <a:cubicBezTo>
                  <a:pt x="912" y="1282"/>
                  <a:pt x="912" y="1282"/>
                  <a:pt x="912" y="1282"/>
                </a:cubicBezTo>
                <a:cubicBezTo>
                  <a:pt x="912" y="1283"/>
                  <a:pt x="912" y="1283"/>
                  <a:pt x="912" y="1283"/>
                </a:cubicBezTo>
                <a:cubicBezTo>
                  <a:pt x="912" y="1284"/>
                  <a:pt x="912" y="1284"/>
                  <a:pt x="912" y="1284"/>
                </a:cubicBezTo>
                <a:cubicBezTo>
                  <a:pt x="911" y="1285"/>
                  <a:pt x="911" y="1285"/>
                  <a:pt x="911" y="1285"/>
                </a:cubicBezTo>
                <a:cubicBezTo>
                  <a:pt x="911" y="1287"/>
                  <a:pt x="911" y="1288"/>
                  <a:pt x="911" y="1290"/>
                </a:cubicBezTo>
                <a:cubicBezTo>
                  <a:pt x="911" y="1291"/>
                  <a:pt x="911" y="1291"/>
                  <a:pt x="911" y="1292"/>
                </a:cubicBezTo>
                <a:cubicBezTo>
                  <a:pt x="911" y="1293"/>
                  <a:pt x="910" y="1294"/>
                  <a:pt x="910" y="1295"/>
                </a:cubicBezTo>
                <a:cubicBezTo>
                  <a:pt x="910" y="1295"/>
                  <a:pt x="910" y="1295"/>
                  <a:pt x="910" y="1295"/>
                </a:cubicBezTo>
                <a:cubicBezTo>
                  <a:pt x="910" y="1296"/>
                  <a:pt x="910" y="1296"/>
                  <a:pt x="910" y="1296"/>
                </a:cubicBezTo>
                <a:cubicBezTo>
                  <a:pt x="911" y="1299"/>
                  <a:pt x="910" y="1302"/>
                  <a:pt x="911" y="1305"/>
                </a:cubicBezTo>
                <a:cubicBezTo>
                  <a:pt x="911" y="1305"/>
                  <a:pt x="911" y="1305"/>
                  <a:pt x="911" y="1306"/>
                </a:cubicBezTo>
                <a:cubicBezTo>
                  <a:pt x="911" y="1306"/>
                  <a:pt x="911" y="1306"/>
                  <a:pt x="911" y="1305"/>
                </a:cubicBezTo>
                <a:cubicBezTo>
                  <a:pt x="910" y="1305"/>
                  <a:pt x="910" y="1306"/>
                  <a:pt x="910" y="1306"/>
                </a:cubicBezTo>
                <a:cubicBezTo>
                  <a:pt x="909" y="1315"/>
                  <a:pt x="906" y="1323"/>
                  <a:pt x="907" y="1332"/>
                </a:cubicBezTo>
                <a:cubicBezTo>
                  <a:pt x="907" y="1332"/>
                  <a:pt x="906" y="1332"/>
                  <a:pt x="906" y="1333"/>
                </a:cubicBezTo>
                <a:cubicBezTo>
                  <a:pt x="906" y="1333"/>
                  <a:pt x="906" y="1333"/>
                  <a:pt x="906" y="1333"/>
                </a:cubicBezTo>
                <a:cubicBezTo>
                  <a:pt x="904" y="1334"/>
                  <a:pt x="906" y="1337"/>
                  <a:pt x="904" y="1339"/>
                </a:cubicBezTo>
                <a:cubicBezTo>
                  <a:pt x="904" y="1339"/>
                  <a:pt x="904" y="1339"/>
                  <a:pt x="904" y="1339"/>
                </a:cubicBezTo>
                <a:cubicBezTo>
                  <a:pt x="903" y="1340"/>
                  <a:pt x="903" y="1341"/>
                  <a:pt x="904" y="1342"/>
                </a:cubicBezTo>
                <a:cubicBezTo>
                  <a:pt x="904" y="1342"/>
                  <a:pt x="904" y="1342"/>
                  <a:pt x="904" y="1342"/>
                </a:cubicBezTo>
                <a:cubicBezTo>
                  <a:pt x="905" y="1343"/>
                  <a:pt x="905" y="1345"/>
                  <a:pt x="906" y="1346"/>
                </a:cubicBezTo>
                <a:cubicBezTo>
                  <a:pt x="906" y="1346"/>
                  <a:pt x="906" y="1346"/>
                  <a:pt x="906" y="1346"/>
                </a:cubicBezTo>
                <a:cubicBezTo>
                  <a:pt x="906" y="1347"/>
                  <a:pt x="907" y="1348"/>
                  <a:pt x="906" y="1348"/>
                </a:cubicBezTo>
                <a:cubicBezTo>
                  <a:pt x="906" y="1348"/>
                  <a:pt x="906" y="1348"/>
                  <a:pt x="906" y="1348"/>
                </a:cubicBezTo>
                <a:cubicBezTo>
                  <a:pt x="904" y="1351"/>
                  <a:pt x="906" y="1354"/>
                  <a:pt x="904" y="1356"/>
                </a:cubicBezTo>
                <a:cubicBezTo>
                  <a:pt x="904" y="1357"/>
                  <a:pt x="904" y="1357"/>
                  <a:pt x="904" y="1357"/>
                </a:cubicBezTo>
                <a:cubicBezTo>
                  <a:pt x="904" y="1358"/>
                  <a:pt x="904" y="1358"/>
                  <a:pt x="904" y="1358"/>
                </a:cubicBezTo>
                <a:cubicBezTo>
                  <a:pt x="903" y="1360"/>
                  <a:pt x="902" y="1362"/>
                  <a:pt x="904" y="1363"/>
                </a:cubicBezTo>
                <a:cubicBezTo>
                  <a:pt x="904" y="1363"/>
                  <a:pt x="904" y="1363"/>
                  <a:pt x="904" y="1363"/>
                </a:cubicBezTo>
                <a:cubicBezTo>
                  <a:pt x="905" y="1369"/>
                  <a:pt x="905" y="1375"/>
                  <a:pt x="904" y="1381"/>
                </a:cubicBezTo>
                <a:cubicBezTo>
                  <a:pt x="903" y="1381"/>
                  <a:pt x="903" y="1382"/>
                  <a:pt x="902" y="1383"/>
                </a:cubicBezTo>
                <a:cubicBezTo>
                  <a:pt x="902" y="1383"/>
                  <a:pt x="902" y="1383"/>
                  <a:pt x="902" y="1383"/>
                </a:cubicBezTo>
                <a:cubicBezTo>
                  <a:pt x="900" y="1386"/>
                  <a:pt x="902" y="1390"/>
                  <a:pt x="900" y="1392"/>
                </a:cubicBezTo>
                <a:cubicBezTo>
                  <a:pt x="898" y="1395"/>
                  <a:pt x="900" y="1398"/>
                  <a:pt x="898" y="1400"/>
                </a:cubicBezTo>
                <a:cubicBezTo>
                  <a:pt x="898" y="1400"/>
                  <a:pt x="898" y="1400"/>
                  <a:pt x="898" y="1400"/>
                </a:cubicBezTo>
                <a:cubicBezTo>
                  <a:pt x="897" y="1401"/>
                  <a:pt x="897" y="1403"/>
                  <a:pt x="896" y="1404"/>
                </a:cubicBezTo>
                <a:cubicBezTo>
                  <a:pt x="896" y="1404"/>
                  <a:pt x="896" y="1404"/>
                  <a:pt x="896" y="1404"/>
                </a:cubicBezTo>
                <a:cubicBezTo>
                  <a:pt x="894" y="1408"/>
                  <a:pt x="897" y="1413"/>
                  <a:pt x="894" y="1417"/>
                </a:cubicBezTo>
                <a:cubicBezTo>
                  <a:pt x="893" y="1419"/>
                  <a:pt x="894" y="1422"/>
                  <a:pt x="892" y="1423"/>
                </a:cubicBezTo>
                <a:cubicBezTo>
                  <a:pt x="892" y="1423"/>
                  <a:pt x="892" y="1423"/>
                  <a:pt x="892" y="1423"/>
                </a:cubicBezTo>
                <a:cubicBezTo>
                  <a:pt x="892" y="1424"/>
                  <a:pt x="891" y="1424"/>
                  <a:pt x="891" y="1425"/>
                </a:cubicBezTo>
                <a:cubicBezTo>
                  <a:pt x="891" y="1425"/>
                  <a:pt x="891" y="1425"/>
                  <a:pt x="891" y="1425"/>
                </a:cubicBezTo>
                <a:cubicBezTo>
                  <a:pt x="890" y="1426"/>
                  <a:pt x="890" y="1426"/>
                  <a:pt x="890" y="1427"/>
                </a:cubicBezTo>
                <a:cubicBezTo>
                  <a:pt x="891" y="1428"/>
                  <a:pt x="891" y="1428"/>
                  <a:pt x="891" y="1428"/>
                </a:cubicBezTo>
                <a:cubicBezTo>
                  <a:pt x="891" y="1429"/>
                  <a:pt x="891" y="1429"/>
                  <a:pt x="891" y="1429"/>
                </a:cubicBezTo>
                <a:cubicBezTo>
                  <a:pt x="891" y="1429"/>
                  <a:pt x="891" y="1429"/>
                  <a:pt x="892" y="1430"/>
                </a:cubicBezTo>
                <a:cubicBezTo>
                  <a:pt x="892" y="1430"/>
                  <a:pt x="892" y="1430"/>
                  <a:pt x="892" y="1430"/>
                </a:cubicBezTo>
                <a:cubicBezTo>
                  <a:pt x="891" y="1431"/>
                  <a:pt x="890" y="1431"/>
                  <a:pt x="889" y="1431"/>
                </a:cubicBezTo>
                <a:cubicBezTo>
                  <a:pt x="888" y="1434"/>
                  <a:pt x="888" y="1436"/>
                  <a:pt x="890" y="1439"/>
                </a:cubicBezTo>
                <a:cubicBezTo>
                  <a:pt x="890" y="1440"/>
                  <a:pt x="890" y="1442"/>
                  <a:pt x="889" y="1442"/>
                </a:cubicBezTo>
                <a:cubicBezTo>
                  <a:pt x="889" y="1444"/>
                  <a:pt x="889" y="1445"/>
                  <a:pt x="889" y="1446"/>
                </a:cubicBezTo>
                <a:cubicBezTo>
                  <a:pt x="891" y="1450"/>
                  <a:pt x="891" y="1455"/>
                  <a:pt x="890" y="1459"/>
                </a:cubicBezTo>
                <a:cubicBezTo>
                  <a:pt x="890" y="1459"/>
                  <a:pt x="890" y="1459"/>
                  <a:pt x="890" y="1459"/>
                </a:cubicBezTo>
                <a:cubicBezTo>
                  <a:pt x="890" y="1460"/>
                  <a:pt x="889" y="1460"/>
                  <a:pt x="889" y="1460"/>
                </a:cubicBezTo>
                <a:cubicBezTo>
                  <a:pt x="889" y="1461"/>
                  <a:pt x="889" y="1463"/>
                  <a:pt x="888" y="1465"/>
                </a:cubicBezTo>
                <a:cubicBezTo>
                  <a:pt x="888" y="1465"/>
                  <a:pt x="887" y="1465"/>
                  <a:pt x="887" y="1465"/>
                </a:cubicBezTo>
                <a:cubicBezTo>
                  <a:pt x="887" y="1467"/>
                  <a:pt x="887" y="1468"/>
                  <a:pt x="887" y="1469"/>
                </a:cubicBezTo>
                <a:cubicBezTo>
                  <a:pt x="887" y="1469"/>
                  <a:pt x="887" y="1469"/>
                  <a:pt x="887" y="1469"/>
                </a:cubicBezTo>
                <a:cubicBezTo>
                  <a:pt x="886" y="1472"/>
                  <a:pt x="886" y="1474"/>
                  <a:pt x="887" y="1477"/>
                </a:cubicBezTo>
                <a:cubicBezTo>
                  <a:pt x="887" y="1477"/>
                  <a:pt x="887" y="1478"/>
                  <a:pt x="887" y="1479"/>
                </a:cubicBezTo>
                <a:cubicBezTo>
                  <a:pt x="886" y="1479"/>
                  <a:pt x="885" y="1480"/>
                  <a:pt x="885" y="1481"/>
                </a:cubicBezTo>
                <a:cubicBezTo>
                  <a:pt x="884" y="1481"/>
                  <a:pt x="883" y="1482"/>
                  <a:pt x="883" y="1483"/>
                </a:cubicBezTo>
                <a:cubicBezTo>
                  <a:pt x="883" y="1484"/>
                  <a:pt x="883" y="1484"/>
                  <a:pt x="883" y="1485"/>
                </a:cubicBezTo>
                <a:cubicBezTo>
                  <a:pt x="882" y="1486"/>
                  <a:pt x="882" y="1487"/>
                  <a:pt x="883" y="1488"/>
                </a:cubicBezTo>
                <a:cubicBezTo>
                  <a:pt x="883" y="1490"/>
                  <a:pt x="883" y="1492"/>
                  <a:pt x="883" y="1494"/>
                </a:cubicBezTo>
                <a:cubicBezTo>
                  <a:pt x="882" y="1498"/>
                  <a:pt x="880" y="1501"/>
                  <a:pt x="887" y="1500"/>
                </a:cubicBezTo>
                <a:cubicBezTo>
                  <a:pt x="887" y="1500"/>
                  <a:pt x="887" y="1500"/>
                  <a:pt x="887" y="1500"/>
                </a:cubicBezTo>
                <a:cubicBezTo>
                  <a:pt x="887" y="1499"/>
                  <a:pt x="888" y="1499"/>
                  <a:pt x="888" y="1498"/>
                </a:cubicBezTo>
                <a:cubicBezTo>
                  <a:pt x="889" y="1499"/>
                  <a:pt x="890" y="1499"/>
                  <a:pt x="890" y="1500"/>
                </a:cubicBezTo>
                <a:cubicBezTo>
                  <a:pt x="890" y="1500"/>
                  <a:pt x="890" y="1501"/>
                  <a:pt x="890" y="1502"/>
                </a:cubicBezTo>
                <a:cubicBezTo>
                  <a:pt x="891" y="1502"/>
                  <a:pt x="892" y="1502"/>
                  <a:pt x="892" y="1502"/>
                </a:cubicBezTo>
                <a:cubicBezTo>
                  <a:pt x="893" y="1504"/>
                  <a:pt x="892" y="1505"/>
                  <a:pt x="891" y="1506"/>
                </a:cubicBezTo>
                <a:cubicBezTo>
                  <a:pt x="891" y="1506"/>
                  <a:pt x="891" y="1506"/>
                  <a:pt x="890" y="1505"/>
                </a:cubicBezTo>
                <a:cubicBezTo>
                  <a:pt x="887" y="1508"/>
                  <a:pt x="887" y="1511"/>
                  <a:pt x="886" y="1515"/>
                </a:cubicBezTo>
                <a:cubicBezTo>
                  <a:pt x="886" y="1516"/>
                  <a:pt x="886" y="1516"/>
                  <a:pt x="885" y="1516"/>
                </a:cubicBezTo>
                <a:cubicBezTo>
                  <a:pt x="885" y="1516"/>
                  <a:pt x="885" y="1515"/>
                  <a:pt x="885" y="1515"/>
                </a:cubicBezTo>
                <a:cubicBezTo>
                  <a:pt x="885" y="1515"/>
                  <a:pt x="885" y="1514"/>
                  <a:pt x="885" y="1513"/>
                </a:cubicBezTo>
                <a:cubicBezTo>
                  <a:pt x="883" y="1512"/>
                  <a:pt x="884" y="1509"/>
                  <a:pt x="883" y="1508"/>
                </a:cubicBezTo>
                <a:cubicBezTo>
                  <a:pt x="882" y="1508"/>
                  <a:pt x="881" y="1509"/>
                  <a:pt x="881" y="1509"/>
                </a:cubicBezTo>
                <a:cubicBezTo>
                  <a:pt x="880" y="1510"/>
                  <a:pt x="880" y="1511"/>
                  <a:pt x="881" y="1511"/>
                </a:cubicBezTo>
                <a:cubicBezTo>
                  <a:pt x="881" y="1513"/>
                  <a:pt x="881" y="1514"/>
                  <a:pt x="881" y="1515"/>
                </a:cubicBezTo>
                <a:cubicBezTo>
                  <a:pt x="882" y="1516"/>
                  <a:pt x="882" y="1518"/>
                  <a:pt x="882" y="1519"/>
                </a:cubicBezTo>
                <a:cubicBezTo>
                  <a:pt x="882" y="1519"/>
                  <a:pt x="882" y="1519"/>
                  <a:pt x="881" y="1519"/>
                </a:cubicBezTo>
                <a:cubicBezTo>
                  <a:pt x="880" y="1520"/>
                  <a:pt x="880" y="1521"/>
                  <a:pt x="879" y="1521"/>
                </a:cubicBezTo>
                <a:cubicBezTo>
                  <a:pt x="879" y="1522"/>
                  <a:pt x="879" y="1523"/>
                  <a:pt x="879" y="1524"/>
                </a:cubicBezTo>
                <a:cubicBezTo>
                  <a:pt x="879" y="1525"/>
                  <a:pt x="879" y="1525"/>
                  <a:pt x="879" y="1525"/>
                </a:cubicBezTo>
                <a:cubicBezTo>
                  <a:pt x="878" y="1527"/>
                  <a:pt x="878" y="1529"/>
                  <a:pt x="877" y="1531"/>
                </a:cubicBezTo>
                <a:cubicBezTo>
                  <a:pt x="877" y="1531"/>
                  <a:pt x="877" y="1531"/>
                  <a:pt x="877" y="1531"/>
                </a:cubicBezTo>
                <a:cubicBezTo>
                  <a:pt x="877" y="1531"/>
                  <a:pt x="877" y="1531"/>
                  <a:pt x="877" y="1531"/>
                </a:cubicBezTo>
                <a:cubicBezTo>
                  <a:pt x="876" y="1531"/>
                  <a:pt x="875" y="1531"/>
                  <a:pt x="874" y="1531"/>
                </a:cubicBezTo>
                <a:cubicBezTo>
                  <a:pt x="870" y="1532"/>
                  <a:pt x="874" y="1536"/>
                  <a:pt x="871" y="1538"/>
                </a:cubicBezTo>
                <a:cubicBezTo>
                  <a:pt x="872" y="1538"/>
                  <a:pt x="872" y="1538"/>
                  <a:pt x="872" y="1538"/>
                </a:cubicBezTo>
                <a:cubicBezTo>
                  <a:pt x="870" y="1542"/>
                  <a:pt x="874" y="1543"/>
                  <a:pt x="876" y="1543"/>
                </a:cubicBezTo>
                <a:cubicBezTo>
                  <a:pt x="883" y="1542"/>
                  <a:pt x="883" y="1547"/>
                  <a:pt x="881" y="1552"/>
                </a:cubicBezTo>
                <a:cubicBezTo>
                  <a:pt x="881" y="1552"/>
                  <a:pt x="881" y="1552"/>
                  <a:pt x="881" y="1552"/>
                </a:cubicBezTo>
                <a:cubicBezTo>
                  <a:pt x="879" y="1554"/>
                  <a:pt x="878" y="1557"/>
                  <a:pt x="880" y="1560"/>
                </a:cubicBezTo>
                <a:cubicBezTo>
                  <a:pt x="880" y="1561"/>
                  <a:pt x="880" y="1561"/>
                  <a:pt x="881" y="1561"/>
                </a:cubicBezTo>
                <a:cubicBezTo>
                  <a:pt x="880" y="1561"/>
                  <a:pt x="880" y="1561"/>
                  <a:pt x="880" y="1561"/>
                </a:cubicBezTo>
                <a:cubicBezTo>
                  <a:pt x="879" y="1561"/>
                  <a:pt x="879" y="1560"/>
                  <a:pt x="879" y="1560"/>
                </a:cubicBezTo>
                <a:cubicBezTo>
                  <a:pt x="879" y="1558"/>
                  <a:pt x="879" y="1557"/>
                  <a:pt x="877" y="1556"/>
                </a:cubicBezTo>
                <a:cubicBezTo>
                  <a:pt x="875" y="1554"/>
                  <a:pt x="873" y="1555"/>
                  <a:pt x="871" y="1558"/>
                </a:cubicBezTo>
                <a:cubicBezTo>
                  <a:pt x="871" y="1558"/>
                  <a:pt x="871" y="1558"/>
                  <a:pt x="871" y="1558"/>
                </a:cubicBezTo>
                <a:cubicBezTo>
                  <a:pt x="871" y="1558"/>
                  <a:pt x="870" y="1559"/>
                  <a:pt x="869" y="1560"/>
                </a:cubicBezTo>
                <a:cubicBezTo>
                  <a:pt x="869" y="1561"/>
                  <a:pt x="869" y="1561"/>
                  <a:pt x="869" y="1561"/>
                </a:cubicBezTo>
                <a:cubicBezTo>
                  <a:pt x="869" y="1561"/>
                  <a:pt x="869" y="1561"/>
                  <a:pt x="869" y="1561"/>
                </a:cubicBezTo>
                <a:cubicBezTo>
                  <a:pt x="868" y="1564"/>
                  <a:pt x="869" y="1565"/>
                  <a:pt x="871" y="1567"/>
                </a:cubicBezTo>
                <a:cubicBezTo>
                  <a:pt x="870" y="1569"/>
                  <a:pt x="871" y="1571"/>
                  <a:pt x="870" y="1573"/>
                </a:cubicBezTo>
                <a:cubicBezTo>
                  <a:pt x="870" y="1574"/>
                  <a:pt x="869" y="1575"/>
                  <a:pt x="869" y="1576"/>
                </a:cubicBezTo>
                <a:cubicBezTo>
                  <a:pt x="870" y="1577"/>
                  <a:pt x="871" y="1578"/>
                  <a:pt x="871" y="1579"/>
                </a:cubicBezTo>
                <a:cubicBezTo>
                  <a:pt x="871" y="1579"/>
                  <a:pt x="871" y="1578"/>
                  <a:pt x="871" y="1578"/>
                </a:cubicBezTo>
                <a:cubicBezTo>
                  <a:pt x="871" y="1578"/>
                  <a:pt x="871" y="1578"/>
                  <a:pt x="871" y="1578"/>
                </a:cubicBezTo>
                <a:cubicBezTo>
                  <a:pt x="871" y="1579"/>
                  <a:pt x="871" y="1580"/>
                  <a:pt x="871" y="1581"/>
                </a:cubicBezTo>
                <a:cubicBezTo>
                  <a:pt x="871" y="1581"/>
                  <a:pt x="871" y="1581"/>
                  <a:pt x="871" y="1582"/>
                </a:cubicBezTo>
                <a:cubicBezTo>
                  <a:pt x="871" y="1582"/>
                  <a:pt x="871" y="1583"/>
                  <a:pt x="871" y="1584"/>
                </a:cubicBezTo>
                <a:cubicBezTo>
                  <a:pt x="870" y="1584"/>
                  <a:pt x="870" y="1585"/>
                  <a:pt x="869" y="1586"/>
                </a:cubicBezTo>
                <a:cubicBezTo>
                  <a:pt x="869" y="1587"/>
                  <a:pt x="869" y="1588"/>
                  <a:pt x="869" y="1588"/>
                </a:cubicBezTo>
                <a:cubicBezTo>
                  <a:pt x="871" y="1589"/>
                  <a:pt x="872" y="1590"/>
                  <a:pt x="873" y="1591"/>
                </a:cubicBezTo>
                <a:cubicBezTo>
                  <a:pt x="873" y="1591"/>
                  <a:pt x="873" y="1591"/>
                  <a:pt x="873" y="1591"/>
                </a:cubicBezTo>
                <a:cubicBezTo>
                  <a:pt x="873" y="1593"/>
                  <a:pt x="873" y="1595"/>
                  <a:pt x="873" y="1598"/>
                </a:cubicBezTo>
                <a:cubicBezTo>
                  <a:pt x="875" y="1598"/>
                  <a:pt x="878" y="1598"/>
                  <a:pt x="879" y="1596"/>
                </a:cubicBezTo>
                <a:cubicBezTo>
                  <a:pt x="880" y="1595"/>
                  <a:pt x="880" y="1595"/>
                  <a:pt x="881" y="1594"/>
                </a:cubicBezTo>
                <a:cubicBezTo>
                  <a:pt x="881" y="1594"/>
                  <a:pt x="881" y="1594"/>
                  <a:pt x="881" y="1594"/>
                </a:cubicBezTo>
                <a:cubicBezTo>
                  <a:pt x="882" y="1595"/>
                  <a:pt x="883" y="1594"/>
                  <a:pt x="883" y="1594"/>
                </a:cubicBezTo>
                <a:cubicBezTo>
                  <a:pt x="884" y="1594"/>
                  <a:pt x="884" y="1594"/>
                  <a:pt x="884" y="1594"/>
                </a:cubicBezTo>
                <a:cubicBezTo>
                  <a:pt x="884" y="1594"/>
                  <a:pt x="884" y="1594"/>
                  <a:pt x="884" y="1594"/>
                </a:cubicBezTo>
                <a:cubicBezTo>
                  <a:pt x="884" y="1594"/>
                  <a:pt x="884" y="1594"/>
                  <a:pt x="884" y="1594"/>
                </a:cubicBezTo>
                <a:cubicBezTo>
                  <a:pt x="885" y="1597"/>
                  <a:pt x="884" y="1599"/>
                  <a:pt x="881" y="1600"/>
                </a:cubicBezTo>
                <a:cubicBezTo>
                  <a:pt x="880" y="1600"/>
                  <a:pt x="880" y="1601"/>
                  <a:pt x="879" y="1601"/>
                </a:cubicBezTo>
                <a:cubicBezTo>
                  <a:pt x="879" y="1601"/>
                  <a:pt x="879" y="1601"/>
                  <a:pt x="879" y="1601"/>
                </a:cubicBezTo>
                <a:cubicBezTo>
                  <a:pt x="877" y="1601"/>
                  <a:pt x="875" y="1600"/>
                  <a:pt x="873" y="1600"/>
                </a:cubicBezTo>
                <a:cubicBezTo>
                  <a:pt x="873" y="1602"/>
                  <a:pt x="873" y="1605"/>
                  <a:pt x="873" y="1607"/>
                </a:cubicBezTo>
                <a:cubicBezTo>
                  <a:pt x="874" y="1608"/>
                  <a:pt x="875" y="1609"/>
                  <a:pt x="875" y="1609"/>
                </a:cubicBezTo>
                <a:cubicBezTo>
                  <a:pt x="875" y="1610"/>
                  <a:pt x="876" y="1610"/>
                  <a:pt x="876" y="1610"/>
                </a:cubicBezTo>
                <a:cubicBezTo>
                  <a:pt x="876" y="1611"/>
                  <a:pt x="875" y="1611"/>
                  <a:pt x="875" y="1611"/>
                </a:cubicBezTo>
                <a:cubicBezTo>
                  <a:pt x="875" y="1612"/>
                  <a:pt x="875" y="1612"/>
                  <a:pt x="875" y="1612"/>
                </a:cubicBezTo>
                <a:cubicBezTo>
                  <a:pt x="875" y="1613"/>
                  <a:pt x="875" y="1613"/>
                  <a:pt x="875" y="1613"/>
                </a:cubicBezTo>
                <a:cubicBezTo>
                  <a:pt x="876" y="1614"/>
                  <a:pt x="876" y="1614"/>
                  <a:pt x="877" y="1615"/>
                </a:cubicBezTo>
                <a:cubicBezTo>
                  <a:pt x="878" y="1616"/>
                  <a:pt x="878" y="1616"/>
                  <a:pt x="879" y="1617"/>
                </a:cubicBezTo>
                <a:cubicBezTo>
                  <a:pt x="880" y="1617"/>
                  <a:pt x="880" y="1617"/>
                  <a:pt x="881" y="1617"/>
                </a:cubicBezTo>
                <a:cubicBezTo>
                  <a:pt x="881" y="1618"/>
                  <a:pt x="882" y="1618"/>
                  <a:pt x="883" y="1619"/>
                </a:cubicBezTo>
                <a:cubicBezTo>
                  <a:pt x="884" y="1619"/>
                  <a:pt x="884" y="1619"/>
                  <a:pt x="885" y="1619"/>
                </a:cubicBezTo>
                <a:cubicBezTo>
                  <a:pt x="885" y="1619"/>
                  <a:pt x="885" y="1619"/>
                  <a:pt x="885" y="1619"/>
                </a:cubicBezTo>
                <a:cubicBezTo>
                  <a:pt x="885" y="1619"/>
                  <a:pt x="886" y="1619"/>
                  <a:pt x="886" y="1619"/>
                </a:cubicBezTo>
                <a:cubicBezTo>
                  <a:pt x="886" y="1619"/>
                  <a:pt x="886" y="1619"/>
                  <a:pt x="886" y="1619"/>
                </a:cubicBezTo>
                <a:cubicBezTo>
                  <a:pt x="886" y="1620"/>
                  <a:pt x="886" y="1620"/>
                  <a:pt x="886" y="1620"/>
                </a:cubicBezTo>
                <a:cubicBezTo>
                  <a:pt x="886" y="1620"/>
                  <a:pt x="886" y="1621"/>
                  <a:pt x="886" y="1621"/>
                </a:cubicBezTo>
                <a:cubicBezTo>
                  <a:pt x="886" y="1621"/>
                  <a:pt x="886" y="1621"/>
                  <a:pt x="886" y="1621"/>
                </a:cubicBezTo>
                <a:cubicBezTo>
                  <a:pt x="886" y="1621"/>
                  <a:pt x="886" y="1621"/>
                  <a:pt x="886" y="1621"/>
                </a:cubicBezTo>
                <a:cubicBezTo>
                  <a:pt x="886" y="1621"/>
                  <a:pt x="885" y="1621"/>
                  <a:pt x="885" y="1621"/>
                </a:cubicBezTo>
                <a:cubicBezTo>
                  <a:pt x="885" y="1621"/>
                  <a:pt x="885" y="1622"/>
                  <a:pt x="885" y="1623"/>
                </a:cubicBezTo>
                <a:cubicBezTo>
                  <a:pt x="885" y="1623"/>
                  <a:pt x="885" y="1623"/>
                  <a:pt x="885" y="1623"/>
                </a:cubicBezTo>
                <a:cubicBezTo>
                  <a:pt x="886" y="1623"/>
                  <a:pt x="886" y="1623"/>
                  <a:pt x="886" y="1623"/>
                </a:cubicBezTo>
                <a:cubicBezTo>
                  <a:pt x="886" y="1623"/>
                  <a:pt x="886" y="1623"/>
                  <a:pt x="886" y="1623"/>
                </a:cubicBezTo>
                <a:cubicBezTo>
                  <a:pt x="886" y="1624"/>
                  <a:pt x="887" y="1624"/>
                  <a:pt x="887" y="1625"/>
                </a:cubicBezTo>
                <a:cubicBezTo>
                  <a:pt x="887" y="1625"/>
                  <a:pt x="888" y="1625"/>
                  <a:pt x="888" y="1625"/>
                </a:cubicBezTo>
                <a:cubicBezTo>
                  <a:pt x="888" y="1625"/>
                  <a:pt x="888" y="1625"/>
                  <a:pt x="888" y="1625"/>
                </a:cubicBezTo>
                <a:cubicBezTo>
                  <a:pt x="890" y="1625"/>
                  <a:pt x="890" y="1627"/>
                  <a:pt x="891" y="1628"/>
                </a:cubicBezTo>
                <a:cubicBezTo>
                  <a:pt x="893" y="1628"/>
                  <a:pt x="894" y="1628"/>
                  <a:pt x="896" y="1629"/>
                </a:cubicBezTo>
                <a:cubicBezTo>
                  <a:pt x="896" y="1629"/>
                  <a:pt x="896" y="1629"/>
                  <a:pt x="896" y="1629"/>
                </a:cubicBezTo>
                <a:cubicBezTo>
                  <a:pt x="897" y="1629"/>
                  <a:pt x="897" y="1629"/>
                  <a:pt x="898" y="1629"/>
                </a:cubicBezTo>
                <a:cubicBezTo>
                  <a:pt x="898" y="1629"/>
                  <a:pt x="898" y="1630"/>
                  <a:pt x="898" y="1630"/>
                </a:cubicBezTo>
                <a:cubicBezTo>
                  <a:pt x="899" y="1630"/>
                  <a:pt x="899" y="1630"/>
                  <a:pt x="900" y="1630"/>
                </a:cubicBezTo>
                <a:cubicBezTo>
                  <a:pt x="900" y="1630"/>
                  <a:pt x="900" y="1630"/>
                  <a:pt x="900" y="1630"/>
                </a:cubicBezTo>
                <a:cubicBezTo>
                  <a:pt x="900" y="1631"/>
                  <a:pt x="900" y="1631"/>
                  <a:pt x="900" y="1631"/>
                </a:cubicBezTo>
                <a:cubicBezTo>
                  <a:pt x="899" y="1631"/>
                  <a:pt x="899" y="1632"/>
                  <a:pt x="898" y="1632"/>
                </a:cubicBezTo>
                <a:cubicBezTo>
                  <a:pt x="898" y="1633"/>
                  <a:pt x="898" y="1634"/>
                  <a:pt x="898" y="1634"/>
                </a:cubicBezTo>
                <a:cubicBezTo>
                  <a:pt x="898" y="1634"/>
                  <a:pt x="897" y="1635"/>
                  <a:pt x="896" y="1635"/>
                </a:cubicBezTo>
                <a:cubicBezTo>
                  <a:pt x="896" y="1635"/>
                  <a:pt x="897" y="1636"/>
                  <a:pt x="897" y="1636"/>
                </a:cubicBezTo>
                <a:cubicBezTo>
                  <a:pt x="897" y="1635"/>
                  <a:pt x="898" y="1635"/>
                  <a:pt x="898" y="1634"/>
                </a:cubicBezTo>
                <a:cubicBezTo>
                  <a:pt x="898" y="1634"/>
                  <a:pt x="898" y="1635"/>
                  <a:pt x="898" y="1635"/>
                </a:cubicBezTo>
                <a:cubicBezTo>
                  <a:pt x="902" y="1640"/>
                  <a:pt x="909" y="1638"/>
                  <a:pt x="912" y="1644"/>
                </a:cubicBezTo>
                <a:cubicBezTo>
                  <a:pt x="912" y="1644"/>
                  <a:pt x="912" y="1644"/>
                  <a:pt x="912" y="1644"/>
                </a:cubicBezTo>
                <a:cubicBezTo>
                  <a:pt x="912" y="1644"/>
                  <a:pt x="913" y="1645"/>
                  <a:pt x="914" y="1646"/>
                </a:cubicBezTo>
                <a:cubicBezTo>
                  <a:pt x="916" y="1647"/>
                  <a:pt x="919" y="1647"/>
                  <a:pt x="921" y="1646"/>
                </a:cubicBezTo>
                <a:cubicBezTo>
                  <a:pt x="921" y="1646"/>
                  <a:pt x="921" y="1646"/>
                  <a:pt x="921" y="1646"/>
                </a:cubicBezTo>
                <a:cubicBezTo>
                  <a:pt x="922" y="1645"/>
                  <a:pt x="924" y="1645"/>
                  <a:pt x="925" y="1644"/>
                </a:cubicBezTo>
                <a:cubicBezTo>
                  <a:pt x="925" y="1646"/>
                  <a:pt x="925" y="1648"/>
                  <a:pt x="925" y="1650"/>
                </a:cubicBezTo>
                <a:cubicBezTo>
                  <a:pt x="927" y="1649"/>
                  <a:pt x="929" y="1649"/>
                  <a:pt x="928" y="1646"/>
                </a:cubicBezTo>
                <a:cubicBezTo>
                  <a:pt x="927" y="1644"/>
                  <a:pt x="927" y="1643"/>
                  <a:pt x="929" y="1642"/>
                </a:cubicBezTo>
                <a:cubicBezTo>
                  <a:pt x="929" y="1643"/>
                  <a:pt x="929" y="1643"/>
                  <a:pt x="930" y="1644"/>
                </a:cubicBezTo>
                <a:cubicBezTo>
                  <a:pt x="931" y="1645"/>
                  <a:pt x="933" y="1646"/>
                  <a:pt x="934" y="1644"/>
                </a:cubicBezTo>
                <a:cubicBezTo>
                  <a:pt x="934" y="1644"/>
                  <a:pt x="934" y="1644"/>
                  <a:pt x="934" y="1644"/>
                </a:cubicBezTo>
                <a:cubicBezTo>
                  <a:pt x="935" y="1643"/>
                  <a:pt x="936" y="1642"/>
                  <a:pt x="936" y="1641"/>
                </a:cubicBezTo>
                <a:cubicBezTo>
                  <a:pt x="936" y="1641"/>
                  <a:pt x="936" y="1640"/>
                  <a:pt x="937" y="1640"/>
                </a:cubicBezTo>
                <a:cubicBezTo>
                  <a:pt x="939" y="1638"/>
                  <a:pt x="942" y="1640"/>
                  <a:pt x="944" y="1638"/>
                </a:cubicBezTo>
                <a:cubicBezTo>
                  <a:pt x="946" y="1638"/>
                  <a:pt x="948" y="1638"/>
                  <a:pt x="950" y="1638"/>
                </a:cubicBezTo>
                <a:cubicBezTo>
                  <a:pt x="951" y="1637"/>
                  <a:pt x="954" y="1637"/>
                  <a:pt x="951" y="1634"/>
                </a:cubicBezTo>
                <a:cubicBezTo>
                  <a:pt x="951" y="1634"/>
                  <a:pt x="950" y="1634"/>
                  <a:pt x="950" y="1634"/>
                </a:cubicBezTo>
                <a:cubicBezTo>
                  <a:pt x="948" y="1633"/>
                  <a:pt x="946" y="1634"/>
                  <a:pt x="944" y="1632"/>
                </a:cubicBezTo>
                <a:cubicBezTo>
                  <a:pt x="944" y="1632"/>
                  <a:pt x="944" y="1632"/>
                  <a:pt x="944" y="1632"/>
                </a:cubicBezTo>
                <a:cubicBezTo>
                  <a:pt x="943" y="1631"/>
                  <a:pt x="940" y="1632"/>
                  <a:pt x="939" y="1630"/>
                </a:cubicBezTo>
                <a:cubicBezTo>
                  <a:pt x="938" y="1630"/>
                  <a:pt x="938" y="1630"/>
                  <a:pt x="938" y="1630"/>
                </a:cubicBezTo>
                <a:cubicBezTo>
                  <a:pt x="938" y="1630"/>
                  <a:pt x="937" y="1629"/>
                  <a:pt x="937" y="1628"/>
                </a:cubicBezTo>
                <a:cubicBezTo>
                  <a:pt x="937" y="1628"/>
                  <a:pt x="937" y="1628"/>
                  <a:pt x="937" y="1628"/>
                </a:cubicBezTo>
                <a:cubicBezTo>
                  <a:pt x="936" y="1628"/>
                  <a:pt x="935" y="1627"/>
                  <a:pt x="935" y="1627"/>
                </a:cubicBezTo>
                <a:cubicBezTo>
                  <a:pt x="934" y="1626"/>
                  <a:pt x="933" y="1625"/>
                  <a:pt x="933" y="1625"/>
                </a:cubicBezTo>
                <a:cubicBezTo>
                  <a:pt x="933" y="1625"/>
                  <a:pt x="933" y="1625"/>
                  <a:pt x="933" y="1625"/>
                </a:cubicBezTo>
                <a:cubicBezTo>
                  <a:pt x="932" y="1624"/>
                  <a:pt x="931" y="1623"/>
                  <a:pt x="931" y="1623"/>
                </a:cubicBezTo>
                <a:cubicBezTo>
                  <a:pt x="931" y="1623"/>
                  <a:pt x="931" y="1623"/>
                  <a:pt x="931" y="1623"/>
                </a:cubicBezTo>
                <a:cubicBezTo>
                  <a:pt x="930" y="1622"/>
                  <a:pt x="929" y="1621"/>
                  <a:pt x="929" y="1621"/>
                </a:cubicBezTo>
                <a:cubicBezTo>
                  <a:pt x="926" y="1618"/>
                  <a:pt x="929" y="1614"/>
                  <a:pt x="927" y="1611"/>
                </a:cubicBezTo>
                <a:cubicBezTo>
                  <a:pt x="927" y="1611"/>
                  <a:pt x="927" y="1611"/>
                  <a:pt x="927" y="1611"/>
                </a:cubicBezTo>
                <a:cubicBezTo>
                  <a:pt x="925" y="1610"/>
                  <a:pt x="924" y="1609"/>
                  <a:pt x="922" y="1609"/>
                </a:cubicBezTo>
                <a:cubicBezTo>
                  <a:pt x="921" y="1609"/>
                  <a:pt x="920" y="1609"/>
                  <a:pt x="919" y="1609"/>
                </a:cubicBezTo>
                <a:cubicBezTo>
                  <a:pt x="919" y="1609"/>
                  <a:pt x="918" y="1608"/>
                  <a:pt x="918" y="1608"/>
                </a:cubicBezTo>
                <a:cubicBezTo>
                  <a:pt x="918" y="1608"/>
                  <a:pt x="918" y="1608"/>
                  <a:pt x="918" y="1608"/>
                </a:cubicBezTo>
                <a:cubicBezTo>
                  <a:pt x="918" y="1607"/>
                  <a:pt x="918" y="1607"/>
                  <a:pt x="918" y="1607"/>
                </a:cubicBezTo>
                <a:cubicBezTo>
                  <a:pt x="921" y="1605"/>
                  <a:pt x="924" y="1605"/>
                  <a:pt x="927" y="1605"/>
                </a:cubicBezTo>
                <a:cubicBezTo>
                  <a:pt x="927" y="1605"/>
                  <a:pt x="927" y="1604"/>
                  <a:pt x="927" y="1604"/>
                </a:cubicBezTo>
                <a:cubicBezTo>
                  <a:pt x="925" y="1603"/>
                  <a:pt x="925" y="1601"/>
                  <a:pt x="925" y="1600"/>
                </a:cubicBezTo>
                <a:cubicBezTo>
                  <a:pt x="924" y="1600"/>
                  <a:pt x="923" y="1599"/>
                  <a:pt x="922" y="1599"/>
                </a:cubicBezTo>
                <a:cubicBezTo>
                  <a:pt x="922" y="1598"/>
                  <a:pt x="923" y="1598"/>
                  <a:pt x="923" y="1598"/>
                </a:cubicBezTo>
                <a:cubicBezTo>
                  <a:pt x="923" y="1597"/>
                  <a:pt x="923" y="1597"/>
                  <a:pt x="923" y="1596"/>
                </a:cubicBezTo>
                <a:cubicBezTo>
                  <a:pt x="922" y="1593"/>
                  <a:pt x="922" y="1591"/>
                  <a:pt x="923" y="1588"/>
                </a:cubicBezTo>
                <a:cubicBezTo>
                  <a:pt x="924" y="1588"/>
                  <a:pt x="924" y="1587"/>
                  <a:pt x="925" y="1586"/>
                </a:cubicBezTo>
                <a:cubicBezTo>
                  <a:pt x="926" y="1586"/>
                  <a:pt x="926" y="1585"/>
                  <a:pt x="927" y="1584"/>
                </a:cubicBezTo>
                <a:cubicBezTo>
                  <a:pt x="927" y="1584"/>
                  <a:pt x="927" y="1584"/>
                  <a:pt x="927" y="1584"/>
                </a:cubicBezTo>
                <a:cubicBezTo>
                  <a:pt x="928" y="1584"/>
                  <a:pt x="928" y="1583"/>
                  <a:pt x="928" y="1581"/>
                </a:cubicBezTo>
                <a:cubicBezTo>
                  <a:pt x="928" y="1581"/>
                  <a:pt x="928" y="1581"/>
                  <a:pt x="928" y="1580"/>
                </a:cubicBezTo>
                <a:cubicBezTo>
                  <a:pt x="929" y="1580"/>
                  <a:pt x="930" y="1580"/>
                  <a:pt x="931" y="1580"/>
                </a:cubicBezTo>
                <a:cubicBezTo>
                  <a:pt x="932" y="1579"/>
                  <a:pt x="933" y="1578"/>
                  <a:pt x="935" y="1577"/>
                </a:cubicBezTo>
                <a:cubicBezTo>
                  <a:pt x="934" y="1575"/>
                  <a:pt x="934" y="1574"/>
                  <a:pt x="934" y="1573"/>
                </a:cubicBezTo>
                <a:cubicBezTo>
                  <a:pt x="932" y="1572"/>
                  <a:pt x="933" y="1570"/>
                  <a:pt x="935" y="1569"/>
                </a:cubicBezTo>
                <a:cubicBezTo>
                  <a:pt x="935" y="1568"/>
                  <a:pt x="936" y="1568"/>
                  <a:pt x="936" y="1567"/>
                </a:cubicBezTo>
                <a:cubicBezTo>
                  <a:pt x="936" y="1566"/>
                  <a:pt x="936" y="1566"/>
                  <a:pt x="937" y="1566"/>
                </a:cubicBezTo>
                <a:cubicBezTo>
                  <a:pt x="937" y="1566"/>
                  <a:pt x="938" y="1565"/>
                  <a:pt x="938" y="1565"/>
                </a:cubicBezTo>
                <a:cubicBezTo>
                  <a:pt x="938" y="1564"/>
                  <a:pt x="938" y="1564"/>
                  <a:pt x="939" y="1563"/>
                </a:cubicBezTo>
                <a:cubicBezTo>
                  <a:pt x="940" y="1562"/>
                  <a:pt x="941" y="1562"/>
                  <a:pt x="942" y="1561"/>
                </a:cubicBezTo>
                <a:cubicBezTo>
                  <a:pt x="942" y="1561"/>
                  <a:pt x="942" y="1561"/>
                  <a:pt x="942" y="1561"/>
                </a:cubicBezTo>
                <a:cubicBezTo>
                  <a:pt x="943" y="1561"/>
                  <a:pt x="944" y="1560"/>
                  <a:pt x="944" y="1559"/>
                </a:cubicBezTo>
                <a:cubicBezTo>
                  <a:pt x="945" y="1559"/>
                  <a:pt x="945" y="1558"/>
                  <a:pt x="946" y="1558"/>
                </a:cubicBezTo>
                <a:cubicBezTo>
                  <a:pt x="946" y="1558"/>
                  <a:pt x="946" y="1558"/>
                  <a:pt x="946" y="1558"/>
                </a:cubicBezTo>
                <a:cubicBezTo>
                  <a:pt x="947" y="1556"/>
                  <a:pt x="949" y="1557"/>
                  <a:pt x="950" y="1555"/>
                </a:cubicBezTo>
                <a:cubicBezTo>
                  <a:pt x="950" y="1555"/>
                  <a:pt x="950" y="1555"/>
                  <a:pt x="950" y="1555"/>
                </a:cubicBezTo>
                <a:cubicBezTo>
                  <a:pt x="950" y="1552"/>
                  <a:pt x="949" y="1549"/>
                  <a:pt x="948" y="1546"/>
                </a:cubicBezTo>
                <a:cubicBezTo>
                  <a:pt x="948" y="1546"/>
                  <a:pt x="948" y="1545"/>
                  <a:pt x="948" y="1545"/>
                </a:cubicBezTo>
                <a:cubicBezTo>
                  <a:pt x="947" y="1543"/>
                  <a:pt x="945" y="1543"/>
                  <a:pt x="944" y="1542"/>
                </a:cubicBezTo>
                <a:cubicBezTo>
                  <a:pt x="943" y="1542"/>
                  <a:pt x="943" y="1542"/>
                  <a:pt x="942" y="1542"/>
                </a:cubicBezTo>
                <a:cubicBezTo>
                  <a:pt x="942" y="1541"/>
                  <a:pt x="941" y="1541"/>
                  <a:pt x="940" y="1540"/>
                </a:cubicBezTo>
                <a:cubicBezTo>
                  <a:pt x="940" y="1540"/>
                  <a:pt x="940" y="1540"/>
                  <a:pt x="940" y="1540"/>
                </a:cubicBezTo>
                <a:cubicBezTo>
                  <a:pt x="940" y="1539"/>
                  <a:pt x="938" y="1540"/>
                  <a:pt x="937" y="1538"/>
                </a:cubicBezTo>
                <a:cubicBezTo>
                  <a:pt x="937" y="1538"/>
                  <a:pt x="937" y="1538"/>
                  <a:pt x="937" y="1538"/>
                </a:cubicBezTo>
                <a:cubicBezTo>
                  <a:pt x="935" y="1537"/>
                  <a:pt x="936" y="1535"/>
                  <a:pt x="935" y="1534"/>
                </a:cubicBezTo>
                <a:cubicBezTo>
                  <a:pt x="934" y="1533"/>
                  <a:pt x="934" y="1532"/>
                  <a:pt x="934" y="1531"/>
                </a:cubicBezTo>
                <a:cubicBezTo>
                  <a:pt x="935" y="1530"/>
                  <a:pt x="936" y="1529"/>
                  <a:pt x="936" y="1529"/>
                </a:cubicBezTo>
                <a:cubicBezTo>
                  <a:pt x="937" y="1528"/>
                  <a:pt x="938" y="1527"/>
                  <a:pt x="938" y="1527"/>
                </a:cubicBezTo>
                <a:cubicBezTo>
                  <a:pt x="939" y="1526"/>
                  <a:pt x="940" y="1525"/>
                  <a:pt x="940" y="1525"/>
                </a:cubicBezTo>
                <a:cubicBezTo>
                  <a:pt x="940" y="1525"/>
                  <a:pt x="940" y="1525"/>
                  <a:pt x="940" y="1525"/>
                </a:cubicBezTo>
                <a:cubicBezTo>
                  <a:pt x="941" y="1524"/>
                  <a:pt x="942" y="1524"/>
                  <a:pt x="942" y="1523"/>
                </a:cubicBezTo>
                <a:cubicBezTo>
                  <a:pt x="942" y="1523"/>
                  <a:pt x="942" y="1523"/>
                  <a:pt x="942" y="1523"/>
                </a:cubicBezTo>
                <a:cubicBezTo>
                  <a:pt x="943" y="1522"/>
                  <a:pt x="944" y="1522"/>
                  <a:pt x="944" y="1521"/>
                </a:cubicBezTo>
                <a:cubicBezTo>
                  <a:pt x="944" y="1521"/>
                  <a:pt x="944" y="1521"/>
                  <a:pt x="944" y="1521"/>
                </a:cubicBezTo>
                <a:cubicBezTo>
                  <a:pt x="946" y="1519"/>
                  <a:pt x="950" y="1522"/>
                  <a:pt x="952" y="1518"/>
                </a:cubicBezTo>
                <a:cubicBezTo>
                  <a:pt x="952" y="1518"/>
                  <a:pt x="952" y="1517"/>
                  <a:pt x="952" y="1516"/>
                </a:cubicBezTo>
                <a:cubicBezTo>
                  <a:pt x="951" y="1515"/>
                  <a:pt x="951" y="1514"/>
                  <a:pt x="952" y="1513"/>
                </a:cubicBezTo>
                <a:cubicBezTo>
                  <a:pt x="952" y="1513"/>
                  <a:pt x="952" y="1513"/>
                  <a:pt x="952" y="1513"/>
                </a:cubicBezTo>
                <a:cubicBezTo>
                  <a:pt x="953" y="1513"/>
                  <a:pt x="953" y="1512"/>
                  <a:pt x="954" y="1511"/>
                </a:cubicBezTo>
                <a:cubicBezTo>
                  <a:pt x="954" y="1511"/>
                  <a:pt x="954" y="1511"/>
                  <a:pt x="954" y="1511"/>
                </a:cubicBezTo>
                <a:cubicBezTo>
                  <a:pt x="956" y="1508"/>
                  <a:pt x="954" y="1505"/>
                  <a:pt x="955" y="1502"/>
                </a:cubicBezTo>
                <a:cubicBezTo>
                  <a:pt x="954" y="1502"/>
                  <a:pt x="953" y="1501"/>
                  <a:pt x="952" y="1501"/>
                </a:cubicBezTo>
                <a:cubicBezTo>
                  <a:pt x="952" y="1501"/>
                  <a:pt x="953" y="1500"/>
                  <a:pt x="954" y="1500"/>
                </a:cubicBezTo>
                <a:cubicBezTo>
                  <a:pt x="954" y="1500"/>
                  <a:pt x="954" y="1500"/>
                  <a:pt x="955" y="1500"/>
                </a:cubicBezTo>
                <a:cubicBezTo>
                  <a:pt x="955" y="1500"/>
                  <a:pt x="955" y="1500"/>
                  <a:pt x="956" y="1499"/>
                </a:cubicBezTo>
                <a:cubicBezTo>
                  <a:pt x="955" y="1499"/>
                  <a:pt x="956" y="1498"/>
                  <a:pt x="956" y="1498"/>
                </a:cubicBezTo>
                <a:cubicBezTo>
                  <a:pt x="956" y="1497"/>
                  <a:pt x="957" y="1497"/>
                  <a:pt x="958" y="1496"/>
                </a:cubicBezTo>
                <a:cubicBezTo>
                  <a:pt x="959" y="1495"/>
                  <a:pt x="961" y="1495"/>
                  <a:pt x="961" y="1494"/>
                </a:cubicBezTo>
                <a:cubicBezTo>
                  <a:pt x="961" y="1494"/>
                  <a:pt x="961" y="1494"/>
                  <a:pt x="961" y="1494"/>
                </a:cubicBezTo>
                <a:cubicBezTo>
                  <a:pt x="962" y="1493"/>
                  <a:pt x="961" y="1493"/>
                  <a:pt x="961" y="1492"/>
                </a:cubicBezTo>
                <a:cubicBezTo>
                  <a:pt x="963" y="1492"/>
                  <a:pt x="963" y="1494"/>
                  <a:pt x="964" y="1494"/>
                </a:cubicBezTo>
                <a:cubicBezTo>
                  <a:pt x="965" y="1494"/>
                  <a:pt x="965" y="1494"/>
                  <a:pt x="965" y="1494"/>
                </a:cubicBezTo>
                <a:cubicBezTo>
                  <a:pt x="966" y="1494"/>
                  <a:pt x="967" y="1493"/>
                  <a:pt x="967" y="1492"/>
                </a:cubicBezTo>
                <a:cubicBezTo>
                  <a:pt x="968" y="1490"/>
                  <a:pt x="969" y="1487"/>
                  <a:pt x="967" y="1485"/>
                </a:cubicBezTo>
                <a:cubicBezTo>
                  <a:pt x="966" y="1485"/>
                  <a:pt x="966" y="1485"/>
                  <a:pt x="966" y="1485"/>
                </a:cubicBezTo>
                <a:cubicBezTo>
                  <a:pt x="963" y="1486"/>
                  <a:pt x="960" y="1486"/>
                  <a:pt x="958" y="1484"/>
                </a:cubicBezTo>
                <a:cubicBezTo>
                  <a:pt x="958" y="1484"/>
                  <a:pt x="958" y="1484"/>
                  <a:pt x="958" y="1484"/>
                </a:cubicBezTo>
                <a:cubicBezTo>
                  <a:pt x="957" y="1481"/>
                  <a:pt x="955" y="1478"/>
                  <a:pt x="956" y="1475"/>
                </a:cubicBezTo>
                <a:cubicBezTo>
                  <a:pt x="957" y="1472"/>
                  <a:pt x="959" y="1470"/>
                  <a:pt x="961" y="1473"/>
                </a:cubicBezTo>
                <a:cubicBezTo>
                  <a:pt x="961" y="1473"/>
                  <a:pt x="961" y="1473"/>
                  <a:pt x="961" y="1473"/>
                </a:cubicBezTo>
                <a:cubicBezTo>
                  <a:pt x="964" y="1477"/>
                  <a:pt x="967" y="1476"/>
                  <a:pt x="971" y="1475"/>
                </a:cubicBezTo>
                <a:cubicBezTo>
                  <a:pt x="979" y="1471"/>
                  <a:pt x="978" y="1464"/>
                  <a:pt x="977" y="1457"/>
                </a:cubicBezTo>
                <a:cubicBezTo>
                  <a:pt x="978" y="1457"/>
                  <a:pt x="978" y="1456"/>
                  <a:pt x="979" y="1456"/>
                </a:cubicBezTo>
                <a:cubicBezTo>
                  <a:pt x="979" y="1452"/>
                  <a:pt x="981" y="1449"/>
                  <a:pt x="985" y="1448"/>
                </a:cubicBezTo>
                <a:cubicBezTo>
                  <a:pt x="984" y="1448"/>
                  <a:pt x="984" y="1448"/>
                  <a:pt x="984" y="1448"/>
                </a:cubicBezTo>
                <a:cubicBezTo>
                  <a:pt x="989" y="1445"/>
                  <a:pt x="994" y="1449"/>
                  <a:pt x="998" y="1446"/>
                </a:cubicBezTo>
                <a:cubicBezTo>
                  <a:pt x="1000" y="1444"/>
                  <a:pt x="1002" y="1446"/>
                  <a:pt x="1004" y="1444"/>
                </a:cubicBezTo>
                <a:cubicBezTo>
                  <a:pt x="1004" y="1444"/>
                  <a:pt x="1005" y="1444"/>
                  <a:pt x="1005" y="1444"/>
                </a:cubicBezTo>
                <a:cubicBezTo>
                  <a:pt x="1006" y="1443"/>
                  <a:pt x="1008" y="1443"/>
                  <a:pt x="1010" y="1442"/>
                </a:cubicBezTo>
                <a:cubicBezTo>
                  <a:pt x="1010" y="1442"/>
                  <a:pt x="1010" y="1442"/>
                  <a:pt x="1010" y="1442"/>
                </a:cubicBezTo>
                <a:cubicBezTo>
                  <a:pt x="1010" y="1441"/>
                  <a:pt x="1012" y="1441"/>
                  <a:pt x="1013" y="1440"/>
                </a:cubicBezTo>
                <a:cubicBezTo>
                  <a:pt x="1014" y="1440"/>
                  <a:pt x="1014" y="1439"/>
                  <a:pt x="1014" y="1439"/>
                </a:cubicBezTo>
                <a:cubicBezTo>
                  <a:pt x="1013" y="1439"/>
                  <a:pt x="1013" y="1439"/>
                  <a:pt x="1013" y="1438"/>
                </a:cubicBezTo>
                <a:cubicBezTo>
                  <a:pt x="1013" y="1438"/>
                  <a:pt x="1013" y="1438"/>
                  <a:pt x="1013" y="1438"/>
                </a:cubicBezTo>
                <a:cubicBezTo>
                  <a:pt x="1013" y="1438"/>
                  <a:pt x="1013" y="1438"/>
                  <a:pt x="1013" y="1438"/>
                </a:cubicBezTo>
                <a:cubicBezTo>
                  <a:pt x="1013" y="1438"/>
                  <a:pt x="1013" y="1438"/>
                  <a:pt x="1013" y="1438"/>
                </a:cubicBezTo>
                <a:cubicBezTo>
                  <a:pt x="1013" y="1438"/>
                  <a:pt x="1013" y="1438"/>
                  <a:pt x="1013" y="1438"/>
                </a:cubicBezTo>
                <a:cubicBezTo>
                  <a:pt x="1013" y="1438"/>
                  <a:pt x="1013" y="1438"/>
                  <a:pt x="1014" y="1439"/>
                </a:cubicBezTo>
                <a:cubicBezTo>
                  <a:pt x="1014" y="1439"/>
                  <a:pt x="1014" y="1439"/>
                  <a:pt x="1014" y="1439"/>
                </a:cubicBezTo>
                <a:cubicBezTo>
                  <a:pt x="1015" y="1439"/>
                  <a:pt x="1015" y="1439"/>
                  <a:pt x="1015" y="1438"/>
                </a:cubicBezTo>
                <a:cubicBezTo>
                  <a:pt x="1016" y="1437"/>
                  <a:pt x="1016" y="1436"/>
                  <a:pt x="1017" y="1435"/>
                </a:cubicBezTo>
                <a:cubicBezTo>
                  <a:pt x="1017" y="1435"/>
                  <a:pt x="1017" y="1435"/>
                  <a:pt x="1017" y="1435"/>
                </a:cubicBezTo>
                <a:cubicBezTo>
                  <a:pt x="1018" y="1434"/>
                  <a:pt x="1018" y="1432"/>
                  <a:pt x="1019" y="1431"/>
                </a:cubicBezTo>
                <a:cubicBezTo>
                  <a:pt x="1019" y="1431"/>
                  <a:pt x="1019" y="1431"/>
                  <a:pt x="1019" y="1431"/>
                </a:cubicBezTo>
                <a:cubicBezTo>
                  <a:pt x="1020" y="1430"/>
                  <a:pt x="1020" y="1428"/>
                  <a:pt x="1020" y="1427"/>
                </a:cubicBezTo>
                <a:cubicBezTo>
                  <a:pt x="1020" y="1427"/>
                  <a:pt x="1021" y="1427"/>
                  <a:pt x="1021" y="1427"/>
                </a:cubicBezTo>
                <a:cubicBezTo>
                  <a:pt x="1022" y="1426"/>
                  <a:pt x="1022" y="1425"/>
                  <a:pt x="1023" y="1425"/>
                </a:cubicBezTo>
                <a:cubicBezTo>
                  <a:pt x="1023" y="1423"/>
                  <a:pt x="1023" y="1421"/>
                  <a:pt x="1023" y="1419"/>
                </a:cubicBezTo>
                <a:cubicBezTo>
                  <a:pt x="1022" y="1419"/>
                  <a:pt x="1022" y="1419"/>
                  <a:pt x="1021" y="1419"/>
                </a:cubicBezTo>
                <a:cubicBezTo>
                  <a:pt x="1021" y="1419"/>
                  <a:pt x="1021" y="1419"/>
                  <a:pt x="1021" y="1419"/>
                </a:cubicBezTo>
                <a:cubicBezTo>
                  <a:pt x="1021" y="1418"/>
                  <a:pt x="1021" y="1418"/>
                  <a:pt x="1021" y="1417"/>
                </a:cubicBezTo>
                <a:cubicBezTo>
                  <a:pt x="1020" y="1417"/>
                  <a:pt x="1019" y="1417"/>
                  <a:pt x="1017" y="1417"/>
                </a:cubicBezTo>
                <a:cubicBezTo>
                  <a:pt x="1017" y="1416"/>
                  <a:pt x="1016" y="1415"/>
                  <a:pt x="1016" y="1415"/>
                </a:cubicBezTo>
                <a:cubicBezTo>
                  <a:pt x="1016" y="1415"/>
                  <a:pt x="1015" y="1415"/>
                  <a:pt x="1015" y="1415"/>
                </a:cubicBezTo>
                <a:cubicBezTo>
                  <a:pt x="1015" y="1414"/>
                  <a:pt x="1015" y="1413"/>
                  <a:pt x="1015" y="1412"/>
                </a:cubicBezTo>
                <a:cubicBezTo>
                  <a:pt x="1016" y="1412"/>
                  <a:pt x="1017" y="1412"/>
                  <a:pt x="1017" y="1411"/>
                </a:cubicBezTo>
                <a:cubicBezTo>
                  <a:pt x="1017" y="1410"/>
                  <a:pt x="1017" y="1409"/>
                  <a:pt x="1017" y="1408"/>
                </a:cubicBezTo>
                <a:cubicBezTo>
                  <a:pt x="1017" y="1408"/>
                  <a:pt x="1016" y="1408"/>
                  <a:pt x="1015" y="1408"/>
                </a:cubicBezTo>
                <a:cubicBezTo>
                  <a:pt x="1015" y="1408"/>
                  <a:pt x="1015" y="1408"/>
                  <a:pt x="1015" y="1408"/>
                </a:cubicBezTo>
                <a:cubicBezTo>
                  <a:pt x="1015" y="1407"/>
                  <a:pt x="1015" y="1406"/>
                  <a:pt x="1015" y="1406"/>
                </a:cubicBezTo>
                <a:cubicBezTo>
                  <a:pt x="1015" y="1406"/>
                  <a:pt x="1014" y="1406"/>
                  <a:pt x="1014" y="1406"/>
                </a:cubicBezTo>
                <a:cubicBezTo>
                  <a:pt x="1014" y="1406"/>
                  <a:pt x="1014" y="1406"/>
                  <a:pt x="1014" y="1406"/>
                </a:cubicBezTo>
                <a:cubicBezTo>
                  <a:pt x="1014" y="1406"/>
                  <a:pt x="1014" y="1406"/>
                  <a:pt x="1014" y="1406"/>
                </a:cubicBezTo>
                <a:cubicBezTo>
                  <a:pt x="1013" y="1404"/>
                  <a:pt x="1012" y="1403"/>
                  <a:pt x="1011" y="1402"/>
                </a:cubicBezTo>
                <a:cubicBezTo>
                  <a:pt x="1010" y="1401"/>
                  <a:pt x="1009" y="1400"/>
                  <a:pt x="1009" y="1398"/>
                </a:cubicBezTo>
                <a:cubicBezTo>
                  <a:pt x="1007" y="1397"/>
                  <a:pt x="1007" y="1395"/>
                  <a:pt x="1007" y="1393"/>
                </a:cubicBezTo>
                <a:cubicBezTo>
                  <a:pt x="1007" y="1392"/>
                  <a:pt x="1007" y="1391"/>
                  <a:pt x="1008" y="1390"/>
                </a:cubicBezTo>
                <a:cubicBezTo>
                  <a:pt x="1009" y="1389"/>
                  <a:pt x="1009" y="1390"/>
                  <a:pt x="1010" y="1391"/>
                </a:cubicBezTo>
                <a:cubicBezTo>
                  <a:pt x="1011" y="1393"/>
                  <a:pt x="1012" y="1394"/>
                  <a:pt x="1013" y="1396"/>
                </a:cubicBezTo>
                <a:cubicBezTo>
                  <a:pt x="1015" y="1396"/>
                  <a:pt x="1016" y="1397"/>
                  <a:pt x="1017" y="1398"/>
                </a:cubicBezTo>
                <a:cubicBezTo>
                  <a:pt x="1018" y="1399"/>
                  <a:pt x="1018" y="1399"/>
                  <a:pt x="1019" y="1400"/>
                </a:cubicBezTo>
                <a:cubicBezTo>
                  <a:pt x="1020" y="1400"/>
                  <a:pt x="1021" y="1400"/>
                  <a:pt x="1023" y="1400"/>
                </a:cubicBezTo>
                <a:cubicBezTo>
                  <a:pt x="1023" y="1400"/>
                  <a:pt x="1023" y="1400"/>
                  <a:pt x="1023" y="1400"/>
                </a:cubicBezTo>
                <a:cubicBezTo>
                  <a:pt x="1023" y="1401"/>
                  <a:pt x="1023" y="1401"/>
                  <a:pt x="1023" y="1402"/>
                </a:cubicBezTo>
                <a:cubicBezTo>
                  <a:pt x="1023" y="1402"/>
                  <a:pt x="1024" y="1402"/>
                  <a:pt x="1024" y="1402"/>
                </a:cubicBezTo>
                <a:cubicBezTo>
                  <a:pt x="1024" y="1402"/>
                  <a:pt x="1025" y="1402"/>
                  <a:pt x="1025" y="1403"/>
                </a:cubicBezTo>
                <a:cubicBezTo>
                  <a:pt x="1026" y="1403"/>
                  <a:pt x="1028" y="1403"/>
                  <a:pt x="1029" y="1402"/>
                </a:cubicBezTo>
                <a:cubicBezTo>
                  <a:pt x="1029" y="1402"/>
                  <a:pt x="1029" y="1402"/>
                  <a:pt x="1029" y="1402"/>
                </a:cubicBezTo>
                <a:cubicBezTo>
                  <a:pt x="1029" y="1401"/>
                  <a:pt x="1030" y="1401"/>
                  <a:pt x="1031" y="1402"/>
                </a:cubicBezTo>
                <a:cubicBezTo>
                  <a:pt x="1032" y="1402"/>
                  <a:pt x="1032" y="1402"/>
                  <a:pt x="1033" y="1402"/>
                </a:cubicBezTo>
                <a:cubicBezTo>
                  <a:pt x="1037" y="1404"/>
                  <a:pt x="1040" y="1401"/>
                  <a:pt x="1044" y="1400"/>
                </a:cubicBezTo>
                <a:cubicBezTo>
                  <a:pt x="1044" y="1400"/>
                  <a:pt x="1044" y="1400"/>
                  <a:pt x="1044" y="1400"/>
                </a:cubicBezTo>
                <a:cubicBezTo>
                  <a:pt x="1045" y="1399"/>
                  <a:pt x="1045" y="1399"/>
                  <a:pt x="1046" y="1398"/>
                </a:cubicBezTo>
                <a:cubicBezTo>
                  <a:pt x="1046" y="1398"/>
                  <a:pt x="1046" y="1398"/>
                  <a:pt x="1046" y="1398"/>
                </a:cubicBezTo>
                <a:cubicBezTo>
                  <a:pt x="1047" y="1397"/>
                  <a:pt x="1047" y="1395"/>
                  <a:pt x="1048" y="1394"/>
                </a:cubicBezTo>
                <a:cubicBezTo>
                  <a:pt x="1049" y="1393"/>
                  <a:pt x="1049" y="1391"/>
                  <a:pt x="1050" y="1390"/>
                </a:cubicBezTo>
                <a:cubicBezTo>
                  <a:pt x="1051" y="1389"/>
                  <a:pt x="1051" y="1388"/>
                  <a:pt x="1051" y="1387"/>
                </a:cubicBezTo>
                <a:cubicBezTo>
                  <a:pt x="1052" y="1387"/>
                  <a:pt x="1053" y="1385"/>
                  <a:pt x="1054" y="1385"/>
                </a:cubicBezTo>
                <a:cubicBezTo>
                  <a:pt x="1054" y="1385"/>
                  <a:pt x="1054" y="1385"/>
                  <a:pt x="1054" y="1385"/>
                </a:cubicBezTo>
                <a:cubicBezTo>
                  <a:pt x="1055" y="1383"/>
                  <a:pt x="1054" y="1382"/>
                  <a:pt x="1055" y="1381"/>
                </a:cubicBezTo>
                <a:cubicBezTo>
                  <a:pt x="1055" y="1380"/>
                  <a:pt x="1055" y="1379"/>
                  <a:pt x="1056" y="1379"/>
                </a:cubicBezTo>
                <a:cubicBezTo>
                  <a:pt x="1054" y="1378"/>
                  <a:pt x="1054" y="1377"/>
                  <a:pt x="1054" y="1375"/>
                </a:cubicBezTo>
                <a:cubicBezTo>
                  <a:pt x="1058" y="1370"/>
                  <a:pt x="1061" y="1365"/>
                  <a:pt x="1065" y="1360"/>
                </a:cubicBezTo>
                <a:cubicBezTo>
                  <a:pt x="1065" y="1360"/>
                  <a:pt x="1065" y="1360"/>
                  <a:pt x="1065" y="1360"/>
                </a:cubicBezTo>
                <a:cubicBezTo>
                  <a:pt x="1067" y="1359"/>
                  <a:pt x="1069" y="1359"/>
                  <a:pt x="1071" y="1359"/>
                </a:cubicBezTo>
                <a:cubicBezTo>
                  <a:pt x="1071" y="1361"/>
                  <a:pt x="1070" y="1364"/>
                  <a:pt x="1068" y="1366"/>
                </a:cubicBezTo>
                <a:cubicBezTo>
                  <a:pt x="1067" y="1367"/>
                  <a:pt x="1067" y="1368"/>
                  <a:pt x="1069" y="1369"/>
                </a:cubicBezTo>
                <a:cubicBezTo>
                  <a:pt x="1069" y="1369"/>
                  <a:pt x="1069" y="1369"/>
                  <a:pt x="1069" y="1369"/>
                </a:cubicBezTo>
                <a:cubicBezTo>
                  <a:pt x="1070" y="1369"/>
                  <a:pt x="1070" y="1368"/>
                  <a:pt x="1071" y="1367"/>
                </a:cubicBezTo>
                <a:cubicBezTo>
                  <a:pt x="1071" y="1367"/>
                  <a:pt x="1071" y="1367"/>
                  <a:pt x="1071" y="1367"/>
                </a:cubicBezTo>
                <a:cubicBezTo>
                  <a:pt x="1072" y="1367"/>
                  <a:pt x="1072" y="1366"/>
                  <a:pt x="1073" y="1365"/>
                </a:cubicBezTo>
                <a:cubicBezTo>
                  <a:pt x="1073" y="1365"/>
                  <a:pt x="1073" y="1364"/>
                  <a:pt x="1073" y="1363"/>
                </a:cubicBezTo>
                <a:cubicBezTo>
                  <a:pt x="1074" y="1362"/>
                  <a:pt x="1074" y="1361"/>
                  <a:pt x="1075" y="1360"/>
                </a:cubicBezTo>
                <a:cubicBezTo>
                  <a:pt x="1075" y="1358"/>
                  <a:pt x="1075" y="1357"/>
                  <a:pt x="1075" y="1356"/>
                </a:cubicBezTo>
                <a:cubicBezTo>
                  <a:pt x="1075" y="1356"/>
                  <a:pt x="1075" y="1356"/>
                  <a:pt x="1075" y="1356"/>
                </a:cubicBezTo>
                <a:cubicBezTo>
                  <a:pt x="1075" y="1356"/>
                  <a:pt x="1075" y="1356"/>
                  <a:pt x="1075" y="1356"/>
                </a:cubicBezTo>
                <a:cubicBezTo>
                  <a:pt x="1075" y="1356"/>
                  <a:pt x="1075" y="1356"/>
                  <a:pt x="1075" y="1356"/>
                </a:cubicBezTo>
                <a:cubicBezTo>
                  <a:pt x="1075" y="1356"/>
                  <a:pt x="1075" y="1356"/>
                  <a:pt x="1075" y="1356"/>
                </a:cubicBezTo>
                <a:cubicBezTo>
                  <a:pt x="1076" y="1355"/>
                  <a:pt x="1076" y="1353"/>
                  <a:pt x="1077" y="1351"/>
                </a:cubicBezTo>
                <a:cubicBezTo>
                  <a:pt x="1076" y="1351"/>
                  <a:pt x="1076" y="1351"/>
                  <a:pt x="1077" y="1350"/>
                </a:cubicBezTo>
                <a:cubicBezTo>
                  <a:pt x="1078" y="1347"/>
                  <a:pt x="1081" y="1345"/>
                  <a:pt x="1082" y="1342"/>
                </a:cubicBezTo>
                <a:cubicBezTo>
                  <a:pt x="1083" y="1342"/>
                  <a:pt x="1084" y="1341"/>
                  <a:pt x="1084" y="1340"/>
                </a:cubicBezTo>
                <a:cubicBezTo>
                  <a:pt x="1085" y="1340"/>
                  <a:pt x="1086" y="1339"/>
                  <a:pt x="1086" y="1338"/>
                </a:cubicBezTo>
                <a:cubicBezTo>
                  <a:pt x="1086" y="1339"/>
                  <a:pt x="1086" y="1339"/>
                  <a:pt x="1086" y="1339"/>
                </a:cubicBezTo>
                <a:cubicBezTo>
                  <a:pt x="1089" y="1335"/>
                  <a:pt x="1086" y="1330"/>
                  <a:pt x="1088" y="1326"/>
                </a:cubicBezTo>
                <a:cubicBezTo>
                  <a:pt x="1088" y="1326"/>
                  <a:pt x="1088" y="1325"/>
                  <a:pt x="1088" y="1324"/>
                </a:cubicBezTo>
                <a:cubicBezTo>
                  <a:pt x="1088" y="1323"/>
                  <a:pt x="1087" y="1322"/>
                  <a:pt x="1086" y="1322"/>
                </a:cubicBezTo>
                <a:cubicBezTo>
                  <a:pt x="1085" y="1319"/>
                  <a:pt x="1084" y="1317"/>
                  <a:pt x="1086" y="1314"/>
                </a:cubicBezTo>
                <a:cubicBezTo>
                  <a:pt x="1084" y="1312"/>
                  <a:pt x="1085" y="1310"/>
                  <a:pt x="1085" y="1308"/>
                </a:cubicBezTo>
                <a:cubicBezTo>
                  <a:pt x="1085" y="1308"/>
                  <a:pt x="1085" y="1308"/>
                  <a:pt x="1085" y="1308"/>
                </a:cubicBezTo>
                <a:cubicBezTo>
                  <a:pt x="1085" y="1308"/>
                  <a:pt x="1085" y="1308"/>
                  <a:pt x="1085" y="1308"/>
                </a:cubicBezTo>
                <a:cubicBezTo>
                  <a:pt x="1085" y="1308"/>
                  <a:pt x="1086" y="1308"/>
                  <a:pt x="1086" y="1308"/>
                </a:cubicBezTo>
                <a:cubicBezTo>
                  <a:pt x="1086" y="1306"/>
                  <a:pt x="1087" y="1304"/>
                  <a:pt x="1087" y="1302"/>
                </a:cubicBezTo>
                <a:cubicBezTo>
                  <a:pt x="1087" y="1302"/>
                  <a:pt x="1087" y="1302"/>
                  <a:pt x="1087" y="1302"/>
                </a:cubicBezTo>
                <a:cubicBezTo>
                  <a:pt x="1087" y="1302"/>
                  <a:pt x="1088" y="1302"/>
                  <a:pt x="1088" y="1302"/>
                </a:cubicBezTo>
                <a:cubicBezTo>
                  <a:pt x="1089" y="1302"/>
                  <a:pt x="1089" y="1302"/>
                  <a:pt x="1090" y="1302"/>
                </a:cubicBezTo>
                <a:cubicBezTo>
                  <a:pt x="1090" y="1301"/>
                  <a:pt x="1090" y="1301"/>
                  <a:pt x="1090" y="1300"/>
                </a:cubicBezTo>
                <a:cubicBezTo>
                  <a:pt x="1091" y="1300"/>
                  <a:pt x="1092" y="1300"/>
                  <a:pt x="1092" y="1300"/>
                </a:cubicBezTo>
                <a:cubicBezTo>
                  <a:pt x="1093" y="1299"/>
                  <a:pt x="1094" y="1298"/>
                  <a:pt x="1096" y="1298"/>
                </a:cubicBezTo>
                <a:cubicBezTo>
                  <a:pt x="1096" y="1297"/>
                  <a:pt x="1097" y="1297"/>
                  <a:pt x="1098" y="1296"/>
                </a:cubicBezTo>
                <a:cubicBezTo>
                  <a:pt x="1099" y="1295"/>
                  <a:pt x="1100" y="1294"/>
                  <a:pt x="1102" y="1294"/>
                </a:cubicBezTo>
                <a:cubicBezTo>
                  <a:pt x="1103" y="1293"/>
                  <a:pt x="1104" y="1293"/>
                  <a:pt x="1105" y="1292"/>
                </a:cubicBezTo>
                <a:cubicBezTo>
                  <a:pt x="1105" y="1291"/>
                  <a:pt x="1105" y="1290"/>
                  <a:pt x="1106" y="1289"/>
                </a:cubicBezTo>
                <a:cubicBezTo>
                  <a:pt x="1106" y="1289"/>
                  <a:pt x="1106" y="1289"/>
                  <a:pt x="1106" y="1289"/>
                </a:cubicBezTo>
                <a:cubicBezTo>
                  <a:pt x="1107" y="1290"/>
                  <a:pt x="1108" y="1290"/>
                  <a:pt x="1109" y="1289"/>
                </a:cubicBezTo>
                <a:cubicBezTo>
                  <a:pt x="1112" y="1288"/>
                  <a:pt x="1112" y="1288"/>
                  <a:pt x="1112" y="1288"/>
                </a:cubicBezTo>
                <a:cubicBezTo>
                  <a:pt x="1113" y="1288"/>
                  <a:pt x="1114" y="1288"/>
                  <a:pt x="1114" y="1287"/>
                </a:cubicBezTo>
                <a:cubicBezTo>
                  <a:pt x="1114" y="1287"/>
                  <a:pt x="1114" y="1287"/>
                  <a:pt x="1113" y="1287"/>
                </a:cubicBezTo>
                <a:cubicBezTo>
                  <a:pt x="1114" y="1287"/>
                  <a:pt x="1114" y="1287"/>
                  <a:pt x="1115" y="1287"/>
                </a:cubicBezTo>
                <a:cubicBezTo>
                  <a:pt x="1116" y="1286"/>
                  <a:pt x="1116" y="1286"/>
                  <a:pt x="1117" y="1285"/>
                </a:cubicBezTo>
                <a:cubicBezTo>
                  <a:pt x="1117" y="1285"/>
                  <a:pt x="1117" y="1285"/>
                  <a:pt x="1117" y="1285"/>
                </a:cubicBezTo>
                <a:cubicBezTo>
                  <a:pt x="1120" y="1285"/>
                  <a:pt x="1119" y="1282"/>
                  <a:pt x="1121" y="1281"/>
                </a:cubicBezTo>
                <a:cubicBezTo>
                  <a:pt x="1122" y="1279"/>
                  <a:pt x="1125" y="1281"/>
                  <a:pt x="1127" y="1279"/>
                </a:cubicBezTo>
                <a:cubicBezTo>
                  <a:pt x="1127" y="1279"/>
                  <a:pt x="1127" y="1279"/>
                  <a:pt x="1127" y="1279"/>
                </a:cubicBezTo>
                <a:cubicBezTo>
                  <a:pt x="1127" y="1279"/>
                  <a:pt x="1127" y="1278"/>
                  <a:pt x="1127" y="1278"/>
                </a:cubicBezTo>
                <a:cubicBezTo>
                  <a:pt x="1128" y="1278"/>
                  <a:pt x="1128" y="1279"/>
                  <a:pt x="1129" y="1279"/>
                </a:cubicBezTo>
                <a:cubicBezTo>
                  <a:pt x="1130" y="1279"/>
                  <a:pt x="1131" y="1279"/>
                  <a:pt x="1132" y="1279"/>
                </a:cubicBezTo>
                <a:cubicBezTo>
                  <a:pt x="1135" y="1276"/>
                  <a:pt x="1139" y="1279"/>
                  <a:pt x="1142" y="1277"/>
                </a:cubicBezTo>
                <a:cubicBezTo>
                  <a:pt x="1143" y="1275"/>
                  <a:pt x="1143" y="1272"/>
                  <a:pt x="1146" y="1271"/>
                </a:cubicBezTo>
                <a:cubicBezTo>
                  <a:pt x="1146" y="1271"/>
                  <a:pt x="1146" y="1271"/>
                  <a:pt x="1146" y="1271"/>
                </a:cubicBezTo>
                <a:cubicBezTo>
                  <a:pt x="1147" y="1270"/>
                  <a:pt x="1147" y="1269"/>
                  <a:pt x="1147" y="1268"/>
                </a:cubicBezTo>
                <a:cubicBezTo>
                  <a:pt x="1146" y="1267"/>
                  <a:pt x="1146" y="1267"/>
                  <a:pt x="1146" y="1267"/>
                </a:cubicBezTo>
                <a:cubicBezTo>
                  <a:pt x="1146" y="1264"/>
                  <a:pt x="1145" y="1262"/>
                  <a:pt x="1148" y="1260"/>
                </a:cubicBezTo>
                <a:cubicBezTo>
                  <a:pt x="1148" y="1259"/>
                  <a:pt x="1148" y="1258"/>
                  <a:pt x="1148" y="1258"/>
                </a:cubicBezTo>
                <a:cubicBezTo>
                  <a:pt x="1148" y="1258"/>
                  <a:pt x="1148" y="1258"/>
                  <a:pt x="1148" y="1258"/>
                </a:cubicBezTo>
                <a:cubicBezTo>
                  <a:pt x="1148" y="1258"/>
                  <a:pt x="1148" y="1258"/>
                  <a:pt x="1148" y="1258"/>
                </a:cubicBezTo>
                <a:cubicBezTo>
                  <a:pt x="1148" y="1258"/>
                  <a:pt x="1148" y="1258"/>
                  <a:pt x="1148" y="1258"/>
                </a:cubicBezTo>
                <a:cubicBezTo>
                  <a:pt x="1148" y="1258"/>
                  <a:pt x="1149" y="1258"/>
                  <a:pt x="1150" y="1257"/>
                </a:cubicBezTo>
                <a:cubicBezTo>
                  <a:pt x="1150" y="1256"/>
                  <a:pt x="1150" y="1255"/>
                  <a:pt x="1150" y="1254"/>
                </a:cubicBezTo>
                <a:cubicBezTo>
                  <a:pt x="1150" y="1254"/>
                  <a:pt x="1150" y="1253"/>
                  <a:pt x="1150" y="1253"/>
                </a:cubicBezTo>
                <a:cubicBezTo>
                  <a:pt x="1150" y="1253"/>
                  <a:pt x="1150" y="1253"/>
                  <a:pt x="1151" y="1253"/>
                </a:cubicBezTo>
                <a:cubicBezTo>
                  <a:pt x="1151" y="1253"/>
                  <a:pt x="1151" y="1252"/>
                  <a:pt x="1152" y="1252"/>
                </a:cubicBezTo>
                <a:cubicBezTo>
                  <a:pt x="1152" y="1252"/>
                  <a:pt x="1152" y="1252"/>
                  <a:pt x="1152" y="1252"/>
                </a:cubicBezTo>
                <a:cubicBezTo>
                  <a:pt x="1152" y="1251"/>
                  <a:pt x="1153" y="1251"/>
                  <a:pt x="1153" y="1250"/>
                </a:cubicBezTo>
                <a:cubicBezTo>
                  <a:pt x="1153" y="1249"/>
                  <a:pt x="1153" y="1249"/>
                  <a:pt x="1154" y="1248"/>
                </a:cubicBezTo>
                <a:cubicBezTo>
                  <a:pt x="1154" y="1248"/>
                  <a:pt x="1154" y="1247"/>
                  <a:pt x="1154" y="1246"/>
                </a:cubicBezTo>
                <a:cubicBezTo>
                  <a:pt x="1154" y="1246"/>
                  <a:pt x="1155" y="1246"/>
                  <a:pt x="1155" y="1246"/>
                </a:cubicBezTo>
                <a:cubicBezTo>
                  <a:pt x="1155" y="1245"/>
                  <a:pt x="1156" y="1243"/>
                  <a:pt x="1157" y="1243"/>
                </a:cubicBezTo>
                <a:cubicBezTo>
                  <a:pt x="1158" y="1242"/>
                  <a:pt x="1158" y="1241"/>
                  <a:pt x="1158" y="1241"/>
                </a:cubicBezTo>
                <a:cubicBezTo>
                  <a:pt x="1158" y="1241"/>
                  <a:pt x="1158" y="1241"/>
                  <a:pt x="1158" y="1241"/>
                </a:cubicBezTo>
                <a:cubicBezTo>
                  <a:pt x="1158" y="1241"/>
                  <a:pt x="1159" y="1241"/>
                  <a:pt x="1159" y="1241"/>
                </a:cubicBezTo>
                <a:cubicBezTo>
                  <a:pt x="1160" y="1240"/>
                  <a:pt x="1160" y="1239"/>
                  <a:pt x="1161" y="1238"/>
                </a:cubicBezTo>
                <a:cubicBezTo>
                  <a:pt x="1161" y="1236"/>
                  <a:pt x="1161" y="1234"/>
                  <a:pt x="1161" y="1232"/>
                </a:cubicBezTo>
                <a:cubicBezTo>
                  <a:pt x="1161" y="1230"/>
                  <a:pt x="1161" y="1228"/>
                  <a:pt x="1163" y="1227"/>
                </a:cubicBezTo>
                <a:cubicBezTo>
                  <a:pt x="1163" y="1226"/>
                  <a:pt x="1164" y="1226"/>
                  <a:pt x="1165" y="1225"/>
                </a:cubicBezTo>
                <a:cubicBezTo>
                  <a:pt x="1165" y="1221"/>
                  <a:pt x="1165" y="1218"/>
                  <a:pt x="1165" y="1214"/>
                </a:cubicBezTo>
                <a:cubicBezTo>
                  <a:pt x="1165" y="1214"/>
                  <a:pt x="1165" y="1214"/>
                  <a:pt x="1165" y="1214"/>
                </a:cubicBezTo>
                <a:cubicBezTo>
                  <a:pt x="1166" y="1213"/>
                  <a:pt x="1166" y="1212"/>
                  <a:pt x="1167" y="1212"/>
                </a:cubicBezTo>
                <a:cubicBezTo>
                  <a:pt x="1167" y="1212"/>
                  <a:pt x="1167" y="1212"/>
                  <a:pt x="1167" y="1212"/>
                </a:cubicBezTo>
                <a:cubicBezTo>
                  <a:pt x="1169" y="1209"/>
                  <a:pt x="1167" y="1205"/>
                  <a:pt x="1169" y="1202"/>
                </a:cubicBezTo>
                <a:cubicBezTo>
                  <a:pt x="1168" y="1201"/>
                  <a:pt x="1168" y="1201"/>
                  <a:pt x="1169" y="1201"/>
                </a:cubicBezTo>
                <a:cubicBezTo>
                  <a:pt x="1167" y="1197"/>
                  <a:pt x="1169" y="1193"/>
                  <a:pt x="1167" y="1189"/>
                </a:cubicBezTo>
                <a:cubicBezTo>
                  <a:pt x="1167" y="1188"/>
                  <a:pt x="1167" y="1187"/>
                  <a:pt x="1167" y="1187"/>
                </a:cubicBezTo>
                <a:cubicBezTo>
                  <a:pt x="1168" y="1185"/>
                  <a:pt x="1168" y="1184"/>
                  <a:pt x="1167" y="1183"/>
                </a:cubicBezTo>
                <a:cubicBezTo>
                  <a:pt x="1167" y="1183"/>
                  <a:pt x="1166" y="1182"/>
                  <a:pt x="1166" y="1182"/>
                </a:cubicBezTo>
                <a:cubicBezTo>
                  <a:pt x="1166" y="1182"/>
                  <a:pt x="1166" y="1181"/>
                  <a:pt x="1167" y="1181"/>
                </a:cubicBezTo>
                <a:cubicBezTo>
                  <a:pt x="1167" y="1181"/>
                  <a:pt x="1167" y="1181"/>
                  <a:pt x="1167" y="1181"/>
                </a:cubicBezTo>
                <a:cubicBezTo>
                  <a:pt x="1169" y="1180"/>
                  <a:pt x="1167" y="1177"/>
                  <a:pt x="1169" y="1175"/>
                </a:cubicBezTo>
                <a:cubicBezTo>
                  <a:pt x="1169" y="1175"/>
                  <a:pt x="1169" y="1175"/>
                  <a:pt x="1169" y="1175"/>
                </a:cubicBezTo>
                <a:cubicBezTo>
                  <a:pt x="1170" y="1174"/>
                  <a:pt x="1170" y="1172"/>
                  <a:pt x="1171" y="1171"/>
                </a:cubicBezTo>
                <a:cubicBezTo>
                  <a:pt x="1170" y="1171"/>
                  <a:pt x="1170" y="1170"/>
                  <a:pt x="1171" y="1170"/>
                </a:cubicBezTo>
                <a:cubicBezTo>
                  <a:pt x="1171" y="1169"/>
                  <a:pt x="1171" y="1169"/>
                  <a:pt x="1171" y="1169"/>
                </a:cubicBezTo>
                <a:cubicBezTo>
                  <a:pt x="1172" y="1169"/>
                  <a:pt x="1172" y="1169"/>
                  <a:pt x="1173" y="1170"/>
                </a:cubicBezTo>
                <a:cubicBezTo>
                  <a:pt x="1173" y="1169"/>
                  <a:pt x="1173" y="1169"/>
                  <a:pt x="1173" y="1169"/>
                </a:cubicBezTo>
                <a:cubicBezTo>
                  <a:pt x="1175" y="1171"/>
                  <a:pt x="1175" y="1169"/>
                  <a:pt x="1177" y="1168"/>
                </a:cubicBezTo>
                <a:cubicBezTo>
                  <a:pt x="1177" y="1168"/>
                  <a:pt x="1177" y="1168"/>
                  <a:pt x="1177" y="1168"/>
                </a:cubicBezTo>
                <a:cubicBezTo>
                  <a:pt x="1177" y="1167"/>
                  <a:pt x="1178" y="1166"/>
                  <a:pt x="1178" y="1166"/>
                </a:cubicBezTo>
                <a:cubicBezTo>
                  <a:pt x="1178" y="1166"/>
                  <a:pt x="1178" y="1166"/>
                  <a:pt x="1178" y="1166"/>
                </a:cubicBezTo>
                <a:cubicBezTo>
                  <a:pt x="1180" y="1165"/>
                  <a:pt x="1179" y="1163"/>
                  <a:pt x="1180" y="1162"/>
                </a:cubicBezTo>
                <a:cubicBezTo>
                  <a:pt x="1180" y="1161"/>
                  <a:pt x="1180" y="1160"/>
                  <a:pt x="1180" y="1160"/>
                </a:cubicBezTo>
                <a:cubicBezTo>
                  <a:pt x="1181" y="1159"/>
                  <a:pt x="1181" y="1158"/>
                  <a:pt x="1181" y="1158"/>
                </a:cubicBezTo>
                <a:cubicBezTo>
                  <a:pt x="1181" y="1158"/>
                  <a:pt x="1181" y="1157"/>
                  <a:pt x="1180" y="1157"/>
                </a:cubicBezTo>
                <a:cubicBezTo>
                  <a:pt x="1181" y="1157"/>
                  <a:pt x="1181" y="1157"/>
                  <a:pt x="1181" y="1157"/>
                </a:cubicBezTo>
                <a:cubicBezTo>
                  <a:pt x="1181" y="1156"/>
                  <a:pt x="1182" y="1155"/>
                  <a:pt x="1182" y="1154"/>
                </a:cubicBezTo>
                <a:cubicBezTo>
                  <a:pt x="1183" y="1154"/>
                  <a:pt x="1183" y="1153"/>
                  <a:pt x="1182" y="1152"/>
                </a:cubicBezTo>
                <a:cubicBezTo>
                  <a:pt x="1183" y="1152"/>
                  <a:pt x="1184" y="1152"/>
                  <a:pt x="1184" y="1152"/>
                </a:cubicBezTo>
                <a:cubicBezTo>
                  <a:pt x="1184" y="1150"/>
                  <a:pt x="1185" y="1149"/>
                  <a:pt x="1188" y="1148"/>
                </a:cubicBezTo>
                <a:cubicBezTo>
                  <a:pt x="1188" y="1147"/>
                  <a:pt x="1189" y="1147"/>
                  <a:pt x="1190" y="1146"/>
                </a:cubicBezTo>
                <a:cubicBezTo>
                  <a:pt x="1191" y="1145"/>
                  <a:pt x="1192" y="1145"/>
                  <a:pt x="1193" y="1144"/>
                </a:cubicBezTo>
                <a:cubicBezTo>
                  <a:pt x="1194" y="1144"/>
                  <a:pt x="1195" y="1143"/>
                  <a:pt x="1195" y="1142"/>
                </a:cubicBezTo>
                <a:cubicBezTo>
                  <a:pt x="1196" y="1140"/>
                  <a:pt x="1197" y="1137"/>
                  <a:pt x="1200" y="1135"/>
                </a:cubicBezTo>
                <a:cubicBezTo>
                  <a:pt x="1200" y="1133"/>
                  <a:pt x="1200" y="1132"/>
                  <a:pt x="1201" y="1131"/>
                </a:cubicBezTo>
                <a:cubicBezTo>
                  <a:pt x="1201" y="1130"/>
                  <a:pt x="1202" y="1128"/>
                  <a:pt x="1203" y="1127"/>
                </a:cubicBezTo>
                <a:cubicBezTo>
                  <a:pt x="1203" y="1122"/>
                  <a:pt x="1203" y="1117"/>
                  <a:pt x="1203" y="1112"/>
                </a:cubicBezTo>
                <a:cubicBezTo>
                  <a:pt x="1203" y="1111"/>
                  <a:pt x="1202" y="1109"/>
                  <a:pt x="1202" y="1108"/>
                </a:cubicBezTo>
                <a:close/>
                <a:moveTo>
                  <a:pt x="1079" y="1035"/>
                </a:moveTo>
                <a:cubicBezTo>
                  <a:pt x="1079" y="1035"/>
                  <a:pt x="1079" y="1035"/>
                  <a:pt x="1079" y="1035"/>
                </a:cubicBezTo>
                <a:cubicBezTo>
                  <a:pt x="1079" y="1035"/>
                  <a:pt x="1079" y="1035"/>
                  <a:pt x="1079" y="1035"/>
                </a:cubicBezTo>
                <a:cubicBezTo>
                  <a:pt x="1079" y="1035"/>
                  <a:pt x="1079" y="1035"/>
                  <a:pt x="1079" y="1035"/>
                </a:cubicBezTo>
                <a:close/>
                <a:moveTo>
                  <a:pt x="980" y="410"/>
                </a:moveTo>
                <a:cubicBezTo>
                  <a:pt x="980" y="410"/>
                  <a:pt x="980" y="410"/>
                  <a:pt x="980" y="410"/>
                </a:cubicBezTo>
                <a:cubicBezTo>
                  <a:pt x="980" y="410"/>
                  <a:pt x="980" y="410"/>
                  <a:pt x="980" y="409"/>
                </a:cubicBezTo>
                <a:cubicBezTo>
                  <a:pt x="980" y="410"/>
                  <a:pt x="980" y="410"/>
                  <a:pt x="980" y="410"/>
                </a:cubicBezTo>
                <a:close/>
                <a:moveTo>
                  <a:pt x="873" y="645"/>
                </a:moveTo>
                <a:cubicBezTo>
                  <a:pt x="873" y="645"/>
                  <a:pt x="873" y="645"/>
                  <a:pt x="873" y="645"/>
                </a:cubicBezTo>
                <a:cubicBezTo>
                  <a:pt x="873" y="645"/>
                  <a:pt x="873" y="645"/>
                  <a:pt x="873" y="645"/>
                </a:cubicBezTo>
                <a:cubicBezTo>
                  <a:pt x="873" y="645"/>
                  <a:pt x="873" y="645"/>
                  <a:pt x="873" y="645"/>
                </a:cubicBezTo>
                <a:close/>
                <a:moveTo>
                  <a:pt x="374" y="390"/>
                </a:moveTo>
                <a:cubicBezTo>
                  <a:pt x="374" y="390"/>
                  <a:pt x="374" y="390"/>
                  <a:pt x="374" y="390"/>
                </a:cubicBezTo>
                <a:cubicBezTo>
                  <a:pt x="374" y="390"/>
                  <a:pt x="374" y="390"/>
                  <a:pt x="374" y="390"/>
                </a:cubicBezTo>
                <a:cubicBezTo>
                  <a:pt x="374" y="390"/>
                  <a:pt x="374" y="390"/>
                  <a:pt x="374" y="390"/>
                </a:cubicBezTo>
                <a:cubicBezTo>
                  <a:pt x="374" y="390"/>
                  <a:pt x="374" y="390"/>
                  <a:pt x="374" y="390"/>
                </a:cubicBezTo>
                <a:cubicBezTo>
                  <a:pt x="374" y="390"/>
                  <a:pt x="374" y="390"/>
                  <a:pt x="374" y="390"/>
                </a:cubicBezTo>
                <a:cubicBezTo>
                  <a:pt x="374" y="390"/>
                  <a:pt x="374" y="390"/>
                  <a:pt x="374" y="390"/>
                </a:cubicBezTo>
                <a:close/>
                <a:moveTo>
                  <a:pt x="386" y="246"/>
                </a:moveTo>
                <a:cubicBezTo>
                  <a:pt x="386" y="246"/>
                  <a:pt x="386" y="246"/>
                  <a:pt x="386" y="246"/>
                </a:cubicBezTo>
                <a:cubicBezTo>
                  <a:pt x="386" y="246"/>
                  <a:pt x="386" y="246"/>
                  <a:pt x="386" y="246"/>
                </a:cubicBezTo>
                <a:cubicBezTo>
                  <a:pt x="386" y="246"/>
                  <a:pt x="386" y="246"/>
                  <a:pt x="386" y="246"/>
                </a:cubicBezTo>
                <a:close/>
                <a:moveTo>
                  <a:pt x="416" y="427"/>
                </a:moveTo>
                <a:cubicBezTo>
                  <a:pt x="416" y="427"/>
                  <a:pt x="416" y="427"/>
                  <a:pt x="416" y="427"/>
                </a:cubicBezTo>
                <a:cubicBezTo>
                  <a:pt x="416" y="427"/>
                  <a:pt x="416" y="427"/>
                  <a:pt x="416" y="427"/>
                </a:cubicBezTo>
                <a:cubicBezTo>
                  <a:pt x="416" y="427"/>
                  <a:pt x="416" y="427"/>
                  <a:pt x="416" y="427"/>
                </a:cubicBezTo>
                <a:close/>
                <a:moveTo>
                  <a:pt x="416" y="427"/>
                </a:moveTo>
                <a:cubicBezTo>
                  <a:pt x="416" y="427"/>
                  <a:pt x="416" y="427"/>
                  <a:pt x="416" y="427"/>
                </a:cubicBezTo>
                <a:cubicBezTo>
                  <a:pt x="416" y="427"/>
                  <a:pt x="416" y="427"/>
                  <a:pt x="416" y="427"/>
                </a:cubicBezTo>
                <a:cubicBezTo>
                  <a:pt x="416" y="427"/>
                  <a:pt x="416" y="426"/>
                  <a:pt x="416" y="426"/>
                </a:cubicBezTo>
                <a:cubicBezTo>
                  <a:pt x="416" y="426"/>
                  <a:pt x="416" y="426"/>
                  <a:pt x="416" y="426"/>
                </a:cubicBezTo>
                <a:cubicBezTo>
                  <a:pt x="416" y="427"/>
                  <a:pt x="416" y="427"/>
                  <a:pt x="416" y="427"/>
                </a:cubicBezTo>
                <a:close/>
                <a:moveTo>
                  <a:pt x="426" y="238"/>
                </a:moveTo>
                <a:cubicBezTo>
                  <a:pt x="426" y="238"/>
                  <a:pt x="426" y="238"/>
                  <a:pt x="426" y="238"/>
                </a:cubicBezTo>
                <a:cubicBezTo>
                  <a:pt x="426" y="238"/>
                  <a:pt x="426" y="238"/>
                  <a:pt x="426" y="238"/>
                </a:cubicBezTo>
                <a:close/>
                <a:moveTo>
                  <a:pt x="431" y="231"/>
                </a:moveTo>
                <a:cubicBezTo>
                  <a:pt x="431" y="231"/>
                  <a:pt x="431" y="231"/>
                  <a:pt x="431" y="231"/>
                </a:cubicBezTo>
                <a:cubicBezTo>
                  <a:pt x="431" y="231"/>
                  <a:pt x="431" y="231"/>
                  <a:pt x="431" y="231"/>
                </a:cubicBezTo>
                <a:cubicBezTo>
                  <a:pt x="431" y="231"/>
                  <a:pt x="431" y="231"/>
                  <a:pt x="431" y="231"/>
                </a:cubicBezTo>
                <a:close/>
                <a:moveTo>
                  <a:pt x="474" y="242"/>
                </a:moveTo>
                <a:cubicBezTo>
                  <a:pt x="474" y="242"/>
                  <a:pt x="474" y="242"/>
                  <a:pt x="474" y="242"/>
                </a:cubicBezTo>
                <a:cubicBezTo>
                  <a:pt x="474" y="242"/>
                  <a:pt x="474" y="242"/>
                  <a:pt x="474" y="242"/>
                </a:cubicBezTo>
                <a:cubicBezTo>
                  <a:pt x="474" y="242"/>
                  <a:pt x="474" y="242"/>
                  <a:pt x="474" y="242"/>
                </a:cubicBezTo>
                <a:cubicBezTo>
                  <a:pt x="474" y="242"/>
                  <a:pt x="474" y="242"/>
                  <a:pt x="474" y="242"/>
                </a:cubicBezTo>
                <a:cubicBezTo>
                  <a:pt x="474" y="242"/>
                  <a:pt x="474" y="242"/>
                  <a:pt x="474" y="242"/>
                </a:cubicBezTo>
                <a:close/>
                <a:moveTo>
                  <a:pt x="483" y="527"/>
                </a:moveTo>
                <a:cubicBezTo>
                  <a:pt x="483" y="527"/>
                  <a:pt x="483" y="527"/>
                  <a:pt x="483" y="527"/>
                </a:cubicBezTo>
                <a:cubicBezTo>
                  <a:pt x="483" y="527"/>
                  <a:pt x="483" y="527"/>
                  <a:pt x="483" y="527"/>
                </a:cubicBezTo>
                <a:cubicBezTo>
                  <a:pt x="483" y="527"/>
                  <a:pt x="483" y="527"/>
                  <a:pt x="483" y="527"/>
                </a:cubicBezTo>
                <a:close/>
                <a:moveTo>
                  <a:pt x="791" y="927"/>
                </a:moveTo>
                <a:cubicBezTo>
                  <a:pt x="791" y="927"/>
                  <a:pt x="791" y="927"/>
                  <a:pt x="791" y="927"/>
                </a:cubicBezTo>
                <a:cubicBezTo>
                  <a:pt x="791" y="927"/>
                  <a:pt x="791" y="927"/>
                  <a:pt x="791" y="927"/>
                </a:cubicBezTo>
                <a:close/>
                <a:moveTo>
                  <a:pt x="906" y="930"/>
                </a:moveTo>
                <a:cubicBezTo>
                  <a:pt x="906" y="930"/>
                  <a:pt x="906" y="930"/>
                  <a:pt x="906" y="930"/>
                </a:cubicBezTo>
                <a:cubicBezTo>
                  <a:pt x="906" y="930"/>
                  <a:pt x="906" y="930"/>
                  <a:pt x="906" y="930"/>
                </a:cubicBezTo>
                <a:cubicBezTo>
                  <a:pt x="906" y="930"/>
                  <a:pt x="906" y="930"/>
                  <a:pt x="906" y="930"/>
                </a:cubicBezTo>
                <a:close/>
                <a:moveTo>
                  <a:pt x="879" y="1578"/>
                </a:moveTo>
                <a:cubicBezTo>
                  <a:pt x="879" y="1578"/>
                  <a:pt x="879" y="1578"/>
                  <a:pt x="879" y="1578"/>
                </a:cubicBezTo>
                <a:cubicBezTo>
                  <a:pt x="879" y="1578"/>
                  <a:pt x="879" y="1578"/>
                  <a:pt x="879" y="1578"/>
                </a:cubicBezTo>
                <a:cubicBezTo>
                  <a:pt x="879" y="1578"/>
                  <a:pt x="879" y="1578"/>
                  <a:pt x="879" y="1578"/>
                </a:cubicBezTo>
                <a:close/>
                <a:moveTo>
                  <a:pt x="883" y="1561"/>
                </a:moveTo>
                <a:cubicBezTo>
                  <a:pt x="883" y="1561"/>
                  <a:pt x="883" y="1561"/>
                  <a:pt x="883" y="1561"/>
                </a:cubicBezTo>
                <a:cubicBezTo>
                  <a:pt x="883" y="1561"/>
                  <a:pt x="883" y="1561"/>
                  <a:pt x="883" y="1561"/>
                </a:cubicBezTo>
                <a:cubicBezTo>
                  <a:pt x="883" y="1561"/>
                  <a:pt x="883" y="1561"/>
                  <a:pt x="883" y="1561"/>
                </a:cubicBezTo>
                <a:close/>
                <a:moveTo>
                  <a:pt x="1071" y="1037"/>
                </a:moveTo>
                <a:cubicBezTo>
                  <a:pt x="1071" y="1037"/>
                  <a:pt x="1071" y="1037"/>
                  <a:pt x="1071" y="1037"/>
                </a:cubicBezTo>
                <a:cubicBezTo>
                  <a:pt x="1071" y="1037"/>
                  <a:pt x="1071" y="1037"/>
                  <a:pt x="1071" y="1037"/>
                </a:cubicBezTo>
                <a:cubicBezTo>
                  <a:pt x="1071" y="1037"/>
                  <a:pt x="1071" y="1037"/>
                  <a:pt x="1071" y="1037"/>
                </a:cubicBezTo>
                <a:close/>
                <a:moveTo>
                  <a:pt x="722" y="192"/>
                </a:moveTo>
                <a:cubicBezTo>
                  <a:pt x="722" y="192"/>
                  <a:pt x="722" y="192"/>
                  <a:pt x="722" y="192"/>
                </a:cubicBezTo>
                <a:cubicBezTo>
                  <a:pt x="722" y="192"/>
                  <a:pt x="722" y="192"/>
                  <a:pt x="722" y="192"/>
                </a:cubicBezTo>
                <a:close/>
                <a:moveTo>
                  <a:pt x="760" y="739"/>
                </a:moveTo>
                <a:cubicBezTo>
                  <a:pt x="760" y="739"/>
                  <a:pt x="760" y="739"/>
                  <a:pt x="760" y="739"/>
                </a:cubicBezTo>
                <a:cubicBezTo>
                  <a:pt x="760" y="739"/>
                  <a:pt x="760" y="739"/>
                  <a:pt x="760" y="739"/>
                </a:cubicBezTo>
                <a:close/>
                <a:moveTo>
                  <a:pt x="852" y="1003"/>
                </a:moveTo>
                <a:cubicBezTo>
                  <a:pt x="852" y="1003"/>
                  <a:pt x="852" y="1003"/>
                  <a:pt x="852" y="1003"/>
                </a:cubicBezTo>
                <a:cubicBezTo>
                  <a:pt x="852" y="1003"/>
                  <a:pt x="852" y="1003"/>
                  <a:pt x="852" y="1003"/>
                </a:cubicBezTo>
                <a:close/>
                <a:moveTo>
                  <a:pt x="2397" y="166"/>
                </a:moveTo>
                <a:cubicBezTo>
                  <a:pt x="2396" y="166"/>
                  <a:pt x="2394" y="167"/>
                  <a:pt x="2394" y="169"/>
                </a:cubicBezTo>
                <a:cubicBezTo>
                  <a:pt x="2394" y="171"/>
                  <a:pt x="2396" y="171"/>
                  <a:pt x="2398" y="171"/>
                </a:cubicBezTo>
                <a:cubicBezTo>
                  <a:pt x="2398" y="171"/>
                  <a:pt x="2399" y="170"/>
                  <a:pt x="2400" y="169"/>
                </a:cubicBezTo>
                <a:cubicBezTo>
                  <a:pt x="2399" y="168"/>
                  <a:pt x="2399" y="166"/>
                  <a:pt x="2397" y="166"/>
                </a:cubicBezTo>
                <a:close/>
                <a:moveTo>
                  <a:pt x="2514" y="192"/>
                </a:moveTo>
                <a:cubicBezTo>
                  <a:pt x="2514" y="192"/>
                  <a:pt x="2513" y="192"/>
                  <a:pt x="2513" y="192"/>
                </a:cubicBezTo>
                <a:cubicBezTo>
                  <a:pt x="2512" y="192"/>
                  <a:pt x="2512" y="193"/>
                  <a:pt x="2511" y="194"/>
                </a:cubicBezTo>
                <a:cubicBezTo>
                  <a:pt x="2511" y="194"/>
                  <a:pt x="2512" y="195"/>
                  <a:pt x="2512" y="195"/>
                </a:cubicBezTo>
                <a:cubicBezTo>
                  <a:pt x="2514" y="195"/>
                  <a:pt x="2515" y="194"/>
                  <a:pt x="2514" y="192"/>
                </a:cubicBezTo>
                <a:close/>
                <a:moveTo>
                  <a:pt x="2515" y="183"/>
                </a:moveTo>
                <a:cubicBezTo>
                  <a:pt x="2514" y="183"/>
                  <a:pt x="2513" y="183"/>
                  <a:pt x="2513" y="183"/>
                </a:cubicBezTo>
                <a:cubicBezTo>
                  <a:pt x="2513" y="183"/>
                  <a:pt x="2513" y="184"/>
                  <a:pt x="2514" y="184"/>
                </a:cubicBezTo>
                <a:cubicBezTo>
                  <a:pt x="2514" y="184"/>
                  <a:pt x="2514" y="183"/>
                  <a:pt x="2515" y="183"/>
                </a:cubicBezTo>
                <a:close/>
                <a:moveTo>
                  <a:pt x="1610" y="255"/>
                </a:moveTo>
                <a:cubicBezTo>
                  <a:pt x="1609" y="255"/>
                  <a:pt x="1609" y="255"/>
                  <a:pt x="1609" y="256"/>
                </a:cubicBezTo>
                <a:cubicBezTo>
                  <a:pt x="1608" y="256"/>
                  <a:pt x="1607" y="256"/>
                  <a:pt x="1607" y="256"/>
                </a:cubicBezTo>
                <a:cubicBezTo>
                  <a:pt x="1606" y="256"/>
                  <a:pt x="1605" y="257"/>
                  <a:pt x="1605" y="258"/>
                </a:cubicBezTo>
                <a:cubicBezTo>
                  <a:pt x="1605" y="258"/>
                  <a:pt x="1605" y="258"/>
                  <a:pt x="1605" y="258"/>
                </a:cubicBezTo>
                <a:cubicBezTo>
                  <a:pt x="1604" y="258"/>
                  <a:pt x="1603" y="259"/>
                  <a:pt x="1603" y="259"/>
                </a:cubicBezTo>
                <a:cubicBezTo>
                  <a:pt x="1603" y="259"/>
                  <a:pt x="1603" y="259"/>
                  <a:pt x="1603" y="259"/>
                </a:cubicBezTo>
                <a:cubicBezTo>
                  <a:pt x="1603" y="260"/>
                  <a:pt x="1604" y="261"/>
                  <a:pt x="1605" y="262"/>
                </a:cubicBezTo>
                <a:cubicBezTo>
                  <a:pt x="1605" y="262"/>
                  <a:pt x="1606" y="262"/>
                  <a:pt x="1607" y="261"/>
                </a:cubicBezTo>
                <a:cubicBezTo>
                  <a:pt x="1607" y="261"/>
                  <a:pt x="1608" y="260"/>
                  <a:pt x="1609" y="260"/>
                </a:cubicBezTo>
                <a:cubicBezTo>
                  <a:pt x="1609" y="260"/>
                  <a:pt x="1610" y="260"/>
                  <a:pt x="1610" y="260"/>
                </a:cubicBezTo>
                <a:cubicBezTo>
                  <a:pt x="1611" y="260"/>
                  <a:pt x="1612" y="260"/>
                  <a:pt x="1612" y="260"/>
                </a:cubicBezTo>
                <a:cubicBezTo>
                  <a:pt x="1616" y="259"/>
                  <a:pt x="1619" y="258"/>
                  <a:pt x="1621" y="255"/>
                </a:cubicBezTo>
                <a:cubicBezTo>
                  <a:pt x="1623" y="253"/>
                  <a:pt x="1622" y="250"/>
                  <a:pt x="1619" y="251"/>
                </a:cubicBezTo>
                <a:cubicBezTo>
                  <a:pt x="1617" y="251"/>
                  <a:pt x="1616" y="250"/>
                  <a:pt x="1616" y="248"/>
                </a:cubicBezTo>
                <a:cubicBezTo>
                  <a:pt x="1615" y="248"/>
                  <a:pt x="1615" y="248"/>
                  <a:pt x="1615" y="248"/>
                </a:cubicBezTo>
                <a:cubicBezTo>
                  <a:pt x="1614" y="251"/>
                  <a:pt x="1613" y="253"/>
                  <a:pt x="1610" y="254"/>
                </a:cubicBezTo>
                <a:cubicBezTo>
                  <a:pt x="1610" y="252"/>
                  <a:pt x="1611" y="250"/>
                  <a:pt x="1609" y="250"/>
                </a:cubicBezTo>
                <a:cubicBezTo>
                  <a:pt x="1609" y="251"/>
                  <a:pt x="1609" y="252"/>
                  <a:pt x="1609" y="253"/>
                </a:cubicBezTo>
                <a:cubicBezTo>
                  <a:pt x="1609" y="253"/>
                  <a:pt x="1610" y="254"/>
                  <a:pt x="1610" y="254"/>
                </a:cubicBezTo>
                <a:cubicBezTo>
                  <a:pt x="1610" y="255"/>
                  <a:pt x="1610" y="255"/>
                  <a:pt x="1610" y="255"/>
                </a:cubicBezTo>
                <a:cubicBezTo>
                  <a:pt x="1610" y="255"/>
                  <a:pt x="1610" y="255"/>
                  <a:pt x="1610" y="255"/>
                </a:cubicBezTo>
                <a:cubicBezTo>
                  <a:pt x="1610" y="255"/>
                  <a:pt x="1610" y="255"/>
                  <a:pt x="1610" y="255"/>
                </a:cubicBezTo>
                <a:close/>
                <a:moveTo>
                  <a:pt x="1064" y="1372"/>
                </a:moveTo>
                <a:cubicBezTo>
                  <a:pt x="1064" y="1373"/>
                  <a:pt x="1065" y="1373"/>
                  <a:pt x="1065" y="1373"/>
                </a:cubicBezTo>
                <a:cubicBezTo>
                  <a:pt x="1066" y="1373"/>
                  <a:pt x="1066" y="1373"/>
                  <a:pt x="1067" y="1373"/>
                </a:cubicBezTo>
                <a:cubicBezTo>
                  <a:pt x="1067" y="1373"/>
                  <a:pt x="1066" y="1372"/>
                  <a:pt x="1066" y="1372"/>
                </a:cubicBezTo>
                <a:cubicBezTo>
                  <a:pt x="1065" y="1371"/>
                  <a:pt x="1065" y="1372"/>
                  <a:pt x="1064" y="1372"/>
                </a:cubicBezTo>
                <a:close/>
                <a:moveTo>
                  <a:pt x="1067" y="1373"/>
                </a:moveTo>
                <a:cubicBezTo>
                  <a:pt x="1067" y="1373"/>
                  <a:pt x="1067" y="1373"/>
                  <a:pt x="1067" y="1373"/>
                </a:cubicBezTo>
                <a:cubicBezTo>
                  <a:pt x="1067" y="1373"/>
                  <a:pt x="1067" y="1373"/>
                  <a:pt x="1067" y="1373"/>
                </a:cubicBezTo>
                <a:cubicBezTo>
                  <a:pt x="1067" y="1373"/>
                  <a:pt x="1067" y="1373"/>
                  <a:pt x="1067" y="1373"/>
                </a:cubicBezTo>
                <a:close/>
                <a:moveTo>
                  <a:pt x="1061" y="1376"/>
                </a:moveTo>
                <a:cubicBezTo>
                  <a:pt x="1060" y="1376"/>
                  <a:pt x="1061" y="1377"/>
                  <a:pt x="1061" y="1377"/>
                </a:cubicBezTo>
                <a:cubicBezTo>
                  <a:pt x="1062" y="1377"/>
                  <a:pt x="1063" y="1377"/>
                  <a:pt x="1063" y="1377"/>
                </a:cubicBezTo>
                <a:cubicBezTo>
                  <a:pt x="1063" y="1377"/>
                  <a:pt x="1063" y="1377"/>
                  <a:pt x="1063" y="1377"/>
                </a:cubicBezTo>
                <a:cubicBezTo>
                  <a:pt x="1063" y="1377"/>
                  <a:pt x="1063" y="1376"/>
                  <a:pt x="1062" y="1376"/>
                </a:cubicBezTo>
                <a:cubicBezTo>
                  <a:pt x="1062" y="1375"/>
                  <a:pt x="1061" y="1376"/>
                  <a:pt x="1061" y="1376"/>
                </a:cubicBezTo>
                <a:close/>
                <a:moveTo>
                  <a:pt x="1328" y="154"/>
                </a:moveTo>
                <a:cubicBezTo>
                  <a:pt x="1328" y="154"/>
                  <a:pt x="1328" y="154"/>
                  <a:pt x="1328" y="154"/>
                </a:cubicBezTo>
                <a:cubicBezTo>
                  <a:pt x="1328" y="154"/>
                  <a:pt x="1328" y="154"/>
                  <a:pt x="1328" y="154"/>
                </a:cubicBezTo>
                <a:close/>
                <a:moveTo>
                  <a:pt x="1328" y="154"/>
                </a:moveTo>
                <a:cubicBezTo>
                  <a:pt x="1327" y="154"/>
                  <a:pt x="1325" y="152"/>
                  <a:pt x="1325" y="155"/>
                </a:cubicBezTo>
                <a:cubicBezTo>
                  <a:pt x="1324" y="156"/>
                  <a:pt x="1325" y="157"/>
                  <a:pt x="1326" y="157"/>
                </a:cubicBezTo>
                <a:cubicBezTo>
                  <a:pt x="1328" y="157"/>
                  <a:pt x="1328" y="155"/>
                  <a:pt x="1328" y="154"/>
                </a:cubicBezTo>
                <a:close/>
                <a:moveTo>
                  <a:pt x="1432" y="425"/>
                </a:moveTo>
                <a:cubicBezTo>
                  <a:pt x="1433" y="426"/>
                  <a:pt x="1434" y="426"/>
                  <a:pt x="1435" y="426"/>
                </a:cubicBezTo>
                <a:cubicBezTo>
                  <a:pt x="1435" y="425"/>
                  <a:pt x="1436" y="424"/>
                  <a:pt x="1436" y="423"/>
                </a:cubicBezTo>
                <a:cubicBezTo>
                  <a:pt x="1435" y="422"/>
                  <a:pt x="1435" y="422"/>
                  <a:pt x="1434" y="421"/>
                </a:cubicBezTo>
                <a:cubicBezTo>
                  <a:pt x="1434" y="422"/>
                  <a:pt x="1433" y="424"/>
                  <a:pt x="1432" y="425"/>
                </a:cubicBezTo>
                <a:close/>
                <a:moveTo>
                  <a:pt x="1699" y="213"/>
                </a:moveTo>
                <a:cubicBezTo>
                  <a:pt x="1697" y="212"/>
                  <a:pt x="1695" y="211"/>
                  <a:pt x="1693" y="212"/>
                </a:cubicBezTo>
                <a:cubicBezTo>
                  <a:pt x="1694" y="216"/>
                  <a:pt x="1695" y="216"/>
                  <a:pt x="1699" y="213"/>
                </a:cubicBezTo>
                <a:close/>
                <a:moveTo>
                  <a:pt x="1639" y="231"/>
                </a:moveTo>
                <a:cubicBezTo>
                  <a:pt x="1639" y="231"/>
                  <a:pt x="1639" y="231"/>
                  <a:pt x="1639" y="231"/>
                </a:cubicBezTo>
                <a:cubicBezTo>
                  <a:pt x="1643" y="230"/>
                  <a:pt x="1643" y="230"/>
                  <a:pt x="1643" y="225"/>
                </a:cubicBezTo>
                <a:cubicBezTo>
                  <a:pt x="1642" y="225"/>
                  <a:pt x="1641" y="225"/>
                  <a:pt x="1639" y="225"/>
                </a:cubicBezTo>
                <a:cubicBezTo>
                  <a:pt x="1639" y="226"/>
                  <a:pt x="1638" y="226"/>
                  <a:pt x="1637" y="227"/>
                </a:cubicBezTo>
                <a:cubicBezTo>
                  <a:pt x="1637" y="228"/>
                  <a:pt x="1637" y="228"/>
                  <a:pt x="1637" y="228"/>
                </a:cubicBezTo>
                <a:cubicBezTo>
                  <a:pt x="1637" y="229"/>
                  <a:pt x="1637" y="229"/>
                  <a:pt x="1637" y="229"/>
                </a:cubicBezTo>
                <a:cubicBezTo>
                  <a:pt x="1637" y="229"/>
                  <a:pt x="1637" y="230"/>
                  <a:pt x="1637" y="231"/>
                </a:cubicBezTo>
                <a:cubicBezTo>
                  <a:pt x="1636" y="231"/>
                  <a:pt x="1635" y="232"/>
                  <a:pt x="1634" y="233"/>
                </a:cubicBezTo>
                <a:cubicBezTo>
                  <a:pt x="1634" y="234"/>
                  <a:pt x="1634" y="234"/>
                  <a:pt x="1634" y="234"/>
                </a:cubicBezTo>
                <a:cubicBezTo>
                  <a:pt x="1634" y="235"/>
                  <a:pt x="1634" y="235"/>
                  <a:pt x="1634" y="235"/>
                </a:cubicBezTo>
                <a:cubicBezTo>
                  <a:pt x="1638" y="236"/>
                  <a:pt x="1638" y="236"/>
                  <a:pt x="1639" y="231"/>
                </a:cubicBezTo>
                <a:close/>
                <a:moveTo>
                  <a:pt x="2484" y="932"/>
                </a:moveTo>
                <a:cubicBezTo>
                  <a:pt x="2484" y="932"/>
                  <a:pt x="2484" y="933"/>
                  <a:pt x="2484" y="934"/>
                </a:cubicBezTo>
                <a:cubicBezTo>
                  <a:pt x="2484" y="933"/>
                  <a:pt x="2483" y="932"/>
                  <a:pt x="2482" y="932"/>
                </a:cubicBezTo>
                <a:cubicBezTo>
                  <a:pt x="2482" y="932"/>
                  <a:pt x="2482" y="932"/>
                  <a:pt x="2482" y="932"/>
                </a:cubicBezTo>
                <a:cubicBezTo>
                  <a:pt x="2480" y="930"/>
                  <a:pt x="2479" y="931"/>
                  <a:pt x="2477" y="931"/>
                </a:cubicBezTo>
                <a:cubicBezTo>
                  <a:pt x="2478" y="930"/>
                  <a:pt x="2478" y="928"/>
                  <a:pt x="2476" y="926"/>
                </a:cubicBezTo>
                <a:cubicBezTo>
                  <a:pt x="2475" y="926"/>
                  <a:pt x="2475" y="926"/>
                  <a:pt x="2474" y="926"/>
                </a:cubicBezTo>
                <a:cubicBezTo>
                  <a:pt x="2472" y="925"/>
                  <a:pt x="2470" y="924"/>
                  <a:pt x="2469" y="926"/>
                </a:cubicBezTo>
                <a:cubicBezTo>
                  <a:pt x="2469" y="927"/>
                  <a:pt x="2469" y="927"/>
                  <a:pt x="2469" y="927"/>
                </a:cubicBezTo>
                <a:cubicBezTo>
                  <a:pt x="2469" y="928"/>
                  <a:pt x="2469" y="928"/>
                  <a:pt x="2469" y="928"/>
                </a:cubicBezTo>
                <a:cubicBezTo>
                  <a:pt x="2467" y="930"/>
                  <a:pt x="2467" y="934"/>
                  <a:pt x="2469" y="935"/>
                </a:cubicBezTo>
                <a:cubicBezTo>
                  <a:pt x="2471" y="937"/>
                  <a:pt x="2473" y="936"/>
                  <a:pt x="2474" y="935"/>
                </a:cubicBezTo>
                <a:cubicBezTo>
                  <a:pt x="2473" y="937"/>
                  <a:pt x="2472" y="938"/>
                  <a:pt x="2471" y="939"/>
                </a:cubicBezTo>
                <a:cubicBezTo>
                  <a:pt x="2471" y="939"/>
                  <a:pt x="2471" y="939"/>
                  <a:pt x="2471" y="939"/>
                </a:cubicBezTo>
                <a:cubicBezTo>
                  <a:pt x="2469" y="940"/>
                  <a:pt x="2470" y="942"/>
                  <a:pt x="2471" y="943"/>
                </a:cubicBezTo>
                <a:cubicBezTo>
                  <a:pt x="2471" y="943"/>
                  <a:pt x="2471" y="943"/>
                  <a:pt x="2471" y="943"/>
                </a:cubicBezTo>
                <a:cubicBezTo>
                  <a:pt x="2472" y="944"/>
                  <a:pt x="2471" y="946"/>
                  <a:pt x="2473" y="947"/>
                </a:cubicBezTo>
                <a:cubicBezTo>
                  <a:pt x="2474" y="947"/>
                  <a:pt x="2474" y="947"/>
                  <a:pt x="2474" y="947"/>
                </a:cubicBezTo>
                <a:cubicBezTo>
                  <a:pt x="2475" y="948"/>
                  <a:pt x="2476" y="948"/>
                  <a:pt x="2477" y="949"/>
                </a:cubicBezTo>
                <a:cubicBezTo>
                  <a:pt x="2476" y="949"/>
                  <a:pt x="2476" y="949"/>
                  <a:pt x="2476" y="949"/>
                </a:cubicBezTo>
                <a:cubicBezTo>
                  <a:pt x="2478" y="950"/>
                  <a:pt x="2479" y="950"/>
                  <a:pt x="2480" y="948"/>
                </a:cubicBezTo>
                <a:cubicBezTo>
                  <a:pt x="2480" y="947"/>
                  <a:pt x="2480" y="946"/>
                  <a:pt x="2480" y="945"/>
                </a:cubicBezTo>
                <a:cubicBezTo>
                  <a:pt x="2481" y="944"/>
                  <a:pt x="2481" y="944"/>
                  <a:pt x="2482" y="943"/>
                </a:cubicBezTo>
                <a:cubicBezTo>
                  <a:pt x="2482" y="943"/>
                  <a:pt x="2482" y="942"/>
                  <a:pt x="2483" y="941"/>
                </a:cubicBezTo>
                <a:cubicBezTo>
                  <a:pt x="2484" y="941"/>
                  <a:pt x="2485" y="940"/>
                  <a:pt x="2486" y="939"/>
                </a:cubicBezTo>
                <a:cubicBezTo>
                  <a:pt x="2484" y="942"/>
                  <a:pt x="2486" y="944"/>
                  <a:pt x="2488" y="945"/>
                </a:cubicBezTo>
                <a:cubicBezTo>
                  <a:pt x="2489" y="945"/>
                  <a:pt x="2489" y="945"/>
                  <a:pt x="2490" y="945"/>
                </a:cubicBezTo>
                <a:cubicBezTo>
                  <a:pt x="2490" y="944"/>
                  <a:pt x="2491" y="944"/>
                  <a:pt x="2492" y="943"/>
                </a:cubicBezTo>
                <a:cubicBezTo>
                  <a:pt x="2492" y="943"/>
                  <a:pt x="2492" y="943"/>
                  <a:pt x="2492" y="943"/>
                </a:cubicBezTo>
                <a:cubicBezTo>
                  <a:pt x="2492" y="939"/>
                  <a:pt x="2489" y="939"/>
                  <a:pt x="2486" y="939"/>
                </a:cubicBezTo>
                <a:cubicBezTo>
                  <a:pt x="2486" y="937"/>
                  <a:pt x="2487" y="934"/>
                  <a:pt x="2484" y="932"/>
                </a:cubicBezTo>
                <a:close/>
                <a:moveTo>
                  <a:pt x="996" y="551"/>
                </a:moveTo>
                <a:cubicBezTo>
                  <a:pt x="994" y="554"/>
                  <a:pt x="995" y="555"/>
                  <a:pt x="1000" y="555"/>
                </a:cubicBezTo>
                <a:cubicBezTo>
                  <a:pt x="1000" y="554"/>
                  <a:pt x="1001" y="553"/>
                  <a:pt x="1001" y="552"/>
                </a:cubicBezTo>
                <a:cubicBezTo>
                  <a:pt x="1002" y="549"/>
                  <a:pt x="1002" y="549"/>
                  <a:pt x="998" y="548"/>
                </a:cubicBezTo>
                <a:cubicBezTo>
                  <a:pt x="997" y="549"/>
                  <a:pt x="996" y="550"/>
                  <a:pt x="996" y="551"/>
                </a:cubicBezTo>
                <a:close/>
                <a:moveTo>
                  <a:pt x="2522" y="1020"/>
                </a:moveTo>
                <a:cubicBezTo>
                  <a:pt x="2523" y="1021"/>
                  <a:pt x="2524" y="1021"/>
                  <a:pt x="2524" y="1020"/>
                </a:cubicBezTo>
                <a:cubicBezTo>
                  <a:pt x="2524" y="1019"/>
                  <a:pt x="2524" y="1017"/>
                  <a:pt x="2524" y="1016"/>
                </a:cubicBezTo>
                <a:cubicBezTo>
                  <a:pt x="2521" y="1017"/>
                  <a:pt x="2520" y="1018"/>
                  <a:pt x="2522" y="1020"/>
                </a:cubicBezTo>
                <a:close/>
                <a:moveTo>
                  <a:pt x="2524" y="1016"/>
                </a:moveTo>
                <a:cubicBezTo>
                  <a:pt x="2524" y="1016"/>
                  <a:pt x="2524" y="1016"/>
                  <a:pt x="2524" y="1016"/>
                </a:cubicBezTo>
                <a:cubicBezTo>
                  <a:pt x="2524" y="1016"/>
                  <a:pt x="2524" y="1016"/>
                  <a:pt x="2524" y="1016"/>
                </a:cubicBezTo>
                <a:close/>
                <a:moveTo>
                  <a:pt x="935" y="1648"/>
                </a:moveTo>
                <a:cubicBezTo>
                  <a:pt x="935" y="1648"/>
                  <a:pt x="935" y="1648"/>
                  <a:pt x="935" y="1648"/>
                </a:cubicBezTo>
                <a:cubicBezTo>
                  <a:pt x="935" y="1648"/>
                  <a:pt x="935" y="1648"/>
                  <a:pt x="935" y="1648"/>
                </a:cubicBezTo>
                <a:cubicBezTo>
                  <a:pt x="935" y="1648"/>
                  <a:pt x="935" y="1648"/>
                  <a:pt x="935" y="1648"/>
                </a:cubicBezTo>
                <a:close/>
                <a:moveTo>
                  <a:pt x="934" y="1649"/>
                </a:moveTo>
                <a:cubicBezTo>
                  <a:pt x="934" y="1648"/>
                  <a:pt x="934" y="1648"/>
                  <a:pt x="935" y="1648"/>
                </a:cubicBezTo>
                <a:cubicBezTo>
                  <a:pt x="934" y="1648"/>
                  <a:pt x="934" y="1648"/>
                  <a:pt x="934" y="1648"/>
                </a:cubicBezTo>
                <a:cubicBezTo>
                  <a:pt x="934" y="1648"/>
                  <a:pt x="934" y="1648"/>
                  <a:pt x="934" y="1649"/>
                </a:cubicBezTo>
                <a:close/>
                <a:moveTo>
                  <a:pt x="1900" y="73"/>
                </a:moveTo>
                <a:cubicBezTo>
                  <a:pt x="1900" y="73"/>
                  <a:pt x="1900" y="73"/>
                  <a:pt x="1900" y="73"/>
                </a:cubicBezTo>
                <a:cubicBezTo>
                  <a:pt x="1900" y="74"/>
                  <a:pt x="1900" y="74"/>
                  <a:pt x="1900" y="74"/>
                </a:cubicBezTo>
                <a:cubicBezTo>
                  <a:pt x="1900" y="75"/>
                  <a:pt x="1899" y="77"/>
                  <a:pt x="1901" y="77"/>
                </a:cubicBezTo>
                <a:cubicBezTo>
                  <a:pt x="1902" y="77"/>
                  <a:pt x="1903" y="77"/>
                  <a:pt x="1904" y="76"/>
                </a:cubicBezTo>
                <a:cubicBezTo>
                  <a:pt x="1904" y="75"/>
                  <a:pt x="1904" y="73"/>
                  <a:pt x="1902" y="73"/>
                </a:cubicBezTo>
                <a:cubicBezTo>
                  <a:pt x="1902" y="73"/>
                  <a:pt x="1901" y="73"/>
                  <a:pt x="1900" y="73"/>
                </a:cubicBezTo>
                <a:close/>
                <a:moveTo>
                  <a:pt x="546" y="128"/>
                </a:moveTo>
                <a:cubicBezTo>
                  <a:pt x="547" y="127"/>
                  <a:pt x="547" y="126"/>
                  <a:pt x="546" y="125"/>
                </a:cubicBezTo>
                <a:cubicBezTo>
                  <a:pt x="546" y="125"/>
                  <a:pt x="546" y="125"/>
                  <a:pt x="545" y="125"/>
                </a:cubicBezTo>
                <a:cubicBezTo>
                  <a:pt x="545" y="126"/>
                  <a:pt x="546" y="127"/>
                  <a:pt x="546" y="128"/>
                </a:cubicBezTo>
                <a:close/>
                <a:moveTo>
                  <a:pt x="996" y="1599"/>
                </a:moveTo>
                <a:cubicBezTo>
                  <a:pt x="998" y="1597"/>
                  <a:pt x="997" y="1596"/>
                  <a:pt x="994" y="1596"/>
                </a:cubicBezTo>
                <a:cubicBezTo>
                  <a:pt x="994" y="1596"/>
                  <a:pt x="993" y="1596"/>
                  <a:pt x="992" y="1596"/>
                </a:cubicBezTo>
                <a:cubicBezTo>
                  <a:pt x="992" y="1596"/>
                  <a:pt x="992" y="1596"/>
                  <a:pt x="992" y="1596"/>
                </a:cubicBezTo>
                <a:cubicBezTo>
                  <a:pt x="992" y="1595"/>
                  <a:pt x="992" y="1595"/>
                  <a:pt x="992" y="1594"/>
                </a:cubicBezTo>
                <a:cubicBezTo>
                  <a:pt x="991" y="1594"/>
                  <a:pt x="991" y="1594"/>
                  <a:pt x="990" y="1594"/>
                </a:cubicBezTo>
                <a:cubicBezTo>
                  <a:pt x="990" y="1594"/>
                  <a:pt x="990" y="1594"/>
                  <a:pt x="990" y="1593"/>
                </a:cubicBezTo>
                <a:cubicBezTo>
                  <a:pt x="989" y="1593"/>
                  <a:pt x="989" y="1594"/>
                  <a:pt x="988" y="1594"/>
                </a:cubicBezTo>
                <a:cubicBezTo>
                  <a:pt x="988" y="1594"/>
                  <a:pt x="988" y="1594"/>
                  <a:pt x="988" y="1594"/>
                </a:cubicBezTo>
                <a:cubicBezTo>
                  <a:pt x="986" y="1596"/>
                  <a:pt x="989" y="1599"/>
                  <a:pt x="986" y="1602"/>
                </a:cubicBezTo>
                <a:cubicBezTo>
                  <a:pt x="986" y="1602"/>
                  <a:pt x="986" y="1602"/>
                  <a:pt x="986" y="1602"/>
                </a:cubicBezTo>
                <a:cubicBezTo>
                  <a:pt x="986" y="1602"/>
                  <a:pt x="985" y="1603"/>
                  <a:pt x="985" y="1604"/>
                </a:cubicBezTo>
                <a:cubicBezTo>
                  <a:pt x="985" y="1604"/>
                  <a:pt x="985" y="1604"/>
                  <a:pt x="985" y="1604"/>
                </a:cubicBezTo>
                <a:cubicBezTo>
                  <a:pt x="985" y="1605"/>
                  <a:pt x="985" y="1605"/>
                  <a:pt x="985" y="1605"/>
                </a:cubicBezTo>
                <a:cubicBezTo>
                  <a:pt x="986" y="1607"/>
                  <a:pt x="987" y="1606"/>
                  <a:pt x="988" y="1606"/>
                </a:cubicBezTo>
                <a:cubicBezTo>
                  <a:pt x="988" y="1605"/>
                  <a:pt x="988" y="1605"/>
                  <a:pt x="988" y="1605"/>
                </a:cubicBezTo>
                <a:cubicBezTo>
                  <a:pt x="989" y="1605"/>
                  <a:pt x="990" y="1604"/>
                  <a:pt x="990" y="1604"/>
                </a:cubicBezTo>
                <a:cubicBezTo>
                  <a:pt x="992" y="1604"/>
                  <a:pt x="993" y="1604"/>
                  <a:pt x="994" y="1603"/>
                </a:cubicBezTo>
                <a:cubicBezTo>
                  <a:pt x="994" y="1603"/>
                  <a:pt x="994" y="1602"/>
                  <a:pt x="994" y="1601"/>
                </a:cubicBezTo>
                <a:cubicBezTo>
                  <a:pt x="995" y="1601"/>
                  <a:pt x="995" y="1600"/>
                  <a:pt x="996" y="1599"/>
                </a:cubicBezTo>
                <a:close/>
                <a:moveTo>
                  <a:pt x="1955" y="48"/>
                </a:moveTo>
                <a:cubicBezTo>
                  <a:pt x="1956" y="48"/>
                  <a:pt x="1956" y="47"/>
                  <a:pt x="1957" y="47"/>
                </a:cubicBezTo>
                <a:cubicBezTo>
                  <a:pt x="1957" y="47"/>
                  <a:pt x="1956" y="47"/>
                  <a:pt x="1956" y="47"/>
                </a:cubicBezTo>
                <a:cubicBezTo>
                  <a:pt x="1955" y="46"/>
                  <a:pt x="1955" y="46"/>
                  <a:pt x="1954" y="46"/>
                </a:cubicBezTo>
                <a:cubicBezTo>
                  <a:pt x="1955" y="47"/>
                  <a:pt x="1955" y="47"/>
                  <a:pt x="1955" y="48"/>
                </a:cubicBezTo>
                <a:close/>
                <a:moveTo>
                  <a:pt x="1954" y="46"/>
                </a:moveTo>
                <a:cubicBezTo>
                  <a:pt x="1954" y="46"/>
                  <a:pt x="1954" y="46"/>
                  <a:pt x="1954" y="46"/>
                </a:cubicBezTo>
                <a:cubicBezTo>
                  <a:pt x="1954" y="46"/>
                  <a:pt x="1954" y="46"/>
                  <a:pt x="1954" y="46"/>
                </a:cubicBezTo>
                <a:cubicBezTo>
                  <a:pt x="1954" y="46"/>
                  <a:pt x="1954" y="46"/>
                  <a:pt x="1954" y="46"/>
                </a:cubicBezTo>
                <a:close/>
                <a:moveTo>
                  <a:pt x="289" y="369"/>
                </a:moveTo>
                <a:cubicBezTo>
                  <a:pt x="289" y="369"/>
                  <a:pt x="288" y="369"/>
                  <a:pt x="288" y="369"/>
                </a:cubicBezTo>
                <a:cubicBezTo>
                  <a:pt x="288" y="370"/>
                  <a:pt x="289" y="370"/>
                  <a:pt x="289" y="371"/>
                </a:cubicBezTo>
                <a:cubicBezTo>
                  <a:pt x="290" y="370"/>
                  <a:pt x="290" y="370"/>
                  <a:pt x="290" y="369"/>
                </a:cubicBezTo>
                <a:cubicBezTo>
                  <a:pt x="290" y="369"/>
                  <a:pt x="291" y="369"/>
                  <a:pt x="291" y="369"/>
                </a:cubicBezTo>
                <a:cubicBezTo>
                  <a:pt x="291" y="368"/>
                  <a:pt x="291" y="366"/>
                  <a:pt x="291" y="365"/>
                </a:cubicBezTo>
                <a:cubicBezTo>
                  <a:pt x="290" y="366"/>
                  <a:pt x="289" y="367"/>
                  <a:pt x="289" y="369"/>
                </a:cubicBezTo>
                <a:close/>
                <a:moveTo>
                  <a:pt x="837" y="137"/>
                </a:moveTo>
                <a:cubicBezTo>
                  <a:pt x="839" y="137"/>
                  <a:pt x="841" y="136"/>
                  <a:pt x="843" y="135"/>
                </a:cubicBezTo>
                <a:cubicBezTo>
                  <a:pt x="839" y="132"/>
                  <a:pt x="838" y="132"/>
                  <a:pt x="837" y="137"/>
                </a:cubicBezTo>
                <a:close/>
                <a:moveTo>
                  <a:pt x="2544" y="1045"/>
                </a:moveTo>
                <a:cubicBezTo>
                  <a:pt x="2544" y="1045"/>
                  <a:pt x="2544" y="1045"/>
                  <a:pt x="2544" y="1045"/>
                </a:cubicBezTo>
                <a:cubicBezTo>
                  <a:pt x="2542" y="1045"/>
                  <a:pt x="2540" y="1045"/>
                  <a:pt x="2539" y="1045"/>
                </a:cubicBezTo>
                <a:cubicBezTo>
                  <a:pt x="2538" y="1045"/>
                  <a:pt x="2538" y="1045"/>
                  <a:pt x="2537" y="1046"/>
                </a:cubicBezTo>
                <a:cubicBezTo>
                  <a:pt x="2538" y="1046"/>
                  <a:pt x="2538" y="1047"/>
                  <a:pt x="2539" y="1047"/>
                </a:cubicBezTo>
                <a:cubicBezTo>
                  <a:pt x="2541" y="1047"/>
                  <a:pt x="2543" y="1047"/>
                  <a:pt x="2544" y="1045"/>
                </a:cubicBezTo>
                <a:close/>
                <a:moveTo>
                  <a:pt x="1553" y="1001"/>
                </a:moveTo>
                <a:cubicBezTo>
                  <a:pt x="1552" y="1001"/>
                  <a:pt x="1552" y="1002"/>
                  <a:pt x="1551" y="1003"/>
                </a:cubicBezTo>
                <a:cubicBezTo>
                  <a:pt x="1551" y="1003"/>
                  <a:pt x="1551" y="1004"/>
                  <a:pt x="1551" y="1004"/>
                </a:cubicBezTo>
                <a:cubicBezTo>
                  <a:pt x="1552" y="1004"/>
                  <a:pt x="1553" y="1004"/>
                  <a:pt x="1555" y="1004"/>
                </a:cubicBezTo>
                <a:cubicBezTo>
                  <a:pt x="1555" y="1003"/>
                  <a:pt x="1554" y="1001"/>
                  <a:pt x="1553" y="1001"/>
                </a:cubicBezTo>
                <a:close/>
                <a:moveTo>
                  <a:pt x="1747" y="1325"/>
                </a:moveTo>
                <a:cubicBezTo>
                  <a:pt x="1746" y="1326"/>
                  <a:pt x="1746" y="1327"/>
                  <a:pt x="1745" y="1327"/>
                </a:cubicBezTo>
                <a:cubicBezTo>
                  <a:pt x="1746" y="1327"/>
                  <a:pt x="1747" y="1326"/>
                  <a:pt x="1747" y="1325"/>
                </a:cubicBezTo>
                <a:close/>
                <a:moveTo>
                  <a:pt x="129" y="456"/>
                </a:moveTo>
                <a:cubicBezTo>
                  <a:pt x="127" y="455"/>
                  <a:pt x="127" y="457"/>
                  <a:pt x="126" y="458"/>
                </a:cubicBezTo>
                <a:cubicBezTo>
                  <a:pt x="125" y="459"/>
                  <a:pt x="125" y="459"/>
                  <a:pt x="124" y="459"/>
                </a:cubicBezTo>
                <a:cubicBezTo>
                  <a:pt x="125" y="461"/>
                  <a:pt x="127" y="461"/>
                  <a:pt x="128" y="461"/>
                </a:cubicBezTo>
                <a:cubicBezTo>
                  <a:pt x="129" y="460"/>
                  <a:pt x="129" y="460"/>
                  <a:pt x="130" y="459"/>
                </a:cubicBezTo>
                <a:cubicBezTo>
                  <a:pt x="130" y="458"/>
                  <a:pt x="130" y="457"/>
                  <a:pt x="129" y="456"/>
                </a:cubicBezTo>
                <a:close/>
                <a:moveTo>
                  <a:pt x="1597" y="261"/>
                </a:moveTo>
                <a:cubicBezTo>
                  <a:pt x="1597" y="262"/>
                  <a:pt x="1597" y="263"/>
                  <a:pt x="1598" y="262"/>
                </a:cubicBezTo>
                <a:cubicBezTo>
                  <a:pt x="1598" y="262"/>
                  <a:pt x="1597" y="262"/>
                  <a:pt x="1597" y="261"/>
                </a:cubicBezTo>
                <a:close/>
                <a:moveTo>
                  <a:pt x="990" y="933"/>
                </a:moveTo>
                <a:cubicBezTo>
                  <a:pt x="990" y="932"/>
                  <a:pt x="989" y="932"/>
                  <a:pt x="988" y="932"/>
                </a:cubicBezTo>
                <a:cubicBezTo>
                  <a:pt x="988" y="932"/>
                  <a:pt x="987" y="932"/>
                  <a:pt x="987" y="933"/>
                </a:cubicBezTo>
                <a:cubicBezTo>
                  <a:pt x="987" y="934"/>
                  <a:pt x="987" y="936"/>
                  <a:pt x="986" y="937"/>
                </a:cubicBezTo>
                <a:cubicBezTo>
                  <a:pt x="988" y="937"/>
                  <a:pt x="989" y="937"/>
                  <a:pt x="990" y="937"/>
                </a:cubicBezTo>
                <a:cubicBezTo>
                  <a:pt x="990" y="936"/>
                  <a:pt x="990" y="934"/>
                  <a:pt x="990" y="933"/>
                </a:cubicBezTo>
                <a:close/>
                <a:moveTo>
                  <a:pt x="2602" y="163"/>
                </a:moveTo>
                <a:cubicBezTo>
                  <a:pt x="2602" y="164"/>
                  <a:pt x="2603" y="165"/>
                  <a:pt x="2603" y="165"/>
                </a:cubicBezTo>
                <a:cubicBezTo>
                  <a:pt x="2605" y="166"/>
                  <a:pt x="2606" y="166"/>
                  <a:pt x="2607" y="167"/>
                </a:cubicBezTo>
                <a:cubicBezTo>
                  <a:pt x="2608" y="167"/>
                  <a:pt x="2609" y="167"/>
                  <a:pt x="2610" y="167"/>
                </a:cubicBezTo>
                <a:cubicBezTo>
                  <a:pt x="2611" y="166"/>
                  <a:pt x="2612" y="166"/>
                  <a:pt x="2613" y="165"/>
                </a:cubicBezTo>
                <a:cubicBezTo>
                  <a:pt x="2613" y="165"/>
                  <a:pt x="2614" y="164"/>
                  <a:pt x="2614" y="163"/>
                </a:cubicBezTo>
                <a:cubicBezTo>
                  <a:pt x="2615" y="162"/>
                  <a:pt x="2615" y="160"/>
                  <a:pt x="2616" y="160"/>
                </a:cubicBezTo>
                <a:cubicBezTo>
                  <a:pt x="2617" y="159"/>
                  <a:pt x="2618" y="158"/>
                  <a:pt x="2618" y="158"/>
                </a:cubicBezTo>
                <a:cubicBezTo>
                  <a:pt x="2619" y="157"/>
                  <a:pt x="2619" y="156"/>
                  <a:pt x="2620" y="155"/>
                </a:cubicBezTo>
                <a:cubicBezTo>
                  <a:pt x="2620" y="153"/>
                  <a:pt x="2620" y="151"/>
                  <a:pt x="2620" y="148"/>
                </a:cubicBezTo>
                <a:cubicBezTo>
                  <a:pt x="2620" y="148"/>
                  <a:pt x="2619" y="147"/>
                  <a:pt x="2618" y="146"/>
                </a:cubicBezTo>
                <a:cubicBezTo>
                  <a:pt x="2617" y="146"/>
                  <a:pt x="2616" y="144"/>
                  <a:pt x="2616" y="143"/>
                </a:cubicBezTo>
                <a:cubicBezTo>
                  <a:pt x="2615" y="142"/>
                  <a:pt x="2613" y="142"/>
                  <a:pt x="2613" y="140"/>
                </a:cubicBezTo>
                <a:cubicBezTo>
                  <a:pt x="2612" y="140"/>
                  <a:pt x="2611" y="139"/>
                  <a:pt x="2611" y="139"/>
                </a:cubicBezTo>
                <a:cubicBezTo>
                  <a:pt x="2609" y="139"/>
                  <a:pt x="2607" y="139"/>
                  <a:pt x="2605" y="139"/>
                </a:cubicBezTo>
                <a:cubicBezTo>
                  <a:pt x="2605" y="139"/>
                  <a:pt x="2604" y="140"/>
                  <a:pt x="2603" y="141"/>
                </a:cubicBezTo>
                <a:cubicBezTo>
                  <a:pt x="2603" y="141"/>
                  <a:pt x="2602" y="142"/>
                  <a:pt x="2602" y="143"/>
                </a:cubicBezTo>
                <a:cubicBezTo>
                  <a:pt x="2600" y="148"/>
                  <a:pt x="2598" y="152"/>
                  <a:pt x="2599" y="158"/>
                </a:cubicBezTo>
                <a:cubicBezTo>
                  <a:pt x="2601" y="159"/>
                  <a:pt x="2601" y="161"/>
                  <a:pt x="2602" y="163"/>
                </a:cubicBezTo>
                <a:close/>
                <a:moveTo>
                  <a:pt x="2679" y="1466"/>
                </a:moveTo>
                <a:cubicBezTo>
                  <a:pt x="2680" y="1466"/>
                  <a:pt x="2680" y="1465"/>
                  <a:pt x="2679" y="1464"/>
                </a:cubicBezTo>
                <a:cubicBezTo>
                  <a:pt x="2679" y="1463"/>
                  <a:pt x="2678" y="1462"/>
                  <a:pt x="2678" y="1461"/>
                </a:cubicBezTo>
                <a:cubicBezTo>
                  <a:pt x="2677" y="1462"/>
                  <a:pt x="2677" y="1462"/>
                  <a:pt x="2676" y="1462"/>
                </a:cubicBezTo>
                <a:cubicBezTo>
                  <a:pt x="2676" y="1463"/>
                  <a:pt x="2676" y="1464"/>
                  <a:pt x="2676" y="1465"/>
                </a:cubicBezTo>
                <a:cubicBezTo>
                  <a:pt x="2676" y="1465"/>
                  <a:pt x="2677" y="1466"/>
                  <a:pt x="2677" y="1466"/>
                </a:cubicBezTo>
                <a:cubicBezTo>
                  <a:pt x="2678" y="1466"/>
                  <a:pt x="2679" y="1466"/>
                  <a:pt x="2679" y="1466"/>
                </a:cubicBezTo>
                <a:close/>
                <a:moveTo>
                  <a:pt x="2358" y="1002"/>
                </a:moveTo>
                <a:cubicBezTo>
                  <a:pt x="2359" y="1002"/>
                  <a:pt x="2359" y="1002"/>
                  <a:pt x="2359" y="1002"/>
                </a:cubicBezTo>
                <a:cubicBezTo>
                  <a:pt x="2358" y="1001"/>
                  <a:pt x="2358" y="1001"/>
                  <a:pt x="2358" y="1001"/>
                </a:cubicBezTo>
                <a:lnTo>
                  <a:pt x="2358" y="1002"/>
                </a:lnTo>
                <a:close/>
                <a:moveTo>
                  <a:pt x="241" y="392"/>
                </a:moveTo>
                <a:cubicBezTo>
                  <a:pt x="242" y="394"/>
                  <a:pt x="242" y="395"/>
                  <a:pt x="243" y="396"/>
                </a:cubicBezTo>
                <a:cubicBezTo>
                  <a:pt x="245" y="394"/>
                  <a:pt x="248" y="393"/>
                  <a:pt x="247" y="390"/>
                </a:cubicBezTo>
                <a:cubicBezTo>
                  <a:pt x="245" y="390"/>
                  <a:pt x="243" y="391"/>
                  <a:pt x="241" y="392"/>
                </a:cubicBezTo>
                <a:close/>
                <a:moveTo>
                  <a:pt x="2469" y="918"/>
                </a:moveTo>
                <a:cubicBezTo>
                  <a:pt x="2469" y="918"/>
                  <a:pt x="2469" y="918"/>
                  <a:pt x="2469" y="918"/>
                </a:cubicBezTo>
                <a:cubicBezTo>
                  <a:pt x="2469" y="918"/>
                  <a:pt x="2469" y="918"/>
                  <a:pt x="2469" y="918"/>
                </a:cubicBezTo>
                <a:cubicBezTo>
                  <a:pt x="2469" y="918"/>
                  <a:pt x="2469" y="918"/>
                  <a:pt x="2469" y="918"/>
                </a:cubicBezTo>
                <a:close/>
                <a:moveTo>
                  <a:pt x="2470" y="917"/>
                </a:moveTo>
                <a:cubicBezTo>
                  <a:pt x="2469" y="917"/>
                  <a:pt x="2469" y="918"/>
                  <a:pt x="2469" y="918"/>
                </a:cubicBezTo>
                <a:cubicBezTo>
                  <a:pt x="2469" y="918"/>
                  <a:pt x="2469" y="918"/>
                  <a:pt x="2469" y="918"/>
                </a:cubicBezTo>
                <a:cubicBezTo>
                  <a:pt x="2470" y="918"/>
                  <a:pt x="2470" y="917"/>
                  <a:pt x="2470" y="917"/>
                </a:cubicBezTo>
                <a:close/>
                <a:moveTo>
                  <a:pt x="1964" y="23"/>
                </a:moveTo>
                <a:cubicBezTo>
                  <a:pt x="1962" y="23"/>
                  <a:pt x="1960" y="23"/>
                  <a:pt x="1958" y="23"/>
                </a:cubicBezTo>
                <a:cubicBezTo>
                  <a:pt x="1958" y="24"/>
                  <a:pt x="1958" y="25"/>
                  <a:pt x="1958" y="25"/>
                </a:cubicBezTo>
                <a:cubicBezTo>
                  <a:pt x="1960" y="25"/>
                  <a:pt x="1962" y="26"/>
                  <a:pt x="1964" y="23"/>
                </a:cubicBezTo>
                <a:close/>
                <a:moveTo>
                  <a:pt x="2876" y="471"/>
                </a:moveTo>
                <a:cubicBezTo>
                  <a:pt x="2874" y="471"/>
                  <a:pt x="2873" y="471"/>
                  <a:pt x="2872" y="473"/>
                </a:cubicBezTo>
                <a:cubicBezTo>
                  <a:pt x="2873" y="473"/>
                  <a:pt x="2874" y="473"/>
                  <a:pt x="2876" y="473"/>
                </a:cubicBezTo>
                <a:cubicBezTo>
                  <a:pt x="2876" y="472"/>
                  <a:pt x="2876" y="471"/>
                  <a:pt x="2876" y="471"/>
                </a:cubicBezTo>
                <a:close/>
                <a:moveTo>
                  <a:pt x="65" y="471"/>
                </a:moveTo>
                <a:cubicBezTo>
                  <a:pt x="64" y="471"/>
                  <a:pt x="64" y="472"/>
                  <a:pt x="63" y="473"/>
                </a:cubicBezTo>
                <a:cubicBezTo>
                  <a:pt x="63" y="474"/>
                  <a:pt x="63" y="474"/>
                  <a:pt x="63" y="474"/>
                </a:cubicBezTo>
                <a:cubicBezTo>
                  <a:pt x="63" y="475"/>
                  <a:pt x="63" y="475"/>
                  <a:pt x="63" y="475"/>
                </a:cubicBezTo>
                <a:cubicBezTo>
                  <a:pt x="64" y="475"/>
                  <a:pt x="65" y="475"/>
                  <a:pt x="67" y="475"/>
                </a:cubicBezTo>
                <a:cubicBezTo>
                  <a:pt x="67" y="474"/>
                  <a:pt x="68" y="473"/>
                  <a:pt x="69" y="473"/>
                </a:cubicBezTo>
                <a:cubicBezTo>
                  <a:pt x="68" y="471"/>
                  <a:pt x="66" y="471"/>
                  <a:pt x="65" y="471"/>
                </a:cubicBezTo>
                <a:close/>
                <a:moveTo>
                  <a:pt x="2131" y="187"/>
                </a:moveTo>
                <a:cubicBezTo>
                  <a:pt x="2131" y="185"/>
                  <a:pt x="2131" y="183"/>
                  <a:pt x="2131" y="181"/>
                </a:cubicBezTo>
                <a:cubicBezTo>
                  <a:pt x="2129" y="181"/>
                  <a:pt x="2127" y="181"/>
                  <a:pt x="2125" y="181"/>
                </a:cubicBezTo>
                <a:cubicBezTo>
                  <a:pt x="2125" y="183"/>
                  <a:pt x="2125" y="185"/>
                  <a:pt x="2125" y="187"/>
                </a:cubicBezTo>
                <a:cubicBezTo>
                  <a:pt x="2127" y="187"/>
                  <a:pt x="2129" y="187"/>
                  <a:pt x="2131" y="187"/>
                </a:cubicBezTo>
                <a:close/>
                <a:moveTo>
                  <a:pt x="985" y="885"/>
                </a:moveTo>
                <a:cubicBezTo>
                  <a:pt x="985" y="885"/>
                  <a:pt x="986" y="884"/>
                  <a:pt x="986" y="884"/>
                </a:cubicBezTo>
                <a:cubicBezTo>
                  <a:pt x="986" y="884"/>
                  <a:pt x="985" y="884"/>
                  <a:pt x="985" y="884"/>
                </a:cubicBezTo>
                <a:cubicBezTo>
                  <a:pt x="985" y="884"/>
                  <a:pt x="985" y="885"/>
                  <a:pt x="985" y="885"/>
                </a:cubicBezTo>
                <a:close/>
                <a:moveTo>
                  <a:pt x="1182" y="1154"/>
                </a:moveTo>
                <a:cubicBezTo>
                  <a:pt x="1182" y="1155"/>
                  <a:pt x="1181" y="1156"/>
                  <a:pt x="1181" y="1157"/>
                </a:cubicBezTo>
                <a:cubicBezTo>
                  <a:pt x="1181" y="1156"/>
                  <a:pt x="1182" y="1156"/>
                  <a:pt x="1182" y="1156"/>
                </a:cubicBezTo>
                <a:cubicBezTo>
                  <a:pt x="1182" y="1156"/>
                  <a:pt x="1182" y="1155"/>
                  <a:pt x="1182" y="1154"/>
                </a:cubicBezTo>
                <a:close/>
                <a:moveTo>
                  <a:pt x="1781" y="813"/>
                </a:moveTo>
                <a:cubicBezTo>
                  <a:pt x="1782" y="813"/>
                  <a:pt x="1783" y="814"/>
                  <a:pt x="1783" y="814"/>
                </a:cubicBezTo>
                <a:cubicBezTo>
                  <a:pt x="1783" y="813"/>
                  <a:pt x="1782" y="813"/>
                  <a:pt x="1781" y="813"/>
                </a:cubicBezTo>
                <a:close/>
                <a:moveTo>
                  <a:pt x="1793" y="851"/>
                </a:moveTo>
                <a:cubicBezTo>
                  <a:pt x="1793" y="852"/>
                  <a:pt x="1794" y="852"/>
                  <a:pt x="1795" y="853"/>
                </a:cubicBezTo>
                <a:cubicBezTo>
                  <a:pt x="1794" y="852"/>
                  <a:pt x="1794" y="851"/>
                  <a:pt x="1793" y="851"/>
                </a:cubicBezTo>
                <a:close/>
                <a:moveTo>
                  <a:pt x="1552" y="617"/>
                </a:moveTo>
                <a:cubicBezTo>
                  <a:pt x="1554" y="621"/>
                  <a:pt x="1552" y="627"/>
                  <a:pt x="1554" y="631"/>
                </a:cubicBezTo>
                <a:cubicBezTo>
                  <a:pt x="1555" y="633"/>
                  <a:pt x="1556" y="635"/>
                  <a:pt x="1558" y="635"/>
                </a:cubicBezTo>
                <a:cubicBezTo>
                  <a:pt x="1560" y="634"/>
                  <a:pt x="1562" y="633"/>
                  <a:pt x="1563" y="631"/>
                </a:cubicBezTo>
                <a:cubicBezTo>
                  <a:pt x="1564" y="628"/>
                  <a:pt x="1564" y="625"/>
                  <a:pt x="1564" y="622"/>
                </a:cubicBezTo>
                <a:cubicBezTo>
                  <a:pt x="1565" y="618"/>
                  <a:pt x="1564" y="615"/>
                  <a:pt x="1562" y="611"/>
                </a:cubicBezTo>
                <a:cubicBezTo>
                  <a:pt x="1561" y="610"/>
                  <a:pt x="1560" y="610"/>
                  <a:pt x="1558" y="611"/>
                </a:cubicBezTo>
                <a:cubicBezTo>
                  <a:pt x="1556" y="612"/>
                  <a:pt x="1555" y="613"/>
                  <a:pt x="1553" y="615"/>
                </a:cubicBezTo>
                <a:cubicBezTo>
                  <a:pt x="1552" y="615"/>
                  <a:pt x="1552" y="616"/>
                  <a:pt x="1552" y="617"/>
                </a:cubicBezTo>
                <a:close/>
                <a:moveTo>
                  <a:pt x="1558" y="606"/>
                </a:moveTo>
                <a:cubicBezTo>
                  <a:pt x="1560" y="606"/>
                  <a:pt x="1561" y="605"/>
                  <a:pt x="1561" y="603"/>
                </a:cubicBezTo>
                <a:cubicBezTo>
                  <a:pt x="1563" y="599"/>
                  <a:pt x="1563" y="594"/>
                  <a:pt x="1560" y="589"/>
                </a:cubicBezTo>
                <a:cubicBezTo>
                  <a:pt x="1558" y="590"/>
                  <a:pt x="1557" y="591"/>
                  <a:pt x="1556" y="592"/>
                </a:cubicBezTo>
                <a:cubicBezTo>
                  <a:pt x="1552" y="595"/>
                  <a:pt x="1552" y="600"/>
                  <a:pt x="1554" y="604"/>
                </a:cubicBezTo>
                <a:cubicBezTo>
                  <a:pt x="1555" y="605"/>
                  <a:pt x="1557" y="606"/>
                  <a:pt x="1558" y="606"/>
                </a:cubicBezTo>
                <a:close/>
                <a:moveTo>
                  <a:pt x="1694" y="682"/>
                </a:moveTo>
                <a:cubicBezTo>
                  <a:pt x="1696" y="681"/>
                  <a:pt x="1697" y="680"/>
                  <a:pt x="1697" y="679"/>
                </a:cubicBezTo>
                <a:cubicBezTo>
                  <a:pt x="1696" y="677"/>
                  <a:pt x="1695" y="676"/>
                  <a:pt x="1694" y="677"/>
                </a:cubicBezTo>
                <a:cubicBezTo>
                  <a:pt x="1689" y="677"/>
                  <a:pt x="1684" y="677"/>
                  <a:pt x="1680" y="675"/>
                </a:cubicBezTo>
                <a:cubicBezTo>
                  <a:pt x="1679" y="675"/>
                  <a:pt x="1678" y="675"/>
                  <a:pt x="1678" y="675"/>
                </a:cubicBezTo>
                <a:cubicBezTo>
                  <a:pt x="1678" y="675"/>
                  <a:pt x="1677" y="676"/>
                  <a:pt x="1677" y="676"/>
                </a:cubicBezTo>
                <a:cubicBezTo>
                  <a:pt x="1677" y="677"/>
                  <a:pt x="1677" y="677"/>
                  <a:pt x="1677" y="678"/>
                </a:cubicBezTo>
                <a:cubicBezTo>
                  <a:pt x="1682" y="679"/>
                  <a:pt x="1687" y="682"/>
                  <a:pt x="1690" y="682"/>
                </a:cubicBezTo>
                <a:cubicBezTo>
                  <a:pt x="1693" y="682"/>
                  <a:pt x="1693" y="682"/>
                  <a:pt x="1694" y="682"/>
                </a:cubicBezTo>
                <a:close/>
                <a:moveTo>
                  <a:pt x="1762" y="676"/>
                </a:moveTo>
                <a:cubicBezTo>
                  <a:pt x="1764" y="676"/>
                  <a:pt x="1766" y="676"/>
                  <a:pt x="1767" y="673"/>
                </a:cubicBezTo>
                <a:cubicBezTo>
                  <a:pt x="1767" y="673"/>
                  <a:pt x="1766" y="673"/>
                  <a:pt x="1766" y="673"/>
                </a:cubicBezTo>
                <a:cubicBezTo>
                  <a:pt x="1764" y="672"/>
                  <a:pt x="1763" y="673"/>
                  <a:pt x="1761" y="674"/>
                </a:cubicBezTo>
                <a:cubicBezTo>
                  <a:pt x="1761" y="675"/>
                  <a:pt x="1761" y="675"/>
                  <a:pt x="1760" y="676"/>
                </a:cubicBezTo>
                <a:cubicBezTo>
                  <a:pt x="1760" y="676"/>
                  <a:pt x="1760" y="676"/>
                  <a:pt x="1760" y="676"/>
                </a:cubicBezTo>
                <a:cubicBezTo>
                  <a:pt x="1756" y="676"/>
                  <a:pt x="1753" y="678"/>
                  <a:pt x="1750" y="679"/>
                </a:cubicBezTo>
                <a:cubicBezTo>
                  <a:pt x="1749" y="679"/>
                  <a:pt x="1748" y="680"/>
                  <a:pt x="1748" y="681"/>
                </a:cubicBezTo>
                <a:cubicBezTo>
                  <a:pt x="1748" y="682"/>
                  <a:pt x="1749" y="683"/>
                  <a:pt x="1750" y="683"/>
                </a:cubicBezTo>
                <a:cubicBezTo>
                  <a:pt x="1753" y="685"/>
                  <a:pt x="1757" y="684"/>
                  <a:pt x="1760" y="682"/>
                </a:cubicBezTo>
                <a:cubicBezTo>
                  <a:pt x="1761" y="682"/>
                  <a:pt x="1762" y="681"/>
                  <a:pt x="1762" y="680"/>
                </a:cubicBezTo>
                <a:cubicBezTo>
                  <a:pt x="1762" y="680"/>
                  <a:pt x="1762" y="680"/>
                  <a:pt x="1762" y="680"/>
                </a:cubicBezTo>
                <a:cubicBezTo>
                  <a:pt x="1762" y="680"/>
                  <a:pt x="1762" y="680"/>
                  <a:pt x="1762" y="680"/>
                </a:cubicBezTo>
                <a:cubicBezTo>
                  <a:pt x="1762" y="679"/>
                  <a:pt x="1762" y="677"/>
                  <a:pt x="1762" y="676"/>
                </a:cubicBezTo>
                <a:close/>
                <a:moveTo>
                  <a:pt x="1512" y="629"/>
                </a:moveTo>
                <a:cubicBezTo>
                  <a:pt x="1513" y="629"/>
                  <a:pt x="1513" y="628"/>
                  <a:pt x="1514" y="628"/>
                </a:cubicBezTo>
                <a:cubicBezTo>
                  <a:pt x="1515" y="626"/>
                  <a:pt x="1514" y="625"/>
                  <a:pt x="1514" y="624"/>
                </a:cubicBezTo>
                <a:cubicBezTo>
                  <a:pt x="1513" y="624"/>
                  <a:pt x="1512" y="623"/>
                  <a:pt x="1512" y="623"/>
                </a:cubicBezTo>
                <a:cubicBezTo>
                  <a:pt x="1512" y="623"/>
                  <a:pt x="1511" y="624"/>
                  <a:pt x="1511" y="624"/>
                </a:cubicBezTo>
                <a:cubicBezTo>
                  <a:pt x="1511" y="626"/>
                  <a:pt x="1511" y="627"/>
                  <a:pt x="1511" y="628"/>
                </a:cubicBezTo>
                <a:cubicBezTo>
                  <a:pt x="1511" y="628"/>
                  <a:pt x="1511" y="629"/>
                  <a:pt x="1512" y="629"/>
                </a:cubicBezTo>
                <a:close/>
                <a:moveTo>
                  <a:pt x="1654" y="646"/>
                </a:moveTo>
                <a:cubicBezTo>
                  <a:pt x="1654" y="645"/>
                  <a:pt x="1654" y="644"/>
                  <a:pt x="1653" y="644"/>
                </a:cubicBezTo>
                <a:cubicBezTo>
                  <a:pt x="1652" y="644"/>
                  <a:pt x="1652" y="645"/>
                  <a:pt x="1651" y="645"/>
                </a:cubicBezTo>
                <a:cubicBezTo>
                  <a:pt x="1652" y="646"/>
                  <a:pt x="1652" y="646"/>
                  <a:pt x="1652" y="646"/>
                </a:cubicBezTo>
                <a:cubicBezTo>
                  <a:pt x="1653" y="647"/>
                  <a:pt x="1653" y="646"/>
                  <a:pt x="1654" y="646"/>
                </a:cubicBezTo>
                <a:close/>
                <a:moveTo>
                  <a:pt x="1700" y="634"/>
                </a:moveTo>
                <a:cubicBezTo>
                  <a:pt x="1700" y="634"/>
                  <a:pt x="1700" y="633"/>
                  <a:pt x="1699" y="633"/>
                </a:cubicBezTo>
                <a:cubicBezTo>
                  <a:pt x="1699" y="633"/>
                  <a:pt x="1698" y="633"/>
                  <a:pt x="1698" y="633"/>
                </a:cubicBezTo>
                <a:cubicBezTo>
                  <a:pt x="1698" y="634"/>
                  <a:pt x="1698" y="634"/>
                  <a:pt x="1699" y="635"/>
                </a:cubicBezTo>
                <a:cubicBezTo>
                  <a:pt x="1699" y="635"/>
                  <a:pt x="1700" y="635"/>
                  <a:pt x="1700" y="634"/>
                </a:cubicBezTo>
                <a:close/>
                <a:moveTo>
                  <a:pt x="1527" y="623"/>
                </a:moveTo>
                <a:cubicBezTo>
                  <a:pt x="1527" y="623"/>
                  <a:pt x="1526" y="623"/>
                  <a:pt x="1526" y="623"/>
                </a:cubicBezTo>
                <a:cubicBezTo>
                  <a:pt x="1526" y="623"/>
                  <a:pt x="1525" y="623"/>
                  <a:pt x="1525" y="623"/>
                </a:cubicBezTo>
                <a:cubicBezTo>
                  <a:pt x="1525" y="624"/>
                  <a:pt x="1525" y="624"/>
                  <a:pt x="1525" y="624"/>
                </a:cubicBezTo>
                <a:cubicBezTo>
                  <a:pt x="1526" y="624"/>
                  <a:pt x="1526" y="624"/>
                  <a:pt x="1527" y="623"/>
                </a:cubicBezTo>
                <a:close/>
                <a:moveTo>
                  <a:pt x="1496" y="631"/>
                </a:moveTo>
                <a:cubicBezTo>
                  <a:pt x="1496" y="631"/>
                  <a:pt x="1496" y="631"/>
                  <a:pt x="1496" y="631"/>
                </a:cubicBezTo>
                <a:cubicBezTo>
                  <a:pt x="1496" y="631"/>
                  <a:pt x="1496" y="631"/>
                  <a:pt x="1496" y="631"/>
                </a:cubicBezTo>
                <a:close/>
                <a:moveTo>
                  <a:pt x="1664" y="396"/>
                </a:moveTo>
                <a:cubicBezTo>
                  <a:pt x="1664" y="396"/>
                  <a:pt x="1664" y="396"/>
                  <a:pt x="1664" y="396"/>
                </a:cubicBezTo>
                <a:cubicBezTo>
                  <a:pt x="1663" y="397"/>
                  <a:pt x="1662" y="398"/>
                  <a:pt x="1663" y="400"/>
                </a:cubicBezTo>
                <a:cubicBezTo>
                  <a:pt x="1663" y="401"/>
                  <a:pt x="1664" y="402"/>
                  <a:pt x="1666" y="402"/>
                </a:cubicBezTo>
                <a:cubicBezTo>
                  <a:pt x="1669" y="402"/>
                  <a:pt x="1672" y="400"/>
                  <a:pt x="1673" y="397"/>
                </a:cubicBezTo>
                <a:cubicBezTo>
                  <a:pt x="1673" y="396"/>
                  <a:pt x="1673" y="396"/>
                  <a:pt x="1673" y="395"/>
                </a:cubicBezTo>
                <a:cubicBezTo>
                  <a:pt x="1672" y="393"/>
                  <a:pt x="1668" y="394"/>
                  <a:pt x="1664" y="396"/>
                </a:cubicBezTo>
                <a:close/>
                <a:moveTo>
                  <a:pt x="1638" y="408"/>
                </a:moveTo>
                <a:cubicBezTo>
                  <a:pt x="1638" y="408"/>
                  <a:pt x="1636" y="408"/>
                  <a:pt x="1636" y="408"/>
                </a:cubicBezTo>
                <a:cubicBezTo>
                  <a:pt x="1634" y="410"/>
                  <a:pt x="1632" y="412"/>
                  <a:pt x="1632" y="415"/>
                </a:cubicBezTo>
                <a:cubicBezTo>
                  <a:pt x="1632" y="416"/>
                  <a:pt x="1633" y="417"/>
                  <a:pt x="1634" y="418"/>
                </a:cubicBezTo>
                <a:cubicBezTo>
                  <a:pt x="1636" y="419"/>
                  <a:pt x="1637" y="418"/>
                  <a:pt x="1637" y="417"/>
                </a:cubicBezTo>
                <a:cubicBezTo>
                  <a:pt x="1639" y="415"/>
                  <a:pt x="1639" y="412"/>
                  <a:pt x="1639" y="410"/>
                </a:cubicBezTo>
                <a:cubicBezTo>
                  <a:pt x="1639" y="409"/>
                  <a:pt x="1639" y="408"/>
                  <a:pt x="1638" y="408"/>
                </a:cubicBezTo>
                <a:close/>
                <a:moveTo>
                  <a:pt x="1646" y="370"/>
                </a:moveTo>
                <a:cubicBezTo>
                  <a:pt x="1644" y="370"/>
                  <a:pt x="1644" y="371"/>
                  <a:pt x="1644" y="373"/>
                </a:cubicBezTo>
                <a:cubicBezTo>
                  <a:pt x="1644" y="374"/>
                  <a:pt x="1645" y="374"/>
                  <a:pt x="1646" y="375"/>
                </a:cubicBezTo>
                <a:cubicBezTo>
                  <a:pt x="1648" y="374"/>
                  <a:pt x="1649" y="374"/>
                  <a:pt x="1648" y="372"/>
                </a:cubicBezTo>
                <a:cubicBezTo>
                  <a:pt x="1648" y="371"/>
                  <a:pt x="1647" y="370"/>
                  <a:pt x="1646" y="370"/>
                </a:cubicBezTo>
                <a:close/>
                <a:moveTo>
                  <a:pt x="1668" y="390"/>
                </a:moveTo>
                <a:cubicBezTo>
                  <a:pt x="1669" y="391"/>
                  <a:pt x="1669" y="391"/>
                  <a:pt x="1670" y="390"/>
                </a:cubicBezTo>
                <a:cubicBezTo>
                  <a:pt x="1670" y="389"/>
                  <a:pt x="1671" y="387"/>
                  <a:pt x="1669" y="386"/>
                </a:cubicBezTo>
                <a:cubicBezTo>
                  <a:pt x="1669" y="385"/>
                  <a:pt x="1668" y="386"/>
                  <a:pt x="1667" y="387"/>
                </a:cubicBezTo>
                <a:cubicBezTo>
                  <a:pt x="1666" y="388"/>
                  <a:pt x="1667" y="390"/>
                  <a:pt x="1668" y="390"/>
                </a:cubicBezTo>
                <a:close/>
                <a:moveTo>
                  <a:pt x="1607" y="440"/>
                </a:moveTo>
                <a:cubicBezTo>
                  <a:pt x="1607" y="439"/>
                  <a:pt x="1606" y="439"/>
                  <a:pt x="1606" y="439"/>
                </a:cubicBezTo>
                <a:cubicBezTo>
                  <a:pt x="1605" y="440"/>
                  <a:pt x="1605" y="441"/>
                  <a:pt x="1605" y="441"/>
                </a:cubicBezTo>
                <a:cubicBezTo>
                  <a:pt x="1606" y="442"/>
                  <a:pt x="1606" y="442"/>
                  <a:pt x="1607" y="443"/>
                </a:cubicBezTo>
                <a:cubicBezTo>
                  <a:pt x="1607" y="442"/>
                  <a:pt x="1608" y="442"/>
                  <a:pt x="1608" y="442"/>
                </a:cubicBezTo>
                <a:cubicBezTo>
                  <a:pt x="1609" y="441"/>
                  <a:pt x="1608" y="440"/>
                  <a:pt x="1607" y="440"/>
                </a:cubicBezTo>
                <a:close/>
                <a:moveTo>
                  <a:pt x="1912" y="542"/>
                </a:moveTo>
                <a:cubicBezTo>
                  <a:pt x="1912" y="542"/>
                  <a:pt x="1912" y="542"/>
                  <a:pt x="1912" y="542"/>
                </a:cubicBezTo>
                <a:cubicBezTo>
                  <a:pt x="1912" y="542"/>
                  <a:pt x="1912" y="542"/>
                  <a:pt x="1912" y="542"/>
                </a:cubicBezTo>
                <a:close/>
              </a:path>
            </a:pathLst>
          </a:custGeom>
          <a:solidFill>
            <a:schemeClr val="bg1">
              <a:lumMod val="85000"/>
            </a:schemeClr>
          </a:solidFill>
          <a:ln>
            <a:noFill/>
          </a:ln>
          <a:extLst/>
        </p:spPr>
        <p:txBody>
          <a:bodyPr vert="horz" wrap="square" lIns="91404" tIns="45702" rIns="91404" bIns="45702" numCol="1" anchor="t" anchorCtr="0" compatLnSpc="1">
            <a:prstTxWarp prst="textNoShape">
              <a:avLst/>
            </a:prstTxWarp>
          </a:bodyPr>
          <a:lstStyle/>
          <a:p>
            <a:pPr defTabSz="914034">
              <a:defRPr/>
            </a:pPr>
            <a:endParaRPr lang="en-US" altLang="zh-CN" sz="1799"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标题 2"/>
          <p:cNvSpPr>
            <a:spLocks noGrp="1"/>
          </p:cNvSpPr>
          <p:nvPr>
            <p:ph type="title"/>
          </p:nvPr>
        </p:nvSpPr>
        <p:spPr/>
        <p:txBody>
          <a:bodyPr/>
          <a:lstStyle/>
          <a:p>
            <a:r>
              <a:rPr lang="en-US" dirty="0" smtClean="0">
                <a:latin typeface="Huawei Sans" panose="020C0503030203020204" pitchFamily="34" charset="0"/>
              </a:rPr>
              <a:t>Background</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93" name="图片 192" descr="PC.png"/>
          <p:cNvPicPr>
            <a:picLocks noChangeAspect="1"/>
          </p:cNvPicPr>
          <p:nvPr/>
        </p:nvPicPr>
        <p:blipFill>
          <a:blip r:embed="rId3" cstate="print"/>
          <a:stretch>
            <a:fillRect/>
          </a:stretch>
        </p:blipFill>
        <p:spPr>
          <a:xfrm>
            <a:off x="3821814" y="3769986"/>
            <a:ext cx="556708" cy="427551"/>
          </a:xfrm>
          <a:prstGeom prst="rect">
            <a:avLst/>
          </a:prstGeom>
        </p:spPr>
      </p:pic>
      <p:pic>
        <p:nvPicPr>
          <p:cNvPr id="194" name="图片 193" descr="PC.png"/>
          <p:cNvPicPr>
            <a:picLocks noChangeAspect="1"/>
          </p:cNvPicPr>
          <p:nvPr/>
        </p:nvPicPr>
        <p:blipFill>
          <a:blip r:embed="rId3" cstate="print"/>
          <a:stretch>
            <a:fillRect/>
          </a:stretch>
        </p:blipFill>
        <p:spPr>
          <a:xfrm>
            <a:off x="3058509" y="1906685"/>
            <a:ext cx="556708" cy="427551"/>
          </a:xfrm>
          <a:prstGeom prst="rect">
            <a:avLst/>
          </a:prstGeom>
        </p:spPr>
      </p:pic>
      <p:pic>
        <p:nvPicPr>
          <p:cNvPr id="195" name="图片 194" descr="PC.png"/>
          <p:cNvPicPr>
            <a:picLocks noChangeAspect="1"/>
          </p:cNvPicPr>
          <p:nvPr/>
        </p:nvPicPr>
        <p:blipFill>
          <a:blip r:embed="rId3" cstate="print"/>
          <a:stretch>
            <a:fillRect/>
          </a:stretch>
        </p:blipFill>
        <p:spPr>
          <a:xfrm>
            <a:off x="7667839" y="1906685"/>
            <a:ext cx="556708" cy="427551"/>
          </a:xfrm>
          <a:prstGeom prst="rect">
            <a:avLst/>
          </a:prstGeom>
        </p:spPr>
      </p:pic>
      <p:pic>
        <p:nvPicPr>
          <p:cNvPr id="196" name="图片 195" descr="PC.png"/>
          <p:cNvPicPr>
            <a:picLocks noChangeAspect="1"/>
          </p:cNvPicPr>
          <p:nvPr/>
        </p:nvPicPr>
        <p:blipFill>
          <a:blip r:embed="rId3" cstate="print"/>
          <a:stretch>
            <a:fillRect/>
          </a:stretch>
        </p:blipFill>
        <p:spPr>
          <a:xfrm>
            <a:off x="8609363" y="3769986"/>
            <a:ext cx="556708" cy="427551"/>
          </a:xfrm>
          <a:prstGeom prst="rect">
            <a:avLst/>
          </a:prstGeom>
        </p:spPr>
      </p:pic>
      <p:pic>
        <p:nvPicPr>
          <p:cNvPr id="197" name="图片 196" descr="PC.png"/>
          <p:cNvPicPr>
            <a:picLocks noChangeAspect="1"/>
          </p:cNvPicPr>
          <p:nvPr/>
        </p:nvPicPr>
        <p:blipFill>
          <a:blip r:embed="rId3" cstate="print"/>
          <a:stretch>
            <a:fillRect/>
          </a:stretch>
        </p:blipFill>
        <p:spPr>
          <a:xfrm>
            <a:off x="6020504" y="3769986"/>
            <a:ext cx="556708" cy="427551"/>
          </a:xfrm>
          <a:prstGeom prst="rect">
            <a:avLst/>
          </a:prstGeom>
        </p:spPr>
      </p:pic>
      <p:sp>
        <p:nvSpPr>
          <p:cNvPr id="198" name="Freeform 159"/>
          <p:cNvSpPr/>
          <p:nvPr/>
        </p:nvSpPr>
        <p:spPr>
          <a:xfrm flipH="1">
            <a:off x="4687785" y="1926733"/>
            <a:ext cx="909127" cy="47522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US" sz="1399" dirty="0">
                <a:solidFill>
                  <a:schemeClr val="tx1"/>
                </a:solidFill>
                <a:latin typeface="Huawei Sans" panose="020C0503030203020204" pitchFamily="34" charset="0"/>
              </a:rPr>
              <a:t>WWW</a:t>
            </a:r>
            <a:endParaRPr lang="en-US" sz="13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连接符 10"/>
          <p:cNvCxnSpPr>
            <a:stCxn id="194" idx="3"/>
            <a:endCxn id="198" idx="24"/>
          </p:cNvCxnSpPr>
          <p:nvPr/>
        </p:nvCxnSpPr>
        <p:spPr bwMode="auto">
          <a:xfrm flipV="1">
            <a:off x="3615217" y="2108023"/>
            <a:ext cx="1208549" cy="12438"/>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9" name="直接连接符 198"/>
          <p:cNvCxnSpPr>
            <a:stCxn id="195" idx="1"/>
            <a:endCxn id="198" idx="6"/>
          </p:cNvCxnSpPr>
          <p:nvPr/>
        </p:nvCxnSpPr>
        <p:spPr bwMode="auto">
          <a:xfrm flipH="1" flipV="1">
            <a:off x="5489489" y="2107339"/>
            <a:ext cx="2178350" cy="1312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0" name="直接连接符 199"/>
          <p:cNvCxnSpPr>
            <a:stCxn id="196" idx="1"/>
            <a:endCxn id="198" idx="14"/>
          </p:cNvCxnSpPr>
          <p:nvPr/>
        </p:nvCxnSpPr>
        <p:spPr bwMode="auto">
          <a:xfrm flipH="1" flipV="1">
            <a:off x="5447532" y="2401959"/>
            <a:ext cx="3161831" cy="158180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4" name="直接连接符 203"/>
          <p:cNvCxnSpPr>
            <a:stCxn id="197" idx="0"/>
            <a:endCxn id="198" idx="14"/>
          </p:cNvCxnSpPr>
          <p:nvPr/>
        </p:nvCxnSpPr>
        <p:spPr bwMode="auto">
          <a:xfrm flipH="1" flipV="1">
            <a:off x="5447533" y="2401959"/>
            <a:ext cx="851325" cy="1368027"/>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7" name="直接连接符 206"/>
          <p:cNvCxnSpPr>
            <a:stCxn id="193" idx="3"/>
            <a:endCxn id="198" idx="15"/>
          </p:cNvCxnSpPr>
          <p:nvPr/>
        </p:nvCxnSpPr>
        <p:spPr bwMode="auto">
          <a:xfrm flipV="1">
            <a:off x="4378521" y="2401959"/>
            <a:ext cx="450069" cy="1581802"/>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
        <p:nvSpPr>
          <p:cNvPr id="219" name="files_221448"/>
          <p:cNvSpPr>
            <a:spLocks noChangeAspect="1"/>
          </p:cNvSpPr>
          <p:nvPr/>
        </p:nvSpPr>
        <p:spPr bwMode="auto">
          <a:xfrm>
            <a:off x="4235603" y="1866961"/>
            <a:ext cx="407076" cy="420403"/>
          </a:xfrm>
          <a:custGeom>
            <a:avLst/>
            <a:gdLst>
              <a:gd name="connsiteX0" fmla="*/ 174718 w 585849"/>
              <a:gd name="connsiteY0" fmla="*/ 476985 h 605028"/>
              <a:gd name="connsiteX1" fmla="*/ 188888 w 585849"/>
              <a:gd name="connsiteY1" fmla="*/ 476985 h 605028"/>
              <a:gd name="connsiteX2" fmla="*/ 227517 w 585849"/>
              <a:gd name="connsiteY2" fmla="*/ 515553 h 605028"/>
              <a:gd name="connsiteX3" fmla="*/ 232301 w 585849"/>
              <a:gd name="connsiteY3" fmla="*/ 524384 h 605028"/>
              <a:gd name="connsiteX4" fmla="*/ 227517 w 585849"/>
              <a:gd name="connsiteY4" fmla="*/ 533124 h 605028"/>
              <a:gd name="connsiteX5" fmla="*/ 188888 w 585849"/>
              <a:gd name="connsiteY5" fmla="*/ 571782 h 605028"/>
              <a:gd name="connsiteX6" fmla="*/ 181758 w 585849"/>
              <a:gd name="connsiteY6" fmla="*/ 574756 h 605028"/>
              <a:gd name="connsiteX7" fmla="*/ 174718 w 585849"/>
              <a:gd name="connsiteY7" fmla="*/ 571782 h 605028"/>
              <a:gd name="connsiteX8" fmla="*/ 174718 w 585849"/>
              <a:gd name="connsiteY8" fmla="*/ 557635 h 605028"/>
              <a:gd name="connsiteX9" fmla="*/ 197913 w 585849"/>
              <a:gd name="connsiteY9" fmla="*/ 534476 h 605028"/>
              <a:gd name="connsiteX10" fmla="*/ 20200 w 585849"/>
              <a:gd name="connsiteY10" fmla="*/ 534476 h 605028"/>
              <a:gd name="connsiteX11" fmla="*/ 10091 w 585849"/>
              <a:gd name="connsiteY11" fmla="*/ 524384 h 605028"/>
              <a:gd name="connsiteX12" fmla="*/ 20200 w 585849"/>
              <a:gd name="connsiteY12" fmla="*/ 514291 h 605028"/>
              <a:gd name="connsiteX13" fmla="*/ 197913 w 585849"/>
              <a:gd name="connsiteY13" fmla="*/ 514291 h 605028"/>
              <a:gd name="connsiteX14" fmla="*/ 174718 w 585849"/>
              <a:gd name="connsiteY14" fmla="*/ 491133 h 605028"/>
              <a:gd name="connsiteX15" fmla="*/ 174718 w 585849"/>
              <a:gd name="connsiteY15" fmla="*/ 476985 h 605028"/>
              <a:gd name="connsiteX16" fmla="*/ 525171 w 585849"/>
              <a:gd name="connsiteY16" fmla="*/ 326746 h 605028"/>
              <a:gd name="connsiteX17" fmla="*/ 525171 w 585849"/>
              <a:gd name="connsiteY17" fmla="*/ 352962 h 605028"/>
              <a:gd name="connsiteX18" fmla="*/ 551432 w 585849"/>
              <a:gd name="connsiteY18" fmla="*/ 352962 h 605028"/>
              <a:gd name="connsiteX19" fmla="*/ 373746 w 585849"/>
              <a:gd name="connsiteY19" fmla="*/ 312693 h 605028"/>
              <a:gd name="connsiteX20" fmla="*/ 373746 w 585849"/>
              <a:gd name="connsiteY20" fmla="*/ 584848 h 605028"/>
              <a:gd name="connsiteX21" fmla="*/ 565600 w 585849"/>
              <a:gd name="connsiteY21" fmla="*/ 584848 h 605028"/>
              <a:gd name="connsiteX22" fmla="*/ 565600 w 585849"/>
              <a:gd name="connsiteY22" fmla="*/ 373142 h 605028"/>
              <a:gd name="connsiteX23" fmla="*/ 525171 w 585849"/>
              <a:gd name="connsiteY23" fmla="*/ 373142 h 605028"/>
              <a:gd name="connsiteX24" fmla="*/ 505048 w 585849"/>
              <a:gd name="connsiteY24" fmla="*/ 352962 h 605028"/>
              <a:gd name="connsiteX25" fmla="*/ 505048 w 585849"/>
              <a:gd name="connsiteY25" fmla="*/ 312693 h 605028"/>
              <a:gd name="connsiteX26" fmla="*/ 373746 w 585849"/>
              <a:gd name="connsiteY26" fmla="*/ 292513 h 605028"/>
              <a:gd name="connsiteX27" fmla="*/ 514523 w 585849"/>
              <a:gd name="connsiteY27" fmla="*/ 292513 h 605028"/>
              <a:gd name="connsiteX28" fmla="*/ 517230 w 585849"/>
              <a:gd name="connsiteY28" fmla="*/ 292693 h 605028"/>
              <a:gd name="connsiteX29" fmla="*/ 523908 w 585849"/>
              <a:gd name="connsiteY29" fmla="*/ 297288 h 605028"/>
              <a:gd name="connsiteX30" fmla="*/ 581031 w 585849"/>
              <a:gd name="connsiteY30" fmla="*/ 354313 h 605028"/>
              <a:gd name="connsiteX31" fmla="*/ 585633 w 585849"/>
              <a:gd name="connsiteY31" fmla="*/ 360980 h 605028"/>
              <a:gd name="connsiteX32" fmla="*/ 585814 w 585849"/>
              <a:gd name="connsiteY32" fmla="*/ 363592 h 605028"/>
              <a:gd name="connsiteX33" fmla="*/ 585814 w 585849"/>
              <a:gd name="connsiteY33" fmla="*/ 584848 h 605028"/>
              <a:gd name="connsiteX34" fmla="*/ 565600 w 585849"/>
              <a:gd name="connsiteY34" fmla="*/ 605028 h 605028"/>
              <a:gd name="connsiteX35" fmla="*/ 373746 w 585849"/>
              <a:gd name="connsiteY35" fmla="*/ 605028 h 605028"/>
              <a:gd name="connsiteX36" fmla="*/ 353532 w 585849"/>
              <a:gd name="connsiteY36" fmla="*/ 584848 h 605028"/>
              <a:gd name="connsiteX37" fmla="*/ 353532 w 585849"/>
              <a:gd name="connsiteY37" fmla="*/ 312693 h 605028"/>
              <a:gd name="connsiteX38" fmla="*/ 373746 w 585849"/>
              <a:gd name="connsiteY38" fmla="*/ 292513 h 605028"/>
              <a:gd name="connsiteX39" fmla="*/ 396945 w 585849"/>
              <a:gd name="connsiteY39" fmla="*/ 63612 h 605028"/>
              <a:gd name="connsiteX40" fmla="*/ 411115 w 585849"/>
              <a:gd name="connsiteY40" fmla="*/ 63612 h 605028"/>
              <a:gd name="connsiteX41" fmla="*/ 411115 w 585849"/>
              <a:gd name="connsiteY41" fmla="*/ 77669 h 605028"/>
              <a:gd name="connsiteX42" fmla="*/ 387829 w 585849"/>
              <a:gd name="connsiteY42" fmla="*/ 100918 h 605028"/>
              <a:gd name="connsiteX43" fmla="*/ 565633 w 585849"/>
              <a:gd name="connsiteY43" fmla="*/ 100918 h 605028"/>
              <a:gd name="connsiteX44" fmla="*/ 575742 w 585849"/>
              <a:gd name="connsiteY44" fmla="*/ 110921 h 605028"/>
              <a:gd name="connsiteX45" fmla="*/ 565633 w 585849"/>
              <a:gd name="connsiteY45" fmla="*/ 121013 h 605028"/>
              <a:gd name="connsiteX46" fmla="*/ 387829 w 585849"/>
              <a:gd name="connsiteY46" fmla="*/ 121013 h 605028"/>
              <a:gd name="connsiteX47" fmla="*/ 411115 w 585849"/>
              <a:gd name="connsiteY47" fmla="*/ 144262 h 605028"/>
              <a:gd name="connsiteX48" fmla="*/ 411115 w 585849"/>
              <a:gd name="connsiteY48" fmla="*/ 158319 h 605028"/>
              <a:gd name="connsiteX49" fmla="*/ 403985 w 585849"/>
              <a:gd name="connsiteY49" fmla="*/ 161383 h 605028"/>
              <a:gd name="connsiteX50" fmla="*/ 396945 w 585849"/>
              <a:gd name="connsiteY50" fmla="*/ 158319 h 605028"/>
              <a:gd name="connsiteX51" fmla="*/ 358316 w 585849"/>
              <a:gd name="connsiteY51" fmla="*/ 119751 h 605028"/>
              <a:gd name="connsiteX52" fmla="*/ 353532 w 585849"/>
              <a:gd name="connsiteY52" fmla="*/ 110921 h 605028"/>
              <a:gd name="connsiteX53" fmla="*/ 358316 w 585849"/>
              <a:gd name="connsiteY53" fmla="*/ 102180 h 605028"/>
              <a:gd name="connsiteX54" fmla="*/ 171691 w 585849"/>
              <a:gd name="connsiteY54" fmla="*/ 34331 h 605028"/>
              <a:gd name="connsiteX55" fmla="*/ 171691 w 585849"/>
              <a:gd name="connsiteY55" fmla="*/ 60553 h 605028"/>
              <a:gd name="connsiteX56" fmla="*/ 197959 w 585849"/>
              <a:gd name="connsiteY56" fmla="*/ 60553 h 605028"/>
              <a:gd name="connsiteX57" fmla="*/ 20220 w 585849"/>
              <a:gd name="connsiteY57" fmla="*/ 20184 h 605028"/>
              <a:gd name="connsiteX58" fmla="*/ 20220 w 585849"/>
              <a:gd name="connsiteY58" fmla="*/ 292491 h 605028"/>
              <a:gd name="connsiteX59" fmla="*/ 212132 w 585849"/>
              <a:gd name="connsiteY59" fmla="*/ 292491 h 605028"/>
              <a:gd name="connsiteX60" fmla="*/ 212132 w 585849"/>
              <a:gd name="connsiteY60" fmla="*/ 80737 h 605028"/>
              <a:gd name="connsiteX61" fmla="*/ 171691 w 585849"/>
              <a:gd name="connsiteY61" fmla="*/ 80737 h 605028"/>
              <a:gd name="connsiteX62" fmla="*/ 151561 w 585849"/>
              <a:gd name="connsiteY62" fmla="*/ 60553 h 605028"/>
              <a:gd name="connsiteX63" fmla="*/ 151561 w 585849"/>
              <a:gd name="connsiteY63" fmla="*/ 20184 h 605028"/>
              <a:gd name="connsiteX64" fmla="*/ 20220 w 585849"/>
              <a:gd name="connsiteY64" fmla="*/ 0 h 605028"/>
              <a:gd name="connsiteX65" fmla="*/ 161039 w 585849"/>
              <a:gd name="connsiteY65" fmla="*/ 0 h 605028"/>
              <a:gd name="connsiteX66" fmla="*/ 163747 w 585849"/>
              <a:gd name="connsiteY66" fmla="*/ 180 h 605028"/>
              <a:gd name="connsiteX67" fmla="*/ 170427 w 585849"/>
              <a:gd name="connsiteY67" fmla="*/ 4776 h 605028"/>
              <a:gd name="connsiteX68" fmla="*/ 227567 w 585849"/>
              <a:gd name="connsiteY68" fmla="*/ 61814 h 605028"/>
              <a:gd name="connsiteX69" fmla="*/ 232171 w 585849"/>
              <a:gd name="connsiteY69" fmla="*/ 68572 h 605028"/>
              <a:gd name="connsiteX70" fmla="*/ 232352 w 585849"/>
              <a:gd name="connsiteY70" fmla="*/ 71185 h 605028"/>
              <a:gd name="connsiteX71" fmla="*/ 232352 w 585849"/>
              <a:gd name="connsiteY71" fmla="*/ 292491 h 605028"/>
              <a:gd name="connsiteX72" fmla="*/ 212132 w 585849"/>
              <a:gd name="connsiteY72" fmla="*/ 312675 h 605028"/>
              <a:gd name="connsiteX73" fmla="*/ 20220 w 585849"/>
              <a:gd name="connsiteY73" fmla="*/ 312675 h 605028"/>
              <a:gd name="connsiteX74" fmla="*/ 0 w 585849"/>
              <a:gd name="connsiteY74" fmla="*/ 292491 h 605028"/>
              <a:gd name="connsiteX75" fmla="*/ 0 w 585849"/>
              <a:gd name="connsiteY75" fmla="*/ 20184 h 605028"/>
              <a:gd name="connsiteX76" fmla="*/ 20220 w 585849"/>
              <a:gd name="connsiteY76"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5849" h="605028">
                <a:moveTo>
                  <a:pt x="174718" y="476985"/>
                </a:moveTo>
                <a:cubicBezTo>
                  <a:pt x="178779" y="472930"/>
                  <a:pt x="184826" y="472930"/>
                  <a:pt x="188888" y="476985"/>
                </a:cubicBezTo>
                <a:lnTo>
                  <a:pt x="227517" y="515553"/>
                </a:lnTo>
                <a:cubicBezTo>
                  <a:pt x="230496" y="517265"/>
                  <a:pt x="232301" y="520329"/>
                  <a:pt x="232301" y="524384"/>
                </a:cubicBezTo>
                <a:cubicBezTo>
                  <a:pt x="232301" y="528349"/>
                  <a:pt x="230496" y="531502"/>
                  <a:pt x="227517" y="533124"/>
                </a:cubicBezTo>
                <a:lnTo>
                  <a:pt x="188888" y="571782"/>
                </a:lnTo>
                <a:cubicBezTo>
                  <a:pt x="186812" y="573765"/>
                  <a:pt x="184826" y="574756"/>
                  <a:pt x="181758" y="574756"/>
                </a:cubicBezTo>
                <a:cubicBezTo>
                  <a:pt x="178779" y="574756"/>
                  <a:pt x="176703" y="573765"/>
                  <a:pt x="174718" y="571782"/>
                </a:cubicBezTo>
                <a:cubicBezTo>
                  <a:pt x="170656" y="567727"/>
                  <a:pt x="170656" y="561690"/>
                  <a:pt x="174718" y="557635"/>
                </a:cubicBezTo>
                <a:lnTo>
                  <a:pt x="197913" y="534476"/>
                </a:lnTo>
                <a:lnTo>
                  <a:pt x="20200" y="534476"/>
                </a:lnTo>
                <a:cubicBezTo>
                  <a:pt x="14153" y="534476"/>
                  <a:pt x="10091" y="530421"/>
                  <a:pt x="10091" y="524384"/>
                </a:cubicBezTo>
                <a:cubicBezTo>
                  <a:pt x="10091" y="518346"/>
                  <a:pt x="14153" y="514291"/>
                  <a:pt x="20200" y="514291"/>
                </a:cubicBezTo>
                <a:lnTo>
                  <a:pt x="197913" y="514291"/>
                </a:lnTo>
                <a:lnTo>
                  <a:pt x="174718" y="491133"/>
                </a:lnTo>
                <a:cubicBezTo>
                  <a:pt x="170656" y="487078"/>
                  <a:pt x="170656" y="481040"/>
                  <a:pt x="174718" y="476985"/>
                </a:cubicBezTo>
                <a:close/>
                <a:moveTo>
                  <a:pt x="525171" y="326746"/>
                </a:moveTo>
                <a:lnTo>
                  <a:pt x="525171" y="352962"/>
                </a:lnTo>
                <a:lnTo>
                  <a:pt x="551432" y="352962"/>
                </a:lnTo>
                <a:close/>
                <a:moveTo>
                  <a:pt x="373746" y="312693"/>
                </a:moveTo>
                <a:lnTo>
                  <a:pt x="373746" y="584848"/>
                </a:lnTo>
                <a:lnTo>
                  <a:pt x="565600" y="584848"/>
                </a:lnTo>
                <a:lnTo>
                  <a:pt x="565600" y="373142"/>
                </a:lnTo>
                <a:lnTo>
                  <a:pt x="525171" y="373142"/>
                </a:lnTo>
                <a:cubicBezTo>
                  <a:pt x="514072" y="373142"/>
                  <a:pt x="505048" y="364133"/>
                  <a:pt x="505048" y="352962"/>
                </a:cubicBezTo>
                <a:lnTo>
                  <a:pt x="505048" y="312693"/>
                </a:lnTo>
                <a:close/>
                <a:moveTo>
                  <a:pt x="373746" y="292513"/>
                </a:moveTo>
                <a:lnTo>
                  <a:pt x="514523" y="292513"/>
                </a:lnTo>
                <a:cubicBezTo>
                  <a:pt x="515425" y="292423"/>
                  <a:pt x="516328" y="292513"/>
                  <a:pt x="517230" y="292693"/>
                </a:cubicBezTo>
                <a:cubicBezTo>
                  <a:pt x="520208" y="293234"/>
                  <a:pt x="522554" y="294855"/>
                  <a:pt x="523908" y="297288"/>
                </a:cubicBezTo>
                <a:lnTo>
                  <a:pt x="581031" y="354313"/>
                </a:lnTo>
                <a:cubicBezTo>
                  <a:pt x="583467" y="355665"/>
                  <a:pt x="585092" y="358007"/>
                  <a:pt x="585633" y="360980"/>
                </a:cubicBezTo>
                <a:cubicBezTo>
                  <a:pt x="585814" y="361881"/>
                  <a:pt x="585904" y="362692"/>
                  <a:pt x="585814" y="363592"/>
                </a:cubicBezTo>
                <a:lnTo>
                  <a:pt x="585814" y="584848"/>
                </a:lnTo>
                <a:cubicBezTo>
                  <a:pt x="585814" y="595929"/>
                  <a:pt x="576699" y="605028"/>
                  <a:pt x="565600" y="605028"/>
                </a:cubicBezTo>
                <a:lnTo>
                  <a:pt x="373746" y="605028"/>
                </a:lnTo>
                <a:cubicBezTo>
                  <a:pt x="362646" y="605028"/>
                  <a:pt x="353532" y="595929"/>
                  <a:pt x="353532" y="584848"/>
                </a:cubicBezTo>
                <a:lnTo>
                  <a:pt x="353532" y="312693"/>
                </a:lnTo>
                <a:cubicBezTo>
                  <a:pt x="353532" y="301612"/>
                  <a:pt x="362646" y="292513"/>
                  <a:pt x="373746" y="292513"/>
                </a:cubicBezTo>
                <a:close/>
                <a:moveTo>
                  <a:pt x="396945" y="63612"/>
                </a:moveTo>
                <a:cubicBezTo>
                  <a:pt x="401007" y="59557"/>
                  <a:pt x="407054" y="59557"/>
                  <a:pt x="411115" y="63612"/>
                </a:cubicBezTo>
                <a:cubicBezTo>
                  <a:pt x="415177" y="67577"/>
                  <a:pt x="415177" y="73614"/>
                  <a:pt x="411115" y="77669"/>
                </a:cubicBezTo>
                <a:lnTo>
                  <a:pt x="387829" y="100918"/>
                </a:lnTo>
                <a:lnTo>
                  <a:pt x="565633" y="100918"/>
                </a:lnTo>
                <a:cubicBezTo>
                  <a:pt x="571680" y="100918"/>
                  <a:pt x="575742" y="104883"/>
                  <a:pt x="575742" y="110921"/>
                </a:cubicBezTo>
                <a:cubicBezTo>
                  <a:pt x="575742" y="117048"/>
                  <a:pt x="571680" y="121013"/>
                  <a:pt x="565633" y="121013"/>
                </a:cubicBezTo>
                <a:lnTo>
                  <a:pt x="387829" y="121013"/>
                </a:lnTo>
                <a:lnTo>
                  <a:pt x="411115" y="144262"/>
                </a:lnTo>
                <a:cubicBezTo>
                  <a:pt x="415177" y="148317"/>
                  <a:pt x="415177" y="154354"/>
                  <a:pt x="411115" y="158319"/>
                </a:cubicBezTo>
                <a:cubicBezTo>
                  <a:pt x="409039" y="160392"/>
                  <a:pt x="407054" y="161383"/>
                  <a:pt x="403985" y="161383"/>
                </a:cubicBezTo>
                <a:cubicBezTo>
                  <a:pt x="401007" y="161383"/>
                  <a:pt x="398931" y="160392"/>
                  <a:pt x="396945" y="158319"/>
                </a:cubicBezTo>
                <a:lnTo>
                  <a:pt x="358316" y="119751"/>
                </a:lnTo>
                <a:cubicBezTo>
                  <a:pt x="355337" y="118129"/>
                  <a:pt x="353532" y="114976"/>
                  <a:pt x="353532" y="110921"/>
                </a:cubicBezTo>
                <a:cubicBezTo>
                  <a:pt x="353532" y="106956"/>
                  <a:pt x="355337" y="103802"/>
                  <a:pt x="358316" y="102180"/>
                </a:cubicBezTo>
                <a:close/>
                <a:moveTo>
                  <a:pt x="171691" y="34331"/>
                </a:moveTo>
                <a:lnTo>
                  <a:pt x="171691" y="60553"/>
                </a:lnTo>
                <a:lnTo>
                  <a:pt x="197959" y="60553"/>
                </a:lnTo>
                <a:close/>
                <a:moveTo>
                  <a:pt x="20220" y="20184"/>
                </a:moveTo>
                <a:lnTo>
                  <a:pt x="20220" y="292491"/>
                </a:lnTo>
                <a:lnTo>
                  <a:pt x="212132" y="292491"/>
                </a:lnTo>
                <a:lnTo>
                  <a:pt x="212132" y="80737"/>
                </a:lnTo>
                <a:lnTo>
                  <a:pt x="171691" y="80737"/>
                </a:lnTo>
                <a:cubicBezTo>
                  <a:pt x="160588" y="80737"/>
                  <a:pt x="151561" y="71636"/>
                  <a:pt x="151561" y="60553"/>
                </a:cubicBezTo>
                <a:lnTo>
                  <a:pt x="151561" y="20184"/>
                </a:lnTo>
                <a:close/>
                <a:moveTo>
                  <a:pt x="20220" y="0"/>
                </a:moveTo>
                <a:lnTo>
                  <a:pt x="161039" y="0"/>
                </a:lnTo>
                <a:cubicBezTo>
                  <a:pt x="161942" y="0"/>
                  <a:pt x="162845" y="0"/>
                  <a:pt x="163747" y="180"/>
                </a:cubicBezTo>
                <a:cubicBezTo>
                  <a:pt x="166726" y="721"/>
                  <a:pt x="169073" y="2343"/>
                  <a:pt x="170427" y="4776"/>
                </a:cubicBezTo>
                <a:lnTo>
                  <a:pt x="227567" y="61814"/>
                </a:lnTo>
                <a:cubicBezTo>
                  <a:pt x="230005" y="63166"/>
                  <a:pt x="231630" y="65509"/>
                  <a:pt x="232171" y="68572"/>
                </a:cubicBezTo>
                <a:cubicBezTo>
                  <a:pt x="232352" y="69383"/>
                  <a:pt x="232442" y="70284"/>
                  <a:pt x="232352" y="71185"/>
                </a:cubicBezTo>
                <a:lnTo>
                  <a:pt x="232352" y="292491"/>
                </a:lnTo>
                <a:cubicBezTo>
                  <a:pt x="232352" y="303574"/>
                  <a:pt x="223235" y="312675"/>
                  <a:pt x="212132" y="312675"/>
                </a:cubicBezTo>
                <a:lnTo>
                  <a:pt x="20220" y="312675"/>
                </a:lnTo>
                <a:cubicBezTo>
                  <a:pt x="9117" y="312675"/>
                  <a:pt x="0" y="303574"/>
                  <a:pt x="0" y="292491"/>
                </a:cubicBezTo>
                <a:lnTo>
                  <a:pt x="0" y="20184"/>
                </a:lnTo>
                <a:cubicBezTo>
                  <a:pt x="0" y="9101"/>
                  <a:pt x="9117" y="0"/>
                  <a:pt x="20220"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files_221448"/>
          <p:cNvSpPr>
            <a:spLocks noChangeAspect="1"/>
          </p:cNvSpPr>
          <p:nvPr/>
        </p:nvSpPr>
        <p:spPr bwMode="auto">
          <a:xfrm>
            <a:off x="6500330" y="1864256"/>
            <a:ext cx="407076" cy="420403"/>
          </a:xfrm>
          <a:custGeom>
            <a:avLst/>
            <a:gdLst>
              <a:gd name="connsiteX0" fmla="*/ 174718 w 585849"/>
              <a:gd name="connsiteY0" fmla="*/ 476985 h 605028"/>
              <a:gd name="connsiteX1" fmla="*/ 188888 w 585849"/>
              <a:gd name="connsiteY1" fmla="*/ 476985 h 605028"/>
              <a:gd name="connsiteX2" fmla="*/ 227517 w 585849"/>
              <a:gd name="connsiteY2" fmla="*/ 515553 h 605028"/>
              <a:gd name="connsiteX3" fmla="*/ 232301 w 585849"/>
              <a:gd name="connsiteY3" fmla="*/ 524384 h 605028"/>
              <a:gd name="connsiteX4" fmla="*/ 227517 w 585849"/>
              <a:gd name="connsiteY4" fmla="*/ 533124 h 605028"/>
              <a:gd name="connsiteX5" fmla="*/ 188888 w 585849"/>
              <a:gd name="connsiteY5" fmla="*/ 571782 h 605028"/>
              <a:gd name="connsiteX6" fmla="*/ 181758 w 585849"/>
              <a:gd name="connsiteY6" fmla="*/ 574756 h 605028"/>
              <a:gd name="connsiteX7" fmla="*/ 174718 w 585849"/>
              <a:gd name="connsiteY7" fmla="*/ 571782 h 605028"/>
              <a:gd name="connsiteX8" fmla="*/ 174718 w 585849"/>
              <a:gd name="connsiteY8" fmla="*/ 557635 h 605028"/>
              <a:gd name="connsiteX9" fmla="*/ 197913 w 585849"/>
              <a:gd name="connsiteY9" fmla="*/ 534476 h 605028"/>
              <a:gd name="connsiteX10" fmla="*/ 20200 w 585849"/>
              <a:gd name="connsiteY10" fmla="*/ 534476 h 605028"/>
              <a:gd name="connsiteX11" fmla="*/ 10091 w 585849"/>
              <a:gd name="connsiteY11" fmla="*/ 524384 h 605028"/>
              <a:gd name="connsiteX12" fmla="*/ 20200 w 585849"/>
              <a:gd name="connsiteY12" fmla="*/ 514291 h 605028"/>
              <a:gd name="connsiteX13" fmla="*/ 197913 w 585849"/>
              <a:gd name="connsiteY13" fmla="*/ 514291 h 605028"/>
              <a:gd name="connsiteX14" fmla="*/ 174718 w 585849"/>
              <a:gd name="connsiteY14" fmla="*/ 491133 h 605028"/>
              <a:gd name="connsiteX15" fmla="*/ 174718 w 585849"/>
              <a:gd name="connsiteY15" fmla="*/ 476985 h 605028"/>
              <a:gd name="connsiteX16" fmla="*/ 525171 w 585849"/>
              <a:gd name="connsiteY16" fmla="*/ 326746 h 605028"/>
              <a:gd name="connsiteX17" fmla="*/ 525171 w 585849"/>
              <a:gd name="connsiteY17" fmla="*/ 352962 h 605028"/>
              <a:gd name="connsiteX18" fmla="*/ 551432 w 585849"/>
              <a:gd name="connsiteY18" fmla="*/ 352962 h 605028"/>
              <a:gd name="connsiteX19" fmla="*/ 373746 w 585849"/>
              <a:gd name="connsiteY19" fmla="*/ 312693 h 605028"/>
              <a:gd name="connsiteX20" fmla="*/ 373746 w 585849"/>
              <a:gd name="connsiteY20" fmla="*/ 584848 h 605028"/>
              <a:gd name="connsiteX21" fmla="*/ 565600 w 585849"/>
              <a:gd name="connsiteY21" fmla="*/ 584848 h 605028"/>
              <a:gd name="connsiteX22" fmla="*/ 565600 w 585849"/>
              <a:gd name="connsiteY22" fmla="*/ 373142 h 605028"/>
              <a:gd name="connsiteX23" fmla="*/ 525171 w 585849"/>
              <a:gd name="connsiteY23" fmla="*/ 373142 h 605028"/>
              <a:gd name="connsiteX24" fmla="*/ 505048 w 585849"/>
              <a:gd name="connsiteY24" fmla="*/ 352962 h 605028"/>
              <a:gd name="connsiteX25" fmla="*/ 505048 w 585849"/>
              <a:gd name="connsiteY25" fmla="*/ 312693 h 605028"/>
              <a:gd name="connsiteX26" fmla="*/ 373746 w 585849"/>
              <a:gd name="connsiteY26" fmla="*/ 292513 h 605028"/>
              <a:gd name="connsiteX27" fmla="*/ 514523 w 585849"/>
              <a:gd name="connsiteY27" fmla="*/ 292513 h 605028"/>
              <a:gd name="connsiteX28" fmla="*/ 517230 w 585849"/>
              <a:gd name="connsiteY28" fmla="*/ 292693 h 605028"/>
              <a:gd name="connsiteX29" fmla="*/ 523908 w 585849"/>
              <a:gd name="connsiteY29" fmla="*/ 297288 h 605028"/>
              <a:gd name="connsiteX30" fmla="*/ 581031 w 585849"/>
              <a:gd name="connsiteY30" fmla="*/ 354313 h 605028"/>
              <a:gd name="connsiteX31" fmla="*/ 585633 w 585849"/>
              <a:gd name="connsiteY31" fmla="*/ 360980 h 605028"/>
              <a:gd name="connsiteX32" fmla="*/ 585814 w 585849"/>
              <a:gd name="connsiteY32" fmla="*/ 363592 h 605028"/>
              <a:gd name="connsiteX33" fmla="*/ 585814 w 585849"/>
              <a:gd name="connsiteY33" fmla="*/ 584848 h 605028"/>
              <a:gd name="connsiteX34" fmla="*/ 565600 w 585849"/>
              <a:gd name="connsiteY34" fmla="*/ 605028 h 605028"/>
              <a:gd name="connsiteX35" fmla="*/ 373746 w 585849"/>
              <a:gd name="connsiteY35" fmla="*/ 605028 h 605028"/>
              <a:gd name="connsiteX36" fmla="*/ 353532 w 585849"/>
              <a:gd name="connsiteY36" fmla="*/ 584848 h 605028"/>
              <a:gd name="connsiteX37" fmla="*/ 353532 w 585849"/>
              <a:gd name="connsiteY37" fmla="*/ 312693 h 605028"/>
              <a:gd name="connsiteX38" fmla="*/ 373746 w 585849"/>
              <a:gd name="connsiteY38" fmla="*/ 292513 h 605028"/>
              <a:gd name="connsiteX39" fmla="*/ 396945 w 585849"/>
              <a:gd name="connsiteY39" fmla="*/ 63612 h 605028"/>
              <a:gd name="connsiteX40" fmla="*/ 411115 w 585849"/>
              <a:gd name="connsiteY40" fmla="*/ 63612 h 605028"/>
              <a:gd name="connsiteX41" fmla="*/ 411115 w 585849"/>
              <a:gd name="connsiteY41" fmla="*/ 77669 h 605028"/>
              <a:gd name="connsiteX42" fmla="*/ 387829 w 585849"/>
              <a:gd name="connsiteY42" fmla="*/ 100918 h 605028"/>
              <a:gd name="connsiteX43" fmla="*/ 565633 w 585849"/>
              <a:gd name="connsiteY43" fmla="*/ 100918 h 605028"/>
              <a:gd name="connsiteX44" fmla="*/ 575742 w 585849"/>
              <a:gd name="connsiteY44" fmla="*/ 110921 h 605028"/>
              <a:gd name="connsiteX45" fmla="*/ 565633 w 585849"/>
              <a:gd name="connsiteY45" fmla="*/ 121013 h 605028"/>
              <a:gd name="connsiteX46" fmla="*/ 387829 w 585849"/>
              <a:gd name="connsiteY46" fmla="*/ 121013 h 605028"/>
              <a:gd name="connsiteX47" fmla="*/ 411115 w 585849"/>
              <a:gd name="connsiteY47" fmla="*/ 144262 h 605028"/>
              <a:gd name="connsiteX48" fmla="*/ 411115 w 585849"/>
              <a:gd name="connsiteY48" fmla="*/ 158319 h 605028"/>
              <a:gd name="connsiteX49" fmla="*/ 403985 w 585849"/>
              <a:gd name="connsiteY49" fmla="*/ 161383 h 605028"/>
              <a:gd name="connsiteX50" fmla="*/ 396945 w 585849"/>
              <a:gd name="connsiteY50" fmla="*/ 158319 h 605028"/>
              <a:gd name="connsiteX51" fmla="*/ 358316 w 585849"/>
              <a:gd name="connsiteY51" fmla="*/ 119751 h 605028"/>
              <a:gd name="connsiteX52" fmla="*/ 353532 w 585849"/>
              <a:gd name="connsiteY52" fmla="*/ 110921 h 605028"/>
              <a:gd name="connsiteX53" fmla="*/ 358316 w 585849"/>
              <a:gd name="connsiteY53" fmla="*/ 102180 h 605028"/>
              <a:gd name="connsiteX54" fmla="*/ 171691 w 585849"/>
              <a:gd name="connsiteY54" fmla="*/ 34331 h 605028"/>
              <a:gd name="connsiteX55" fmla="*/ 171691 w 585849"/>
              <a:gd name="connsiteY55" fmla="*/ 60553 h 605028"/>
              <a:gd name="connsiteX56" fmla="*/ 197959 w 585849"/>
              <a:gd name="connsiteY56" fmla="*/ 60553 h 605028"/>
              <a:gd name="connsiteX57" fmla="*/ 20220 w 585849"/>
              <a:gd name="connsiteY57" fmla="*/ 20184 h 605028"/>
              <a:gd name="connsiteX58" fmla="*/ 20220 w 585849"/>
              <a:gd name="connsiteY58" fmla="*/ 292491 h 605028"/>
              <a:gd name="connsiteX59" fmla="*/ 212132 w 585849"/>
              <a:gd name="connsiteY59" fmla="*/ 292491 h 605028"/>
              <a:gd name="connsiteX60" fmla="*/ 212132 w 585849"/>
              <a:gd name="connsiteY60" fmla="*/ 80737 h 605028"/>
              <a:gd name="connsiteX61" fmla="*/ 171691 w 585849"/>
              <a:gd name="connsiteY61" fmla="*/ 80737 h 605028"/>
              <a:gd name="connsiteX62" fmla="*/ 151561 w 585849"/>
              <a:gd name="connsiteY62" fmla="*/ 60553 h 605028"/>
              <a:gd name="connsiteX63" fmla="*/ 151561 w 585849"/>
              <a:gd name="connsiteY63" fmla="*/ 20184 h 605028"/>
              <a:gd name="connsiteX64" fmla="*/ 20220 w 585849"/>
              <a:gd name="connsiteY64" fmla="*/ 0 h 605028"/>
              <a:gd name="connsiteX65" fmla="*/ 161039 w 585849"/>
              <a:gd name="connsiteY65" fmla="*/ 0 h 605028"/>
              <a:gd name="connsiteX66" fmla="*/ 163747 w 585849"/>
              <a:gd name="connsiteY66" fmla="*/ 180 h 605028"/>
              <a:gd name="connsiteX67" fmla="*/ 170427 w 585849"/>
              <a:gd name="connsiteY67" fmla="*/ 4776 h 605028"/>
              <a:gd name="connsiteX68" fmla="*/ 227567 w 585849"/>
              <a:gd name="connsiteY68" fmla="*/ 61814 h 605028"/>
              <a:gd name="connsiteX69" fmla="*/ 232171 w 585849"/>
              <a:gd name="connsiteY69" fmla="*/ 68572 h 605028"/>
              <a:gd name="connsiteX70" fmla="*/ 232352 w 585849"/>
              <a:gd name="connsiteY70" fmla="*/ 71185 h 605028"/>
              <a:gd name="connsiteX71" fmla="*/ 232352 w 585849"/>
              <a:gd name="connsiteY71" fmla="*/ 292491 h 605028"/>
              <a:gd name="connsiteX72" fmla="*/ 212132 w 585849"/>
              <a:gd name="connsiteY72" fmla="*/ 312675 h 605028"/>
              <a:gd name="connsiteX73" fmla="*/ 20220 w 585849"/>
              <a:gd name="connsiteY73" fmla="*/ 312675 h 605028"/>
              <a:gd name="connsiteX74" fmla="*/ 0 w 585849"/>
              <a:gd name="connsiteY74" fmla="*/ 292491 h 605028"/>
              <a:gd name="connsiteX75" fmla="*/ 0 w 585849"/>
              <a:gd name="connsiteY75" fmla="*/ 20184 h 605028"/>
              <a:gd name="connsiteX76" fmla="*/ 20220 w 585849"/>
              <a:gd name="connsiteY76"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5849" h="605028">
                <a:moveTo>
                  <a:pt x="174718" y="476985"/>
                </a:moveTo>
                <a:cubicBezTo>
                  <a:pt x="178779" y="472930"/>
                  <a:pt x="184826" y="472930"/>
                  <a:pt x="188888" y="476985"/>
                </a:cubicBezTo>
                <a:lnTo>
                  <a:pt x="227517" y="515553"/>
                </a:lnTo>
                <a:cubicBezTo>
                  <a:pt x="230496" y="517265"/>
                  <a:pt x="232301" y="520329"/>
                  <a:pt x="232301" y="524384"/>
                </a:cubicBezTo>
                <a:cubicBezTo>
                  <a:pt x="232301" y="528349"/>
                  <a:pt x="230496" y="531502"/>
                  <a:pt x="227517" y="533124"/>
                </a:cubicBezTo>
                <a:lnTo>
                  <a:pt x="188888" y="571782"/>
                </a:lnTo>
                <a:cubicBezTo>
                  <a:pt x="186812" y="573765"/>
                  <a:pt x="184826" y="574756"/>
                  <a:pt x="181758" y="574756"/>
                </a:cubicBezTo>
                <a:cubicBezTo>
                  <a:pt x="178779" y="574756"/>
                  <a:pt x="176703" y="573765"/>
                  <a:pt x="174718" y="571782"/>
                </a:cubicBezTo>
                <a:cubicBezTo>
                  <a:pt x="170656" y="567727"/>
                  <a:pt x="170656" y="561690"/>
                  <a:pt x="174718" y="557635"/>
                </a:cubicBezTo>
                <a:lnTo>
                  <a:pt x="197913" y="534476"/>
                </a:lnTo>
                <a:lnTo>
                  <a:pt x="20200" y="534476"/>
                </a:lnTo>
                <a:cubicBezTo>
                  <a:pt x="14153" y="534476"/>
                  <a:pt x="10091" y="530421"/>
                  <a:pt x="10091" y="524384"/>
                </a:cubicBezTo>
                <a:cubicBezTo>
                  <a:pt x="10091" y="518346"/>
                  <a:pt x="14153" y="514291"/>
                  <a:pt x="20200" y="514291"/>
                </a:cubicBezTo>
                <a:lnTo>
                  <a:pt x="197913" y="514291"/>
                </a:lnTo>
                <a:lnTo>
                  <a:pt x="174718" y="491133"/>
                </a:lnTo>
                <a:cubicBezTo>
                  <a:pt x="170656" y="487078"/>
                  <a:pt x="170656" y="481040"/>
                  <a:pt x="174718" y="476985"/>
                </a:cubicBezTo>
                <a:close/>
                <a:moveTo>
                  <a:pt x="525171" y="326746"/>
                </a:moveTo>
                <a:lnTo>
                  <a:pt x="525171" y="352962"/>
                </a:lnTo>
                <a:lnTo>
                  <a:pt x="551432" y="352962"/>
                </a:lnTo>
                <a:close/>
                <a:moveTo>
                  <a:pt x="373746" y="312693"/>
                </a:moveTo>
                <a:lnTo>
                  <a:pt x="373746" y="584848"/>
                </a:lnTo>
                <a:lnTo>
                  <a:pt x="565600" y="584848"/>
                </a:lnTo>
                <a:lnTo>
                  <a:pt x="565600" y="373142"/>
                </a:lnTo>
                <a:lnTo>
                  <a:pt x="525171" y="373142"/>
                </a:lnTo>
                <a:cubicBezTo>
                  <a:pt x="514072" y="373142"/>
                  <a:pt x="505048" y="364133"/>
                  <a:pt x="505048" y="352962"/>
                </a:cubicBezTo>
                <a:lnTo>
                  <a:pt x="505048" y="312693"/>
                </a:lnTo>
                <a:close/>
                <a:moveTo>
                  <a:pt x="373746" y="292513"/>
                </a:moveTo>
                <a:lnTo>
                  <a:pt x="514523" y="292513"/>
                </a:lnTo>
                <a:cubicBezTo>
                  <a:pt x="515425" y="292423"/>
                  <a:pt x="516328" y="292513"/>
                  <a:pt x="517230" y="292693"/>
                </a:cubicBezTo>
                <a:cubicBezTo>
                  <a:pt x="520208" y="293234"/>
                  <a:pt x="522554" y="294855"/>
                  <a:pt x="523908" y="297288"/>
                </a:cubicBezTo>
                <a:lnTo>
                  <a:pt x="581031" y="354313"/>
                </a:lnTo>
                <a:cubicBezTo>
                  <a:pt x="583467" y="355665"/>
                  <a:pt x="585092" y="358007"/>
                  <a:pt x="585633" y="360980"/>
                </a:cubicBezTo>
                <a:cubicBezTo>
                  <a:pt x="585814" y="361881"/>
                  <a:pt x="585904" y="362692"/>
                  <a:pt x="585814" y="363592"/>
                </a:cubicBezTo>
                <a:lnTo>
                  <a:pt x="585814" y="584848"/>
                </a:lnTo>
                <a:cubicBezTo>
                  <a:pt x="585814" y="595929"/>
                  <a:pt x="576699" y="605028"/>
                  <a:pt x="565600" y="605028"/>
                </a:cubicBezTo>
                <a:lnTo>
                  <a:pt x="373746" y="605028"/>
                </a:lnTo>
                <a:cubicBezTo>
                  <a:pt x="362646" y="605028"/>
                  <a:pt x="353532" y="595929"/>
                  <a:pt x="353532" y="584848"/>
                </a:cubicBezTo>
                <a:lnTo>
                  <a:pt x="353532" y="312693"/>
                </a:lnTo>
                <a:cubicBezTo>
                  <a:pt x="353532" y="301612"/>
                  <a:pt x="362646" y="292513"/>
                  <a:pt x="373746" y="292513"/>
                </a:cubicBezTo>
                <a:close/>
                <a:moveTo>
                  <a:pt x="396945" y="63612"/>
                </a:moveTo>
                <a:cubicBezTo>
                  <a:pt x="401007" y="59557"/>
                  <a:pt x="407054" y="59557"/>
                  <a:pt x="411115" y="63612"/>
                </a:cubicBezTo>
                <a:cubicBezTo>
                  <a:pt x="415177" y="67577"/>
                  <a:pt x="415177" y="73614"/>
                  <a:pt x="411115" y="77669"/>
                </a:cubicBezTo>
                <a:lnTo>
                  <a:pt x="387829" y="100918"/>
                </a:lnTo>
                <a:lnTo>
                  <a:pt x="565633" y="100918"/>
                </a:lnTo>
                <a:cubicBezTo>
                  <a:pt x="571680" y="100918"/>
                  <a:pt x="575742" y="104883"/>
                  <a:pt x="575742" y="110921"/>
                </a:cubicBezTo>
                <a:cubicBezTo>
                  <a:pt x="575742" y="117048"/>
                  <a:pt x="571680" y="121013"/>
                  <a:pt x="565633" y="121013"/>
                </a:cubicBezTo>
                <a:lnTo>
                  <a:pt x="387829" y="121013"/>
                </a:lnTo>
                <a:lnTo>
                  <a:pt x="411115" y="144262"/>
                </a:lnTo>
                <a:cubicBezTo>
                  <a:pt x="415177" y="148317"/>
                  <a:pt x="415177" y="154354"/>
                  <a:pt x="411115" y="158319"/>
                </a:cubicBezTo>
                <a:cubicBezTo>
                  <a:pt x="409039" y="160392"/>
                  <a:pt x="407054" y="161383"/>
                  <a:pt x="403985" y="161383"/>
                </a:cubicBezTo>
                <a:cubicBezTo>
                  <a:pt x="401007" y="161383"/>
                  <a:pt x="398931" y="160392"/>
                  <a:pt x="396945" y="158319"/>
                </a:cubicBezTo>
                <a:lnTo>
                  <a:pt x="358316" y="119751"/>
                </a:lnTo>
                <a:cubicBezTo>
                  <a:pt x="355337" y="118129"/>
                  <a:pt x="353532" y="114976"/>
                  <a:pt x="353532" y="110921"/>
                </a:cubicBezTo>
                <a:cubicBezTo>
                  <a:pt x="353532" y="106956"/>
                  <a:pt x="355337" y="103802"/>
                  <a:pt x="358316" y="102180"/>
                </a:cubicBezTo>
                <a:close/>
                <a:moveTo>
                  <a:pt x="171691" y="34331"/>
                </a:moveTo>
                <a:lnTo>
                  <a:pt x="171691" y="60553"/>
                </a:lnTo>
                <a:lnTo>
                  <a:pt x="197959" y="60553"/>
                </a:lnTo>
                <a:close/>
                <a:moveTo>
                  <a:pt x="20220" y="20184"/>
                </a:moveTo>
                <a:lnTo>
                  <a:pt x="20220" y="292491"/>
                </a:lnTo>
                <a:lnTo>
                  <a:pt x="212132" y="292491"/>
                </a:lnTo>
                <a:lnTo>
                  <a:pt x="212132" y="80737"/>
                </a:lnTo>
                <a:lnTo>
                  <a:pt x="171691" y="80737"/>
                </a:lnTo>
                <a:cubicBezTo>
                  <a:pt x="160588" y="80737"/>
                  <a:pt x="151561" y="71636"/>
                  <a:pt x="151561" y="60553"/>
                </a:cubicBezTo>
                <a:lnTo>
                  <a:pt x="151561" y="20184"/>
                </a:lnTo>
                <a:close/>
                <a:moveTo>
                  <a:pt x="20220" y="0"/>
                </a:moveTo>
                <a:lnTo>
                  <a:pt x="161039" y="0"/>
                </a:lnTo>
                <a:cubicBezTo>
                  <a:pt x="161942" y="0"/>
                  <a:pt x="162845" y="0"/>
                  <a:pt x="163747" y="180"/>
                </a:cubicBezTo>
                <a:cubicBezTo>
                  <a:pt x="166726" y="721"/>
                  <a:pt x="169073" y="2343"/>
                  <a:pt x="170427" y="4776"/>
                </a:cubicBezTo>
                <a:lnTo>
                  <a:pt x="227567" y="61814"/>
                </a:lnTo>
                <a:cubicBezTo>
                  <a:pt x="230005" y="63166"/>
                  <a:pt x="231630" y="65509"/>
                  <a:pt x="232171" y="68572"/>
                </a:cubicBezTo>
                <a:cubicBezTo>
                  <a:pt x="232352" y="69383"/>
                  <a:pt x="232442" y="70284"/>
                  <a:pt x="232352" y="71185"/>
                </a:cubicBezTo>
                <a:lnTo>
                  <a:pt x="232352" y="292491"/>
                </a:lnTo>
                <a:cubicBezTo>
                  <a:pt x="232352" y="303574"/>
                  <a:pt x="223235" y="312675"/>
                  <a:pt x="212132" y="312675"/>
                </a:cubicBezTo>
                <a:lnTo>
                  <a:pt x="20220" y="312675"/>
                </a:lnTo>
                <a:cubicBezTo>
                  <a:pt x="9117" y="312675"/>
                  <a:pt x="0" y="303574"/>
                  <a:pt x="0" y="292491"/>
                </a:cubicBezTo>
                <a:lnTo>
                  <a:pt x="0" y="20184"/>
                </a:lnTo>
                <a:cubicBezTo>
                  <a:pt x="0" y="9101"/>
                  <a:pt x="9117" y="0"/>
                  <a:pt x="20220"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files_221448"/>
          <p:cNvSpPr>
            <a:spLocks noChangeAspect="1"/>
          </p:cNvSpPr>
          <p:nvPr/>
        </p:nvSpPr>
        <p:spPr bwMode="auto">
          <a:xfrm>
            <a:off x="7317420" y="3232330"/>
            <a:ext cx="407076" cy="420403"/>
          </a:xfrm>
          <a:custGeom>
            <a:avLst/>
            <a:gdLst>
              <a:gd name="connsiteX0" fmla="*/ 174718 w 585849"/>
              <a:gd name="connsiteY0" fmla="*/ 476985 h 605028"/>
              <a:gd name="connsiteX1" fmla="*/ 188888 w 585849"/>
              <a:gd name="connsiteY1" fmla="*/ 476985 h 605028"/>
              <a:gd name="connsiteX2" fmla="*/ 227517 w 585849"/>
              <a:gd name="connsiteY2" fmla="*/ 515553 h 605028"/>
              <a:gd name="connsiteX3" fmla="*/ 232301 w 585849"/>
              <a:gd name="connsiteY3" fmla="*/ 524384 h 605028"/>
              <a:gd name="connsiteX4" fmla="*/ 227517 w 585849"/>
              <a:gd name="connsiteY4" fmla="*/ 533124 h 605028"/>
              <a:gd name="connsiteX5" fmla="*/ 188888 w 585849"/>
              <a:gd name="connsiteY5" fmla="*/ 571782 h 605028"/>
              <a:gd name="connsiteX6" fmla="*/ 181758 w 585849"/>
              <a:gd name="connsiteY6" fmla="*/ 574756 h 605028"/>
              <a:gd name="connsiteX7" fmla="*/ 174718 w 585849"/>
              <a:gd name="connsiteY7" fmla="*/ 571782 h 605028"/>
              <a:gd name="connsiteX8" fmla="*/ 174718 w 585849"/>
              <a:gd name="connsiteY8" fmla="*/ 557635 h 605028"/>
              <a:gd name="connsiteX9" fmla="*/ 197913 w 585849"/>
              <a:gd name="connsiteY9" fmla="*/ 534476 h 605028"/>
              <a:gd name="connsiteX10" fmla="*/ 20200 w 585849"/>
              <a:gd name="connsiteY10" fmla="*/ 534476 h 605028"/>
              <a:gd name="connsiteX11" fmla="*/ 10091 w 585849"/>
              <a:gd name="connsiteY11" fmla="*/ 524384 h 605028"/>
              <a:gd name="connsiteX12" fmla="*/ 20200 w 585849"/>
              <a:gd name="connsiteY12" fmla="*/ 514291 h 605028"/>
              <a:gd name="connsiteX13" fmla="*/ 197913 w 585849"/>
              <a:gd name="connsiteY13" fmla="*/ 514291 h 605028"/>
              <a:gd name="connsiteX14" fmla="*/ 174718 w 585849"/>
              <a:gd name="connsiteY14" fmla="*/ 491133 h 605028"/>
              <a:gd name="connsiteX15" fmla="*/ 174718 w 585849"/>
              <a:gd name="connsiteY15" fmla="*/ 476985 h 605028"/>
              <a:gd name="connsiteX16" fmla="*/ 525171 w 585849"/>
              <a:gd name="connsiteY16" fmla="*/ 326746 h 605028"/>
              <a:gd name="connsiteX17" fmla="*/ 525171 w 585849"/>
              <a:gd name="connsiteY17" fmla="*/ 352962 h 605028"/>
              <a:gd name="connsiteX18" fmla="*/ 551432 w 585849"/>
              <a:gd name="connsiteY18" fmla="*/ 352962 h 605028"/>
              <a:gd name="connsiteX19" fmla="*/ 373746 w 585849"/>
              <a:gd name="connsiteY19" fmla="*/ 312693 h 605028"/>
              <a:gd name="connsiteX20" fmla="*/ 373746 w 585849"/>
              <a:gd name="connsiteY20" fmla="*/ 584848 h 605028"/>
              <a:gd name="connsiteX21" fmla="*/ 565600 w 585849"/>
              <a:gd name="connsiteY21" fmla="*/ 584848 h 605028"/>
              <a:gd name="connsiteX22" fmla="*/ 565600 w 585849"/>
              <a:gd name="connsiteY22" fmla="*/ 373142 h 605028"/>
              <a:gd name="connsiteX23" fmla="*/ 525171 w 585849"/>
              <a:gd name="connsiteY23" fmla="*/ 373142 h 605028"/>
              <a:gd name="connsiteX24" fmla="*/ 505048 w 585849"/>
              <a:gd name="connsiteY24" fmla="*/ 352962 h 605028"/>
              <a:gd name="connsiteX25" fmla="*/ 505048 w 585849"/>
              <a:gd name="connsiteY25" fmla="*/ 312693 h 605028"/>
              <a:gd name="connsiteX26" fmla="*/ 373746 w 585849"/>
              <a:gd name="connsiteY26" fmla="*/ 292513 h 605028"/>
              <a:gd name="connsiteX27" fmla="*/ 514523 w 585849"/>
              <a:gd name="connsiteY27" fmla="*/ 292513 h 605028"/>
              <a:gd name="connsiteX28" fmla="*/ 517230 w 585849"/>
              <a:gd name="connsiteY28" fmla="*/ 292693 h 605028"/>
              <a:gd name="connsiteX29" fmla="*/ 523908 w 585849"/>
              <a:gd name="connsiteY29" fmla="*/ 297288 h 605028"/>
              <a:gd name="connsiteX30" fmla="*/ 581031 w 585849"/>
              <a:gd name="connsiteY30" fmla="*/ 354313 h 605028"/>
              <a:gd name="connsiteX31" fmla="*/ 585633 w 585849"/>
              <a:gd name="connsiteY31" fmla="*/ 360980 h 605028"/>
              <a:gd name="connsiteX32" fmla="*/ 585814 w 585849"/>
              <a:gd name="connsiteY32" fmla="*/ 363592 h 605028"/>
              <a:gd name="connsiteX33" fmla="*/ 585814 w 585849"/>
              <a:gd name="connsiteY33" fmla="*/ 584848 h 605028"/>
              <a:gd name="connsiteX34" fmla="*/ 565600 w 585849"/>
              <a:gd name="connsiteY34" fmla="*/ 605028 h 605028"/>
              <a:gd name="connsiteX35" fmla="*/ 373746 w 585849"/>
              <a:gd name="connsiteY35" fmla="*/ 605028 h 605028"/>
              <a:gd name="connsiteX36" fmla="*/ 353532 w 585849"/>
              <a:gd name="connsiteY36" fmla="*/ 584848 h 605028"/>
              <a:gd name="connsiteX37" fmla="*/ 353532 w 585849"/>
              <a:gd name="connsiteY37" fmla="*/ 312693 h 605028"/>
              <a:gd name="connsiteX38" fmla="*/ 373746 w 585849"/>
              <a:gd name="connsiteY38" fmla="*/ 292513 h 605028"/>
              <a:gd name="connsiteX39" fmla="*/ 396945 w 585849"/>
              <a:gd name="connsiteY39" fmla="*/ 63612 h 605028"/>
              <a:gd name="connsiteX40" fmla="*/ 411115 w 585849"/>
              <a:gd name="connsiteY40" fmla="*/ 63612 h 605028"/>
              <a:gd name="connsiteX41" fmla="*/ 411115 w 585849"/>
              <a:gd name="connsiteY41" fmla="*/ 77669 h 605028"/>
              <a:gd name="connsiteX42" fmla="*/ 387829 w 585849"/>
              <a:gd name="connsiteY42" fmla="*/ 100918 h 605028"/>
              <a:gd name="connsiteX43" fmla="*/ 565633 w 585849"/>
              <a:gd name="connsiteY43" fmla="*/ 100918 h 605028"/>
              <a:gd name="connsiteX44" fmla="*/ 575742 w 585849"/>
              <a:gd name="connsiteY44" fmla="*/ 110921 h 605028"/>
              <a:gd name="connsiteX45" fmla="*/ 565633 w 585849"/>
              <a:gd name="connsiteY45" fmla="*/ 121013 h 605028"/>
              <a:gd name="connsiteX46" fmla="*/ 387829 w 585849"/>
              <a:gd name="connsiteY46" fmla="*/ 121013 h 605028"/>
              <a:gd name="connsiteX47" fmla="*/ 411115 w 585849"/>
              <a:gd name="connsiteY47" fmla="*/ 144262 h 605028"/>
              <a:gd name="connsiteX48" fmla="*/ 411115 w 585849"/>
              <a:gd name="connsiteY48" fmla="*/ 158319 h 605028"/>
              <a:gd name="connsiteX49" fmla="*/ 403985 w 585849"/>
              <a:gd name="connsiteY49" fmla="*/ 161383 h 605028"/>
              <a:gd name="connsiteX50" fmla="*/ 396945 w 585849"/>
              <a:gd name="connsiteY50" fmla="*/ 158319 h 605028"/>
              <a:gd name="connsiteX51" fmla="*/ 358316 w 585849"/>
              <a:gd name="connsiteY51" fmla="*/ 119751 h 605028"/>
              <a:gd name="connsiteX52" fmla="*/ 353532 w 585849"/>
              <a:gd name="connsiteY52" fmla="*/ 110921 h 605028"/>
              <a:gd name="connsiteX53" fmla="*/ 358316 w 585849"/>
              <a:gd name="connsiteY53" fmla="*/ 102180 h 605028"/>
              <a:gd name="connsiteX54" fmla="*/ 171691 w 585849"/>
              <a:gd name="connsiteY54" fmla="*/ 34331 h 605028"/>
              <a:gd name="connsiteX55" fmla="*/ 171691 w 585849"/>
              <a:gd name="connsiteY55" fmla="*/ 60553 h 605028"/>
              <a:gd name="connsiteX56" fmla="*/ 197959 w 585849"/>
              <a:gd name="connsiteY56" fmla="*/ 60553 h 605028"/>
              <a:gd name="connsiteX57" fmla="*/ 20220 w 585849"/>
              <a:gd name="connsiteY57" fmla="*/ 20184 h 605028"/>
              <a:gd name="connsiteX58" fmla="*/ 20220 w 585849"/>
              <a:gd name="connsiteY58" fmla="*/ 292491 h 605028"/>
              <a:gd name="connsiteX59" fmla="*/ 212132 w 585849"/>
              <a:gd name="connsiteY59" fmla="*/ 292491 h 605028"/>
              <a:gd name="connsiteX60" fmla="*/ 212132 w 585849"/>
              <a:gd name="connsiteY60" fmla="*/ 80737 h 605028"/>
              <a:gd name="connsiteX61" fmla="*/ 171691 w 585849"/>
              <a:gd name="connsiteY61" fmla="*/ 80737 h 605028"/>
              <a:gd name="connsiteX62" fmla="*/ 151561 w 585849"/>
              <a:gd name="connsiteY62" fmla="*/ 60553 h 605028"/>
              <a:gd name="connsiteX63" fmla="*/ 151561 w 585849"/>
              <a:gd name="connsiteY63" fmla="*/ 20184 h 605028"/>
              <a:gd name="connsiteX64" fmla="*/ 20220 w 585849"/>
              <a:gd name="connsiteY64" fmla="*/ 0 h 605028"/>
              <a:gd name="connsiteX65" fmla="*/ 161039 w 585849"/>
              <a:gd name="connsiteY65" fmla="*/ 0 h 605028"/>
              <a:gd name="connsiteX66" fmla="*/ 163747 w 585849"/>
              <a:gd name="connsiteY66" fmla="*/ 180 h 605028"/>
              <a:gd name="connsiteX67" fmla="*/ 170427 w 585849"/>
              <a:gd name="connsiteY67" fmla="*/ 4776 h 605028"/>
              <a:gd name="connsiteX68" fmla="*/ 227567 w 585849"/>
              <a:gd name="connsiteY68" fmla="*/ 61814 h 605028"/>
              <a:gd name="connsiteX69" fmla="*/ 232171 w 585849"/>
              <a:gd name="connsiteY69" fmla="*/ 68572 h 605028"/>
              <a:gd name="connsiteX70" fmla="*/ 232352 w 585849"/>
              <a:gd name="connsiteY70" fmla="*/ 71185 h 605028"/>
              <a:gd name="connsiteX71" fmla="*/ 232352 w 585849"/>
              <a:gd name="connsiteY71" fmla="*/ 292491 h 605028"/>
              <a:gd name="connsiteX72" fmla="*/ 212132 w 585849"/>
              <a:gd name="connsiteY72" fmla="*/ 312675 h 605028"/>
              <a:gd name="connsiteX73" fmla="*/ 20220 w 585849"/>
              <a:gd name="connsiteY73" fmla="*/ 312675 h 605028"/>
              <a:gd name="connsiteX74" fmla="*/ 0 w 585849"/>
              <a:gd name="connsiteY74" fmla="*/ 292491 h 605028"/>
              <a:gd name="connsiteX75" fmla="*/ 0 w 585849"/>
              <a:gd name="connsiteY75" fmla="*/ 20184 h 605028"/>
              <a:gd name="connsiteX76" fmla="*/ 20220 w 585849"/>
              <a:gd name="connsiteY76"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5849" h="605028">
                <a:moveTo>
                  <a:pt x="174718" y="476985"/>
                </a:moveTo>
                <a:cubicBezTo>
                  <a:pt x="178779" y="472930"/>
                  <a:pt x="184826" y="472930"/>
                  <a:pt x="188888" y="476985"/>
                </a:cubicBezTo>
                <a:lnTo>
                  <a:pt x="227517" y="515553"/>
                </a:lnTo>
                <a:cubicBezTo>
                  <a:pt x="230496" y="517265"/>
                  <a:pt x="232301" y="520329"/>
                  <a:pt x="232301" y="524384"/>
                </a:cubicBezTo>
                <a:cubicBezTo>
                  <a:pt x="232301" y="528349"/>
                  <a:pt x="230496" y="531502"/>
                  <a:pt x="227517" y="533124"/>
                </a:cubicBezTo>
                <a:lnTo>
                  <a:pt x="188888" y="571782"/>
                </a:lnTo>
                <a:cubicBezTo>
                  <a:pt x="186812" y="573765"/>
                  <a:pt x="184826" y="574756"/>
                  <a:pt x="181758" y="574756"/>
                </a:cubicBezTo>
                <a:cubicBezTo>
                  <a:pt x="178779" y="574756"/>
                  <a:pt x="176703" y="573765"/>
                  <a:pt x="174718" y="571782"/>
                </a:cubicBezTo>
                <a:cubicBezTo>
                  <a:pt x="170656" y="567727"/>
                  <a:pt x="170656" y="561690"/>
                  <a:pt x="174718" y="557635"/>
                </a:cubicBezTo>
                <a:lnTo>
                  <a:pt x="197913" y="534476"/>
                </a:lnTo>
                <a:lnTo>
                  <a:pt x="20200" y="534476"/>
                </a:lnTo>
                <a:cubicBezTo>
                  <a:pt x="14153" y="534476"/>
                  <a:pt x="10091" y="530421"/>
                  <a:pt x="10091" y="524384"/>
                </a:cubicBezTo>
                <a:cubicBezTo>
                  <a:pt x="10091" y="518346"/>
                  <a:pt x="14153" y="514291"/>
                  <a:pt x="20200" y="514291"/>
                </a:cubicBezTo>
                <a:lnTo>
                  <a:pt x="197913" y="514291"/>
                </a:lnTo>
                <a:lnTo>
                  <a:pt x="174718" y="491133"/>
                </a:lnTo>
                <a:cubicBezTo>
                  <a:pt x="170656" y="487078"/>
                  <a:pt x="170656" y="481040"/>
                  <a:pt x="174718" y="476985"/>
                </a:cubicBezTo>
                <a:close/>
                <a:moveTo>
                  <a:pt x="525171" y="326746"/>
                </a:moveTo>
                <a:lnTo>
                  <a:pt x="525171" y="352962"/>
                </a:lnTo>
                <a:lnTo>
                  <a:pt x="551432" y="352962"/>
                </a:lnTo>
                <a:close/>
                <a:moveTo>
                  <a:pt x="373746" y="312693"/>
                </a:moveTo>
                <a:lnTo>
                  <a:pt x="373746" y="584848"/>
                </a:lnTo>
                <a:lnTo>
                  <a:pt x="565600" y="584848"/>
                </a:lnTo>
                <a:lnTo>
                  <a:pt x="565600" y="373142"/>
                </a:lnTo>
                <a:lnTo>
                  <a:pt x="525171" y="373142"/>
                </a:lnTo>
                <a:cubicBezTo>
                  <a:pt x="514072" y="373142"/>
                  <a:pt x="505048" y="364133"/>
                  <a:pt x="505048" y="352962"/>
                </a:cubicBezTo>
                <a:lnTo>
                  <a:pt x="505048" y="312693"/>
                </a:lnTo>
                <a:close/>
                <a:moveTo>
                  <a:pt x="373746" y="292513"/>
                </a:moveTo>
                <a:lnTo>
                  <a:pt x="514523" y="292513"/>
                </a:lnTo>
                <a:cubicBezTo>
                  <a:pt x="515425" y="292423"/>
                  <a:pt x="516328" y="292513"/>
                  <a:pt x="517230" y="292693"/>
                </a:cubicBezTo>
                <a:cubicBezTo>
                  <a:pt x="520208" y="293234"/>
                  <a:pt x="522554" y="294855"/>
                  <a:pt x="523908" y="297288"/>
                </a:cubicBezTo>
                <a:lnTo>
                  <a:pt x="581031" y="354313"/>
                </a:lnTo>
                <a:cubicBezTo>
                  <a:pt x="583467" y="355665"/>
                  <a:pt x="585092" y="358007"/>
                  <a:pt x="585633" y="360980"/>
                </a:cubicBezTo>
                <a:cubicBezTo>
                  <a:pt x="585814" y="361881"/>
                  <a:pt x="585904" y="362692"/>
                  <a:pt x="585814" y="363592"/>
                </a:cubicBezTo>
                <a:lnTo>
                  <a:pt x="585814" y="584848"/>
                </a:lnTo>
                <a:cubicBezTo>
                  <a:pt x="585814" y="595929"/>
                  <a:pt x="576699" y="605028"/>
                  <a:pt x="565600" y="605028"/>
                </a:cubicBezTo>
                <a:lnTo>
                  <a:pt x="373746" y="605028"/>
                </a:lnTo>
                <a:cubicBezTo>
                  <a:pt x="362646" y="605028"/>
                  <a:pt x="353532" y="595929"/>
                  <a:pt x="353532" y="584848"/>
                </a:cubicBezTo>
                <a:lnTo>
                  <a:pt x="353532" y="312693"/>
                </a:lnTo>
                <a:cubicBezTo>
                  <a:pt x="353532" y="301612"/>
                  <a:pt x="362646" y="292513"/>
                  <a:pt x="373746" y="292513"/>
                </a:cubicBezTo>
                <a:close/>
                <a:moveTo>
                  <a:pt x="396945" y="63612"/>
                </a:moveTo>
                <a:cubicBezTo>
                  <a:pt x="401007" y="59557"/>
                  <a:pt x="407054" y="59557"/>
                  <a:pt x="411115" y="63612"/>
                </a:cubicBezTo>
                <a:cubicBezTo>
                  <a:pt x="415177" y="67577"/>
                  <a:pt x="415177" y="73614"/>
                  <a:pt x="411115" y="77669"/>
                </a:cubicBezTo>
                <a:lnTo>
                  <a:pt x="387829" y="100918"/>
                </a:lnTo>
                <a:lnTo>
                  <a:pt x="565633" y="100918"/>
                </a:lnTo>
                <a:cubicBezTo>
                  <a:pt x="571680" y="100918"/>
                  <a:pt x="575742" y="104883"/>
                  <a:pt x="575742" y="110921"/>
                </a:cubicBezTo>
                <a:cubicBezTo>
                  <a:pt x="575742" y="117048"/>
                  <a:pt x="571680" y="121013"/>
                  <a:pt x="565633" y="121013"/>
                </a:cubicBezTo>
                <a:lnTo>
                  <a:pt x="387829" y="121013"/>
                </a:lnTo>
                <a:lnTo>
                  <a:pt x="411115" y="144262"/>
                </a:lnTo>
                <a:cubicBezTo>
                  <a:pt x="415177" y="148317"/>
                  <a:pt x="415177" y="154354"/>
                  <a:pt x="411115" y="158319"/>
                </a:cubicBezTo>
                <a:cubicBezTo>
                  <a:pt x="409039" y="160392"/>
                  <a:pt x="407054" y="161383"/>
                  <a:pt x="403985" y="161383"/>
                </a:cubicBezTo>
                <a:cubicBezTo>
                  <a:pt x="401007" y="161383"/>
                  <a:pt x="398931" y="160392"/>
                  <a:pt x="396945" y="158319"/>
                </a:cubicBezTo>
                <a:lnTo>
                  <a:pt x="358316" y="119751"/>
                </a:lnTo>
                <a:cubicBezTo>
                  <a:pt x="355337" y="118129"/>
                  <a:pt x="353532" y="114976"/>
                  <a:pt x="353532" y="110921"/>
                </a:cubicBezTo>
                <a:cubicBezTo>
                  <a:pt x="353532" y="106956"/>
                  <a:pt x="355337" y="103802"/>
                  <a:pt x="358316" y="102180"/>
                </a:cubicBezTo>
                <a:close/>
                <a:moveTo>
                  <a:pt x="171691" y="34331"/>
                </a:moveTo>
                <a:lnTo>
                  <a:pt x="171691" y="60553"/>
                </a:lnTo>
                <a:lnTo>
                  <a:pt x="197959" y="60553"/>
                </a:lnTo>
                <a:close/>
                <a:moveTo>
                  <a:pt x="20220" y="20184"/>
                </a:moveTo>
                <a:lnTo>
                  <a:pt x="20220" y="292491"/>
                </a:lnTo>
                <a:lnTo>
                  <a:pt x="212132" y="292491"/>
                </a:lnTo>
                <a:lnTo>
                  <a:pt x="212132" y="80737"/>
                </a:lnTo>
                <a:lnTo>
                  <a:pt x="171691" y="80737"/>
                </a:lnTo>
                <a:cubicBezTo>
                  <a:pt x="160588" y="80737"/>
                  <a:pt x="151561" y="71636"/>
                  <a:pt x="151561" y="60553"/>
                </a:cubicBezTo>
                <a:lnTo>
                  <a:pt x="151561" y="20184"/>
                </a:lnTo>
                <a:close/>
                <a:moveTo>
                  <a:pt x="20220" y="0"/>
                </a:moveTo>
                <a:lnTo>
                  <a:pt x="161039" y="0"/>
                </a:lnTo>
                <a:cubicBezTo>
                  <a:pt x="161942" y="0"/>
                  <a:pt x="162845" y="0"/>
                  <a:pt x="163747" y="180"/>
                </a:cubicBezTo>
                <a:cubicBezTo>
                  <a:pt x="166726" y="721"/>
                  <a:pt x="169073" y="2343"/>
                  <a:pt x="170427" y="4776"/>
                </a:cubicBezTo>
                <a:lnTo>
                  <a:pt x="227567" y="61814"/>
                </a:lnTo>
                <a:cubicBezTo>
                  <a:pt x="230005" y="63166"/>
                  <a:pt x="231630" y="65509"/>
                  <a:pt x="232171" y="68572"/>
                </a:cubicBezTo>
                <a:cubicBezTo>
                  <a:pt x="232352" y="69383"/>
                  <a:pt x="232442" y="70284"/>
                  <a:pt x="232352" y="71185"/>
                </a:cubicBezTo>
                <a:lnTo>
                  <a:pt x="232352" y="292491"/>
                </a:lnTo>
                <a:cubicBezTo>
                  <a:pt x="232352" y="303574"/>
                  <a:pt x="223235" y="312675"/>
                  <a:pt x="212132" y="312675"/>
                </a:cubicBezTo>
                <a:lnTo>
                  <a:pt x="20220" y="312675"/>
                </a:lnTo>
                <a:cubicBezTo>
                  <a:pt x="9117" y="312675"/>
                  <a:pt x="0" y="303574"/>
                  <a:pt x="0" y="292491"/>
                </a:cubicBezTo>
                <a:lnTo>
                  <a:pt x="0" y="20184"/>
                </a:lnTo>
                <a:cubicBezTo>
                  <a:pt x="0" y="9101"/>
                  <a:pt x="9117" y="0"/>
                  <a:pt x="20220"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files_221448"/>
          <p:cNvSpPr>
            <a:spLocks noChangeAspect="1"/>
          </p:cNvSpPr>
          <p:nvPr/>
        </p:nvSpPr>
        <p:spPr bwMode="auto">
          <a:xfrm>
            <a:off x="4439141" y="2826234"/>
            <a:ext cx="407076" cy="420403"/>
          </a:xfrm>
          <a:custGeom>
            <a:avLst/>
            <a:gdLst>
              <a:gd name="connsiteX0" fmla="*/ 174718 w 585849"/>
              <a:gd name="connsiteY0" fmla="*/ 476985 h 605028"/>
              <a:gd name="connsiteX1" fmla="*/ 188888 w 585849"/>
              <a:gd name="connsiteY1" fmla="*/ 476985 h 605028"/>
              <a:gd name="connsiteX2" fmla="*/ 227517 w 585849"/>
              <a:gd name="connsiteY2" fmla="*/ 515553 h 605028"/>
              <a:gd name="connsiteX3" fmla="*/ 232301 w 585849"/>
              <a:gd name="connsiteY3" fmla="*/ 524384 h 605028"/>
              <a:gd name="connsiteX4" fmla="*/ 227517 w 585849"/>
              <a:gd name="connsiteY4" fmla="*/ 533124 h 605028"/>
              <a:gd name="connsiteX5" fmla="*/ 188888 w 585849"/>
              <a:gd name="connsiteY5" fmla="*/ 571782 h 605028"/>
              <a:gd name="connsiteX6" fmla="*/ 181758 w 585849"/>
              <a:gd name="connsiteY6" fmla="*/ 574756 h 605028"/>
              <a:gd name="connsiteX7" fmla="*/ 174718 w 585849"/>
              <a:gd name="connsiteY7" fmla="*/ 571782 h 605028"/>
              <a:gd name="connsiteX8" fmla="*/ 174718 w 585849"/>
              <a:gd name="connsiteY8" fmla="*/ 557635 h 605028"/>
              <a:gd name="connsiteX9" fmla="*/ 197913 w 585849"/>
              <a:gd name="connsiteY9" fmla="*/ 534476 h 605028"/>
              <a:gd name="connsiteX10" fmla="*/ 20200 w 585849"/>
              <a:gd name="connsiteY10" fmla="*/ 534476 h 605028"/>
              <a:gd name="connsiteX11" fmla="*/ 10091 w 585849"/>
              <a:gd name="connsiteY11" fmla="*/ 524384 h 605028"/>
              <a:gd name="connsiteX12" fmla="*/ 20200 w 585849"/>
              <a:gd name="connsiteY12" fmla="*/ 514291 h 605028"/>
              <a:gd name="connsiteX13" fmla="*/ 197913 w 585849"/>
              <a:gd name="connsiteY13" fmla="*/ 514291 h 605028"/>
              <a:gd name="connsiteX14" fmla="*/ 174718 w 585849"/>
              <a:gd name="connsiteY14" fmla="*/ 491133 h 605028"/>
              <a:gd name="connsiteX15" fmla="*/ 174718 w 585849"/>
              <a:gd name="connsiteY15" fmla="*/ 476985 h 605028"/>
              <a:gd name="connsiteX16" fmla="*/ 525171 w 585849"/>
              <a:gd name="connsiteY16" fmla="*/ 326746 h 605028"/>
              <a:gd name="connsiteX17" fmla="*/ 525171 w 585849"/>
              <a:gd name="connsiteY17" fmla="*/ 352962 h 605028"/>
              <a:gd name="connsiteX18" fmla="*/ 551432 w 585849"/>
              <a:gd name="connsiteY18" fmla="*/ 352962 h 605028"/>
              <a:gd name="connsiteX19" fmla="*/ 373746 w 585849"/>
              <a:gd name="connsiteY19" fmla="*/ 312693 h 605028"/>
              <a:gd name="connsiteX20" fmla="*/ 373746 w 585849"/>
              <a:gd name="connsiteY20" fmla="*/ 584848 h 605028"/>
              <a:gd name="connsiteX21" fmla="*/ 565600 w 585849"/>
              <a:gd name="connsiteY21" fmla="*/ 584848 h 605028"/>
              <a:gd name="connsiteX22" fmla="*/ 565600 w 585849"/>
              <a:gd name="connsiteY22" fmla="*/ 373142 h 605028"/>
              <a:gd name="connsiteX23" fmla="*/ 525171 w 585849"/>
              <a:gd name="connsiteY23" fmla="*/ 373142 h 605028"/>
              <a:gd name="connsiteX24" fmla="*/ 505048 w 585849"/>
              <a:gd name="connsiteY24" fmla="*/ 352962 h 605028"/>
              <a:gd name="connsiteX25" fmla="*/ 505048 w 585849"/>
              <a:gd name="connsiteY25" fmla="*/ 312693 h 605028"/>
              <a:gd name="connsiteX26" fmla="*/ 373746 w 585849"/>
              <a:gd name="connsiteY26" fmla="*/ 292513 h 605028"/>
              <a:gd name="connsiteX27" fmla="*/ 514523 w 585849"/>
              <a:gd name="connsiteY27" fmla="*/ 292513 h 605028"/>
              <a:gd name="connsiteX28" fmla="*/ 517230 w 585849"/>
              <a:gd name="connsiteY28" fmla="*/ 292693 h 605028"/>
              <a:gd name="connsiteX29" fmla="*/ 523908 w 585849"/>
              <a:gd name="connsiteY29" fmla="*/ 297288 h 605028"/>
              <a:gd name="connsiteX30" fmla="*/ 581031 w 585849"/>
              <a:gd name="connsiteY30" fmla="*/ 354313 h 605028"/>
              <a:gd name="connsiteX31" fmla="*/ 585633 w 585849"/>
              <a:gd name="connsiteY31" fmla="*/ 360980 h 605028"/>
              <a:gd name="connsiteX32" fmla="*/ 585814 w 585849"/>
              <a:gd name="connsiteY32" fmla="*/ 363592 h 605028"/>
              <a:gd name="connsiteX33" fmla="*/ 585814 w 585849"/>
              <a:gd name="connsiteY33" fmla="*/ 584848 h 605028"/>
              <a:gd name="connsiteX34" fmla="*/ 565600 w 585849"/>
              <a:gd name="connsiteY34" fmla="*/ 605028 h 605028"/>
              <a:gd name="connsiteX35" fmla="*/ 373746 w 585849"/>
              <a:gd name="connsiteY35" fmla="*/ 605028 h 605028"/>
              <a:gd name="connsiteX36" fmla="*/ 353532 w 585849"/>
              <a:gd name="connsiteY36" fmla="*/ 584848 h 605028"/>
              <a:gd name="connsiteX37" fmla="*/ 353532 w 585849"/>
              <a:gd name="connsiteY37" fmla="*/ 312693 h 605028"/>
              <a:gd name="connsiteX38" fmla="*/ 373746 w 585849"/>
              <a:gd name="connsiteY38" fmla="*/ 292513 h 605028"/>
              <a:gd name="connsiteX39" fmla="*/ 396945 w 585849"/>
              <a:gd name="connsiteY39" fmla="*/ 63612 h 605028"/>
              <a:gd name="connsiteX40" fmla="*/ 411115 w 585849"/>
              <a:gd name="connsiteY40" fmla="*/ 63612 h 605028"/>
              <a:gd name="connsiteX41" fmla="*/ 411115 w 585849"/>
              <a:gd name="connsiteY41" fmla="*/ 77669 h 605028"/>
              <a:gd name="connsiteX42" fmla="*/ 387829 w 585849"/>
              <a:gd name="connsiteY42" fmla="*/ 100918 h 605028"/>
              <a:gd name="connsiteX43" fmla="*/ 565633 w 585849"/>
              <a:gd name="connsiteY43" fmla="*/ 100918 h 605028"/>
              <a:gd name="connsiteX44" fmla="*/ 575742 w 585849"/>
              <a:gd name="connsiteY44" fmla="*/ 110921 h 605028"/>
              <a:gd name="connsiteX45" fmla="*/ 565633 w 585849"/>
              <a:gd name="connsiteY45" fmla="*/ 121013 h 605028"/>
              <a:gd name="connsiteX46" fmla="*/ 387829 w 585849"/>
              <a:gd name="connsiteY46" fmla="*/ 121013 h 605028"/>
              <a:gd name="connsiteX47" fmla="*/ 411115 w 585849"/>
              <a:gd name="connsiteY47" fmla="*/ 144262 h 605028"/>
              <a:gd name="connsiteX48" fmla="*/ 411115 w 585849"/>
              <a:gd name="connsiteY48" fmla="*/ 158319 h 605028"/>
              <a:gd name="connsiteX49" fmla="*/ 403985 w 585849"/>
              <a:gd name="connsiteY49" fmla="*/ 161383 h 605028"/>
              <a:gd name="connsiteX50" fmla="*/ 396945 w 585849"/>
              <a:gd name="connsiteY50" fmla="*/ 158319 h 605028"/>
              <a:gd name="connsiteX51" fmla="*/ 358316 w 585849"/>
              <a:gd name="connsiteY51" fmla="*/ 119751 h 605028"/>
              <a:gd name="connsiteX52" fmla="*/ 353532 w 585849"/>
              <a:gd name="connsiteY52" fmla="*/ 110921 h 605028"/>
              <a:gd name="connsiteX53" fmla="*/ 358316 w 585849"/>
              <a:gd name="connsiteY53" fmla="*/ 102180 h 605028"/>
              <a:gd name="connsiteX54" fmla="*/ 171691 w 585849"/>
              <a:gd name="connsiteY54" fmla="*/ 34331 h 605028"/>
              <a:gd name="connsiteX55" fmla="*/ 171691 w 585849"/>
              <a:gd name="connsiteY55" fmla="*/ 60553 h 605028"/>
              <a:gd name="connsiteX56" fmla="*/ 197959 w 585849"/>
              <a:gd name="connsiteY56" fmla="*/ 60553 h 605028"/>
              <a:gd name="connsiteX57" fmla="*/ 20220 w 585849"/>
              <a:gd name="connsiteY57" fmla="*/ 20184 h 605028"/>
              <a:gd name="connsiteX58" fmla="*/ 20220 w 585849"/>
              <a:gd name="connsiteY58" fmla="*/ 292491 h 605028"/>
              <a:gd name="connsiteX59" fmla="*/ 212132 w 585849"/>
              <a:gd name="connsiteY59" fmla="*/ 292491 h 605028"/>
              <a:gd name="connsiteX60" fmla="*/ 212132 w 585849"/>
              <a:gd name="connsiteY60" fmla="*/ 80737 h 605028"/>
              <a:gd name="connsiteX61" fmla="*/ 171691 w 585849"/>
              <a:gd name="connsiteY61" fmla="*/ 80737 h 605028"/>
              <a:gd name="connsiteX62" fmla="*/ 151561 w 585849"/>
              <a:gd name="connsiteY62" fmla="*/ 60553 h 605028"/>
              <a:gd name="connsiteX63" fmla="*/ 151561 w 585849"/>
              <a:gd name="connsiteY63" fmla="*/ 20184 h 605028"/>
              <a:gd name="connsiteX64" fmla="*/ 20220 w 585849"/>
              <a:gd name="connsiteY64" fmla="*/ 0 h 605028"/>
              <a:gd name="connsiteX65" fmla="*/ 161039 w 585849"/>
              <a:gd name="connsiteY65" fmla="*/ 0 h 605028"/>
              <a:gd name="connsiteX66" fmla="*/ 163747 w 585849"/>
              <a:gd name="connsiteY66" fmla="*/ 180 h 605028"/>
              <a:gd name="connsiteX67" fmla="*/ 170427 w 585849"/>
              <a:gd name="connsiteY67" fmla="*/ 4776 h 605028"/>
              <a:gd name="connsiteX68" fmla="*/ 227567 w 585849"/>
              <a:gd name="connsiteY68" fmla="*/ 61814 h 605028"/>
              <a:gd name="connsiteX69" fmla="*/ 232171 w 585849"/>
              <a:gd name="connsiteY69" fmla="*/ 68572 h 605028"/>
              <a:gd name="connsiteX70" fmla="*/ 232352 w 585849"/>
              <a:gd name="connsiteY70" fmla="*/ 71185 h 605028"/>
              <a:gd name="connsiteX71" fmla="*/ 232352 w 585849"/>
              <a:gd name="connsiteY71" fmla="*/ 292491 h 605028"/>
              <a:gd name="connsiteX72" fmla="*/ 212132 w 585849"/>
              <a:gd name="connsiteY72" fmla="*/ 312675 h 605028"/>
              <a:gd name="connsiteX73" fmla="*/ 20220 w 585849"/>
              <a:gd name="connsiteY73" fmla="*/ 312675 h 605028"/>
              <a:gd name="connsiteX74" fmla="*/ 0 w 585849"/>
              <a:gd name="connsiteY74" fmla="*/ 292491 h 605028"/>
              <a:gd name="connsiteX75" fmla="*/ 0 w 585849"/>
              <a:gd name="connsiteY75" fmla="*/ 20184 h 605028"/>
              <a:gd name="connsiteX76" fmla="*/ 20220 w 585849"/>
              <a:gd name="connsiteY76"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5849" h="605028">
                <a:moveTo>
                  <a:pt x="174718" y="476985"/>
                </a:moveTo>
                <a:cubicBezTo>
                  <a:pt x="178779" y="472930"/>
                  <a:pt x="184826" y="472930"/>
                  <a:pt x="188888" y="476985"/>
                </a:cubicBezTo>
                <a:lnTo>
                  <a:pt x="227517" y="515553"/>
                </a:lnTo>
                <a:cubicBezTo>
                  <a:pt x="230496" y="517265"/>
                  <a:pt x="232301" y="520329"/>
                  <a:pt x="232301" y="524384"/>
                </a:cubicBezTo>
                <a:cubicBezTo>
                  <a:pt x="232301" y="528349"/>
                  <a:pt x="230496" y="531502"/>
                  <a:pt x="227517" y="533124"/>
                </a:cubicBezTo>
                <a:lnTo>
                  <a:pt x="188888" y="571782"/>
                </a:lnTo>
                <a:cubicBezTo>
                  <a:pt x="186812" y="573765"/>
                  <a:pt x="184826" y="574756"/>
                  <a:pt x="181758" y="574756"/>
                </a:cubicBezTo>
                <a:cubicBezTo>
                  <a:pt x="178779" y="574756"/>
                  <a:pt x="176703" y="573765"/>
                  <a:pt x="174718" y="571782"/>
                </a:cubicBezTo>
                <a:cubicBezTo>
                  <a:pt x="170656" y="567727"/>
                  <a:pt x="170656" y="561690"/>
                  <a:pt x="174718" y="557635"/>
                </a:cubicBezTo>
                <a:lnTo>
                  <a:pt x="197913" y="534476"/>
                </a:lnTo>
                <a:lnTo>
                  <a:pt x="20200" y="534476"/>
                </a:lnTo>
                <a:cubicBezTo>
                  <a:pt x="14153" y="534476"/>
                  <a:pt x="10091" y="530421"/>
                  <a:pt x="10091" y="524384"/>
                </a:cubicBezTo>
                <a:cubicBezTo>
                  <a:pt x="10091" y="518346"/>
                  <a:pt x="14153" y="514291"/>
                  <a:pt x="20200" y="514291"/>
                </a:cubicBezTo>
                <a:lnTo>
                  <a:pt x="197913" y="514291"/>
                </a:lnTo>
                <a:lnTo>
                  <a:pt x="174718" y="491133"/>
                </a:lnTo>
                <a:cubicBezTo>
                  <a:pt x="170656" y="487078"/>
                  <a:pt x="170656" y="481040"/>
                  <a:pt x="174718" y="476985"/>
                </a:cubicBezTo>
                <a:close/>
                <a:moveTo>
                  <a:pt x="525171" y="326746"/>
                </a:moveTo>
                <a:lnTo>
                  <a:pt x="525171" y="352962"/>
                </a:lnTo>
                <a:lnTo>
                  <a:pt x="551432" y="352962"/>
                </a:lnTo>
                <a:close/>
                <a:moveTo>
                  <a:pt x="373746" y="312693"/>
                </a:moveTo>
                <a:lnTo>
                  <a:pt x="373746" y="584848"/>
                </a:lnTo>
                <a:lnTo>
                  <a:pt x="565600" y="584848"/>
                </a:lnTo>
                <a:lnTo>
                  <a:pt x="565600" y="373142"/>
                </a:lnTo>
                <a:lnTo>
                  <a:pt x="525171" y="373142"/>
                </a:lnTo>
                <a:cubicBezTo>
                  <a:pt x="514072" y="373142"/>
                  <a:pt x="505048" y="364133"/>
                  <a:pt x="505048" y="352962"/>
                </a:cubicBezTo>
                <a:lnTo>
                  <a:pt x="505048" y="312693"/>
                </a:lnTo>
                <a:close/>
                <a:moveTo>
                  <a:pt x="373746" y="292513"/>
                </a:moveTo>
                <a:lnTo>
                  <a:pt x="514523" y="292513"/>
                </a:lnTo>
                <a:cubicBezTo>
                  <a:pt x="515425" y="292423"/>
                  <a:pt x="516328" y="292513"/>
                  <a:pt x="517230" y="292693"/>
                </a:cubicBezTo>
                <a:cubicBezTo>
                  <a:pt x="520208" y="293234"/>
                  <a:pt x="522554" y="294855"/>
                  <a:pt x="523908" y="297288"/>
                </a:cubicBezTo>
                <a:lnTo>
                  <a:pt x="581031" y="354313"/>
                </a:lnTo>
                <a:cubicBezTo>
                  <a:pt x="583467" y="355665"/>
                  <a:pt x="585092" y="358007"/>
                  <a:pt x="585633" y="360980"/>
                </a:cubicBezTo>
                <a:cubicBezTo>
                  <a:pt x="585814" y="361881"/>
                  <a:pt x="585904" y="362692"/>
                  <a:pt x="585814" y="363592"/>
                </a:cubicBezTo>
                <a:lnTo>
                  <a:pt x="585814" y="584848"/>
                </a:lnTo>
                <a:cubicBezTo>
                  <a:pt x="585814" y="595929"/>
                  <a:pt x="576699" y="605028"/>
                  <a:pt x="565600" y="605028"/>
                </a:cubicBezTo>
                <a:lnTo>
                  <a:pt x="373746" y="605028"/>
                </a:lnTo>
                <a:cubicBezTo>
                  <a:pt x="362646" y="605028"/>
                  <a:pt x="353532" y="595929"/>
                  <a:pt x="353532" y="584848"/>
                </a:cubicBezTo>
                <a:lnTo>
                  <a:pt x="353532" y="312693"/>
                </a:lnTo>
                <a:cubicBezTo>
                  <a:pt x="353532" y="301612"/>
                  <a:pt x="362646" y="292513"/>
                  <a:pt x="373746" y="292513"/>
                </a:cubicBezTo>
                <a:close/>
                <a:moveTo>
                  <a:pt x="396945" y="63612"/>
                </a:moveTo>
                <a:cubicBezTo>
                  <a:pt x="401007" y="59557"/>
                  <a:pt x="407054" y="59557"/>
                  <a:pt x="411115" y="63612"/>
                </a:cubicBezTo>
                <a:cubicBezTo>
                  <a:pt x="415177" y="67577"/>
                  <a:pt x="415177" y="73614"/>
                  <a:pt x="411115" y="77669"/>
                </a:cubicBezTo>
                <a:lnTo>
                  <a:pt x="387829" y="100918"/>
                </a:lnTo>
                <a:lnTo>
                  <a:pt x="565633" y="100918"/>
                </a:lnTo>
                <a:cubicBezTo>
                  <a:pt x="571680" y="100918"/>
                  <a:pt x="575742" y="104883"/>
                  <a:pt x="575742" y="110921"/>
                </a:cubicBezTo>
                <a:cubicBezTo>
                  <a:pt x="575742" y="117048"/>
                  <a:pt x="571680" y="121013"/>
                  <a:pt x="565633" y="121013"/>
                </a:cubicBezTo>
                <a:lnTo>
                  <a:pt x="387829" y="121013"/>
                </a:lnTo>
                <a:lnTo>
                  <a:pt x="411115" y="144262"/>
                </a:lnTo>
                <a:cubicBezTo>
                  <a:pt x="415177" y="148317"/>
                  <a:pt x="415177" y="154354"/>
                  <a:pt x="411115" y="158319"/>
                </a:cubicBezTo>
                <a:cubicBezTo>
                  <a:pt x="409039" y="160392"/>
                  <a:pt x="407054" y="161383"/>
                  <a:pt x="403985" y="161383"/>
                </a:cubicBezTo>
                <a:cubicBezTo>
                  <a:pt x="401007" y="161383"/>
                  <a:pt x="398931" y="160392"/>
                  <a:pt x="396945" y="158319"/>
                </a:cubicBezTo>
                <a:lnTo>
                  <a:pt x="358316" y="119751"/>
                </a:lnTo>
                <a:cubicBezTo>
                  <a:pt x="355337" y="118129"/>
                  <a:pt x="353532" y="114976"/>
                  <a:pt x="353532" y="110921"/>
                </a:cubicBezTo>
                <a:cubicBezTo>
                  <a:pt x="353532" y="106956"/>
                  <a:pt x="355337" y="103802"/>
                  <a:pt x="358316" y="102180"/>
                </a:cubicBezTo>
                <a:close/>
                <a:moveTo>
                  <a:pt x="171691" y="34331"/>
                </a:moveTo>
                <a:lnTo>
                  <a:pt x="171691" y="60553"/>
                </a:lnTo>
                <a:lnTo>
                  <a:pt x="197959" y="60553"/>
                </a:lnTo>
                <a:close/>
                <a:moveTo>
                  <a:pt x="20220" y="20184"/>
                </a:moveTo>
                <a:lnTo>
                  <a:pt x="20220" y="292491"/>
                </a:lnTo>
                <a:lnTo>
                  <a:pt x="212132" y="292491"/>
                </a:lnTo>
                <a:lnTo>
                  <a:pt x="212132" y="80737"/>
                </a:lnTo>
                <a:lnTo>
                  <a:pt x="171691" y="80737"/>
                </a:lnTo>
                <a:cubicBezTo>
                  <a:pt x="160588" y="80737"/>
                  <a:pt x="151561" y="71636"/>
                  <a:pt x="151561" y="60553"/>
                </a:cubicBezTo>
                <a:lnTo>
                  <a:pt x="151561" y="20184"/>
                </a:lnTo>
                <a:close/>
                <a:moveTo>
                  <a:pt x="20220" y="0"/>
                </a:moveTo>
                <a:lnTo>
                  <a:pt x="161039" y="0"/>
                </a:lnTo>
                <a:cubicBezTo>
                  <a:pt x="161942" y="0"/>
                  <a:pt x="162845" y="0"/>
                  <a:pt x="163747" y="180"/>
                </a:cubicBezTo>
                <a:cubicBezTo>
                  <a:pt x="166726" y="721"/>
                  <a:pt x="169073" y="2343"/>
                  <a:pt x="170427" y="4776"/>
                </a:cubicBezTo>
                <a:lnTo>
                  <a:pt x="227567" y="61814"/>
                </a:lnTo>
                <a:cubicBezTo>
                  <a:pt x="230005" y="63166"/>
                  <a:pt x="231630" y="65509"/>
                  <a:pt x="232171" y="68572"/>
                </a:cubicBezTo>
                <a:cubicBezTo>
                  <a:pt x="232352" y="69383"/>
                  <a:pt x="232442" y="70284"/>
                  <a:pt x="232352" y="71185"/>
                </a:cubicBezTo>
                <a:lnTo>
                  <a:pt x="232352" y="292491"/>
                </a:lnTo>
                <a:cubicBezTo>
                  <a:pt x="232352" y="303574"/>
                  <a:pt x="223235" y="312675"/>
                  <a:pt x="212132" y="312675"/>
                </a:cubicBezTo>
                <a:lnTo>
                  <a:pt x="20220" y="312675"/>
                </a:lnTo>
                <a:cubicBezTo>
                  <a:pt x="9117" y="312675"/>
                  <a:pt x="0" y="303574"/>
                  <a:pt x="0" y="292491"/>
                </a:cubicBezTo>
                <a:lnTo>
                  <a:pt x="0" y="20184"/>
                </a:lnTo>
                <a:cubicBezTo>
                  <a:pt x="0" y="9101"/>
                  <a:pt x="9117" y="0"/>
                  <a:pt x="20220"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files_221448"/>
          <p:cNvSpPr>
            <a:spLocks noChangeAspect="1"/>
          </p:cNvSpPr>
          <p:nvPr/>
        </p:nvSpPr>
        <p:spPr bwMode="auto">
          <a:xfrm>
            <a:off x="5449945" y="3030601"/>
            <a:ext cx="407076" cy="420403"/>
          </a:xfrm>
          <a:custGeom>
            <a:avLst/>
            <a:gdLst>
              <a:gd name="connsiteX0" fmla="*/ 174718 w 585849"/>
              <a:gd name="connsiteY0" fmla="*/ 476985 h 605028"/>
              <a:gd name="connsiteX1" fmla="*/ 188888 w 585849"/>
              <a:gd name="connsiteY1" fmla="*/ 476985 h 605028"/>
              <a:gd name="connsiteX2" fmla="*/ 227517 w 585849"/>
              <a:gd name="connsiteY2" fmla="*/ 515553 h 605028"/>
              <a:gd name="connsiteX3" fmla="*/ 232301 w 585849"/>
              <a:gd name="connsiteY3" fmla="*/ 524384 h 605028"/>
              <a:gd name="connsiteX4" fmla="*/ 227517 w 585849"/>
              <a:gd name="connsiteY4" fmla="*/ 533124 h 605028"/>
              <a:gd name="connsiteX5" fmla="*/ 188888 w 585849"/>
              <a:gd name="connsiteY5" fmla="*/ 571782 h 605028"/>
              <a:gd name="connsiteX6" fmla="*/ 181758 w 585849"/>
              <a:gd name="connsiteY6" fmla="*/ 574756 h 605028"/>
              <a:gd name="connsiteX7" fmla="*/ 174718 w 585849"/>
              <a:gd name="connsiteY7" fmla="*/ 571782 h 605028"/>
              <a:gd name="connsiteX8" fmla="*/ 174718 w 585849"/>
              <a:gd name="connsiteY8" fmla="*/ 557635 h 605028"/>
              <a:gd name="connsiteX9" fmla="*/ 197913 w 585849"/>
              <a:gd name="connsiteY9" fmla="*/ 534476 h 605028"/>
              <a:gd name="connsiteX10" fmla="*/ 20200 w 585849"/>
              <a:gd name="connsiteY10" fmla="*/ 534476 h 605028"/>
              <a:gd name="connsiteX11" fmla="*/ 10091 w 585849"/>
              <a:gd name="connsiteY11" fmla="*/ 524384 h 605028"/>
              <a:gd name="connsiteX12" fmla="*/ 20200 w 585849"/>
              <a:gd name="connsiteY12" fmla="*/ 514291 h 605028"/>
              <a:gd name="connsiteX13" fmla="*/ 197913 w 585849"/>
              <a:gd name="connsiteY13" fmla="*/ 514291 h 605028"/>
              <a:gd name="connsiteX14" fmla="*/ 174718 w 585849"/>
              <a:gd name="connsiteY14" fmla="*/ 491133 h 605028"/>
              <a:gd name="connsiteX15" fmla="*/ 174718 w 585849"/>
              <a:gd name="connsiteY15" fmla="*/ 476985 h 605028"/>
              <a:gd name="connsiteX16" fmla="*/ 525171 w 585849"/>
              <a:gd name="connsiteY16" fmla="*/ 326746 h 605028"/>
              <a:gd name="connsiteX17" fmla="*/ 525171 w 585849"/>
              <a:gd name="connsiteY17" fmla="*/ 352962 h 605028"/>
              <a:gd name="connsiteX18" fmla="*/ 551432 w 585849"/>
              <a:gd name="connsiteY18" fmla="*/ 352962 h 605028"/>
              <a:gd name="connsiteX19" fmla="*/ 373746 w 585849"/>
              <a:gd name="connsiteY19" fmla="*/ 312693 h 605028"/>
              <a:gd name="connsiteX20" fmla="*/ 373746 w 585849"/>
              <a:gd name="connsiteY20" fmla="*/ 584848 h 605028"/>
              <a:gd name="connsiteX21" fmla="*/ 565600 w 585849"/>
              <a:gd name="connsiteY21" fmla="*/ 584848 h 605028"/>
              <a:gd name="connsiteX22" fmla="*/ 565600 w 585849"/>
              <a:gd name="connsiteY22" fmla="*/ 373142 h 605028"/>
              <a:gd name="connsiteX23" fmla="*/ 525171 w 585849"/>
              <a:gd name="connsiteY23" fmla="*/ 373142 h 605028"/>
              <a:gd name="connsiteX24" fmla="*/ 505048 w 585849"/>
              <a:gd name="connsiteY24" fmla="*/ 352962 h 605028"/>
              <a:gd name="connsiteX25" fmla="*/ 505048 w 585849"/>
              <a:gd name="connsiteY25" fmla="*/ 312693 h 605028"/>
              <a:gd name="connsiteX26" fmla="*/ 373746 w 585849"/>
              <a:gd name="connsiteY26" fmla="*/ 292513 h 605028"/>
              <a:gd name="connsiteX27" fmla="*/ 514523 w 585849"/>
              <a:gd name="connsiteY27" fmla="*/ 292513 h 605028"/>
              <a:gd name="connsiteX28" fmla="*/ 517230 w 585849"/>
              <a:gd name="connsiteY28" fmla="*/ 292693 h 605028"/>
              <a:gd name="connsiteX29" fmla="*/ 523908 w 585849"/>
              <a:gd name="connsiteY29" fmla="*/ 297288 h 605028"/>
              <a:gd name="connsiteX30" fmla="*/ 581031 w 585849"/>
              <a:gd name="connsiteY30" fmla="*/ 354313 h 605028"/>
              <a:gd name="connsiteX31" fmla="*/ 585633 w 585849"/>
              <a:gd name="connsiteY31" fmla="*/ 360980 h 605028"/>
              <a:gd name="connsiteX32" fmla="*/ 585814 w 585849"/>
              <a:gd name="connsiteY32" fmla="*/ 363592 h 605028"/>
              <a:gd name="connsiteX33" fmla="*/ 585814 w 585849"/>
              <a:gd name="connsiteY33" fmla="*/ 584848 h 605028"/>
              <a:gd name="connsiteX34" fmla="*/ 565600 w 585849"/>
              <a:gd name="connsiteY34" fmla="*/ 605028 h 605028"/>
              <a:gd name="connsiteX35" fmla="*/ 373746 w 585849"/>
              <a:gd name="connsiteY35" fmla="*/ 605028 h 605028"/>
              <a:gd name="connsiteX36" fmla="*/ 353532 w 585849"/>
              <a:gd name="connsiteY36" fmla="*/ 584848 h 605028"/>
              <a:gd name="connsiteX37" fmla="*/ 353532 w 585849"/>
              <a:gd name="connsiteY37" fmla="*/ 312693 h 605028"/>
              <a:gd name="connsiteX38" fmla="*/ 373746 w 585849"/>
              <a:gd name="connsiteY38" fmla="*/ 292513 h 605028"/>
              <a:gd name="connsiteX39" fmla="*/ 396945 w 585849"/>
              <a:gd name="connsiteY39" fmla="*/ 63612 h 605028"/>
              <a:gd name="connsiteX40" fmla="*/ 411115 w 585849"/>
              <a:gd name="connsiteY40" fmla="*/ 63612 h 605028"/>
              <a:gd name="connsiteX41" fmla="*/ 411115 w 585849"/>
              <a:gd name="connsiteY41" fmla="*/ 77669 h 605028"/>
              <a:gd name="connsiteX42" fmla="*/ 387829 w 585849"/>
              <a:gd name="connsiteY42" fmla="*/ 100918 h 605028"/>
              <a:gd name="connsiteX43" fmla="*/ 565633 w 585849"/>
              <a:gd name="connsiteY43" fmla="*/ 100918 h 605028"/>
              <a:gd name="connsiteX44" fmla="*/ 575742 w 585849"/>
              <a:gd name="connsiteY44" fmla="*/ 110921 h 605028"/>
              <a:gd name="connsiteX45" fmla="*/ 565633 w 585849"/>
              <a:gd name="connsiteY45" fmla="*/ 121013 h 605028"/>
              <a:gd name="connsiteX46" fmla="*/ 387829 w 585849"/>
              <a:gd name="connsiteY46" fmla="*/ 121013 h 605028"/>
              <a:gd name="connsiteX47" fmla="*/ 411115 w 585849"/>
              <a:gd name="connsiteY47" fmla="*/ 144262 h 605028"/>
              <a:gd name="connsiteX48" fmla="*/ 411115 w 585849"/>
              <a:gd name="connsiteY48" fmla="*/ 158319 h 605028"/>
              <a:gd name="connsiteX49" fmla="*/ 403985 w 585849"/>
              <a:gd name="connsiteY49" fmla="*/ 161383 h 605028"/>
              <a:gd name="connsiteX50" fmla="*/ 396945 w 585849"/>
              <a:gd name="connsiteY50" fmla="*/ 158319 h 605028"/>
              <a:gd name="connsiteX51" fmla="*/ 358316 w 585849"/>
              <a:gd name="connsiteY51" fmla="*/ 119751 h 605028"/>
              <a:gd name="connsiteX52" fmla="*/ 353532 w 585849"/>
              <a:gd name="connsiteY52" fmla="*/ 110921 h 605028"/>
              <a:gd name="connsiteX53" fmla="*/ 358316 w 585849"/>
              <a:gd name="connsiteY53" fmla="*/ 102180 h 605028"/>
              <a:gd name="connsiteX54" fmla="*/ 171691 w 585849"/>
              <a:gd name="connsiteY54" fmla="*/ 34331 h 605028"/>
              <a:gd name="connsiteX55" fmla="*/ 171691 w 585849"/>
              <a:gd name="connsiteY55" fmla="*/ 60553 h 605028"/>
              <a:gd name="connsiteX56" fmla="*/ 197959 w 585849"/>
              <a:gd name="connsiteY56" fmla="*/ 60553 h 605028"/>
              <a:gd name="connsiteX57" fmla="*/ 20220 w 585849"/>
              <a:gd name="connsiteY57" fmla="*/ 20184 h 605028"/>
              <a:gd name="connsiteX58" fmla="*/ 20220 w 585849"/>
              <a:gd name="connsiteY58" fmla="*/ 292491 h 605028"/>
              <a:gd name="connsiteX59" fmla="*/ 212132 w 585849"/>
              <a:gd name="connsiteY59" fmla="*/ 292491 h 605028"/>
              <a:gd name="connsiteX60" fmla="*/ 212132 w 585849"/>
              <a:gd name="connsiteY60" fmla="*/ 80737 h 605028"/>
              <a:gd name="connsiteX61" fmla="*/ 171691 w 585849"/>
              <a:gd name="connsiteY61" fmla="*/ 80737 h 605028"/>
              <a:gd name="connsiteX62" fmla="*/ 151561 w 585849"/>
              <a:gd name="connsiteY62" fmla="*/ 60553 h 605028"/>
              <a:gd name="connsiteX63" fmla="*/ 151561 w 585849"/>
              <a:gd name="connsiteY63" fmla="*/ 20184 h 605028"/>
              <a:gd name="connsiteX64" fmla="*/ 20220 w 585849"/>
              <a:gd name="connsiteY64" fmla="*/ 0 h 605028"/>
              <a:gd name="connsiteX65" fmla="*/ 161039 w 585849"/>
              <a:gd name="connsiteY65" fmla="*/ 0 h 605028"/>
              <a:gd name="connsiteX66" fmla="*/ 163747 w 585849"/>
              <a:gd name="connsiteY66" fmla="*/ 180 h 605028"/>
              <a:gd name="connsiteX67" fmla="*/ 170427 w 585849"/>
              <a:gd name="connsiteY67" fmla="*/ 4776 h 605028"/>
              <a:gd name="connsiteX68" fmla="*/ 227567 w 585849"/>
              <a:gd name="connsiteY68" fmla="*/ 61814 h 605028"/>
              <a:gd name="connsiteX69" fmla="*/ 232171 w 585849"/>
              <a:gd name="connsiteY69" fmla="*/ 68572 h 605028"/>
              <a:gd name="connsiteX70" fmla="*/ 232352 w 585849"/>
              <a:gd name="connsiteY70" fmla="*/ 71185 h 605028"/>
              <a:gd name="connsiteX71" fmla="*/ 232352 w 585849"/>
              <a:gd name="connsiteY71" fmla="*/ 292491 h 605028"/>
              <a:gd name="connsiteX72" fmla="*/ 212132 w 585849"/>
              <a:gd name="connsiteY72" fmla="*/ 312675 h 605028"/>
              <a:gd name="connsiteX73" fmla="*/ 20220 w 585849"/>
              <a:gd name="connsiteY73" fmla="*/ 312675 h 605028"/>
              <a:gd name="connsiteX74" fmla="*/ 0 w 585849"/>
              <a:gd name="connsiteY74" fmla="*/ 292491 h 605028"/>
              <a:gd name="connsiteX75" fmla="*/ 0 w 585849"/>
              <a:gd name="connsiteY75" fmla="*/ 20184 h 605028"/>
              <a:gd name="connsiteX76" fmla="*/ 20220 w 585849"/>
              <a:gd name="connsiteY76"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5849" h="605028">
                <a:moveTo>
                  <a:pt x="174718" y="476985"/>
                </a:moveTo>
                <a:cubicBezTo>
                  <a:pt x="178779" y="472930"/>
                  <a:pt x="184826" y="472930"/>
                  <a:pt x="188888" y="476985"/>
                </a:cubicBezTo>
                <a:lnTo>
                  <a:pt x="227517" y="515553"/>
                </a:lnTo>
                <a:cubicBezTo>
                  <a:pt x="230496" y="517265"/>
                  <a:pt x="232301" y="520329"/>
                  <a:pt x="232301" y="524384"/>
                </a:cubicBezTo>
                <a:cubicBezTo>
                  <a:pt x="232301" y="528349"/>
                  <a:pt x="230496" y="531502"/>
                  <a:pt x="227517" y="533124"/>
                </a:cubicBezTo>
                <a:lnTo>
                  <a:pt x="188888" y="571782"/>
                </a:lnTo>
                <a:cubicBezTo>
                  <a:pt x="186812" y="573765"/>
                  <a:pt x="184826" y="574756"/>
                  <a:pt x="181758" y="574756"/>
                </a:cubicBezTo>
                <a:cubicBezTo>
                  <a:pt x="178779" y="574756"/>
                  <a:pt x="176703" y="573765"/>
                  <a:pt x="174718" y="571782"/>
                </a:cubicBezTo>
                <a:cubicBezTo>
                  <a:pt x="170656" y="567727"/>
                  <a:pt x="170656" y="561690"/>
                  <a:pt x="174718" y="557635"/>
                </a:cubicBezTo>
                <a:lnTo>
                  <a:pt x="197913" y="534476"/>
                </a:lnTo>
                <a:lnTo>
                  <a:pt x="20200" y="534476"/>
                </a:lnTo>
                <a:cubicBezTo>
                  <a:pt x="14153" y="534476"/>
                  <a:pt x="10091" y="530421"/>
                  <a:pt x="10091" y="524384"/>
                </a:cubicBezTo>
                <a:cubicBezTo>
                  <a:pt x="10091" y="518346"/>
                  <a:pt x="14153" y="514291"/>
                  <a:pt x="20200" y="514291"/>
                </a:cubicBezTo>
                <a:lnTo>
                  <a:pt x="197913" y="514291"/>
                </a:lnTo>
                <a:lnTo>
                  <a:pt x="174718" y="491133"/>
                </a:lnTo>
                <a:cubicBezTo>
                  <a:pt x="170656" y="487078"/>
                  <a:pt x="170656" y="481040"/>
                  <a:pt x="174718" y="476985"/>
                </a:cubicBezTo>
                <a:close/>
                <a:moveTo>
                  <a:pt x="525171" y="326746"/>
                </a:moveTo>
                <a:lnTo>
                  <a:pt x="525171" y="352962"/>
                </a:lnTo>
                <a:lnTo>
                  <a:pt x="551432" y="352962"/>
                </a:lnTo>
                <a:close/>
                <a:moveTo>
                  <a:pt x="373746" y="312693"/>
                </a:moveTo>
                <a:lnTo>
                  <a:pt x="373746" y="584848"/>
                </a:lnTo>
                <a:lnTo>
                  <a:pt x="565600" y="584848"/>
                </a:lnTo>
                <a:lnTo>
                  <a:pt x="565600" y="373142"/>
                </a:lnTo>
                <a:lnTo>
                  <a:pt x="525171" y="373142"/>
                </a:lnTo>
                <a:cubicBezTo>
                  <a:pt x="514072" y="373142"/>
                  <a:pt x="505048" y="364133"/>
                  <a:pt x="505048" y="352962"/>
                </a:cubicBezTo>
                <a:lnTo>
                  <a:pt x="505048" y="312693"/>
                </a:lnTo>
                <a:close/>
                <a:moveTo>
                  <a:pt x="373746" y="292513"/>
                </a:moveTo>
                <a:lnTo>
                  <a:pt x="514523" y="292513"/>
                </a:lnTo>
                <a:cubicBezTo>
                  <a:pt x="515425" y="292423"/>
                  <a:pt x="516328" y="292513"/>
                  <a:pt x="517230" y="292693"/>
                </a:cubicBezTo>
                <a:cubicBezTo>
                  <a:pt x="520208" y="293234"/>
                  <a:pt x="522554" y="294855"/>
                  <a:pt x="523908" y="297288"/>
                </a:cubicBezTo>
                <a:lnTo>
                  <a:pt x="581031" y="354313"/>
                </a:lnTo>
                <a:cubicBezTo>
                  <a:pt x="583467" y="355665"/>
                  <a:pt x="585092" y="358007"/>
                  <a:pt x="585633" y="360980"/>
                </a:cubicBezTo>
                <a:cubicBezTo>
                  <a:pt x="585814" y="361881"/>
                  <a:pt x="585904" y="362692"/>
                  <a:pt x="585814" y="363592"/>
                </a:cubicBezTo>
                <a:lnTo>
                  <a:pt x="585814" y="584848"/>
                </a:lnTo>
                <a:cubicBezTo>
                  <a:pt x="585814" y="595929"/>
                  <a:pt x="576699" y="605028"/>
                  <a:pt x="565600" y="605028"/>
                </a:cubicBezTo>
                <a:lnTo>
                  <a:pt x="373746" y="605028"/>
                </a:lnTo>
                <a:cubicBezTo>
                  <a:pt x="362646" y="605028"/>
                  <a:pt x="353532" y="595929"/>
                  <a:pt x="353532" y="584848"/>
                </a:cubicBezTo>
                <a:lnTo>
                  <a:pt x="353532" y="312693"/>
                </a:lnTo>
                <a:cubicBezTo>
                  <a:pt x="353532" y="301612"/>
                  <a:pt x="362646" y="292513"/>
                  <a:pt x="373746" y="292513"/>
                </a:cubicBezTo>
                <a:close/>
                <a:moveTo>
                  <a:pt x="396945" y="63612"/>
                </a:moveTo>
                <a:cubicBezTo>
                  <a:pt x="401007" y="59557"/>
                  <a:pt x="407054" y="59557"/>
                  <a:pt x="411115" y="63612"/>
                </a:cubicBezTo>
                <a:cubicBezTo>
                  <a:pt x="415177" y="67577"/>
                  <a:pt x="415177" y="73614"/>
                  <a:pt x="411115" y="77669"/>
                </a:cubicBezTo>
                <a:lnTo>
                  <a:pt x="387829" y="100918"/>
                </a:lnTo>
                <a:lnTo>
                  <a:pt x="565633" y="100918"/>
                </a:lnTo>
                <a:cubicBezTo>
                  <a:pt x="571680" y="100918"/>
                  <a:pt x="575742" y="104883"/>
                  <a:pt x="575742" y="110921"/>
                </a:cubicBezTo>
                <a:cubicBezTo>
                  <a:pt x="575742" y="117048"/>
                  <a:pt x="571680" y="121013"/>
                  <a:pt x="565633" y="121013"/>
                </a:cubicBezTo>
                <a:lnTo>
                  <a:pt x="387829" y="121013"/>
                </a:lnTo>
                <a:lnTo>
                  <a:pt x="411115" y="144262"/>
                </a:lnTo>
                <a:cubicBezTo>
                  <a:pt x="415177" y="148317"/>
                  <a:pt x="415177" y="154354"/>
                  <a:pt x="411115" y="158319"/>
                </a:cubicBezTo>
                <a:cubicBezTo>
                  <a:pt x="409039" y="160392"/>
                  <a:pt x="407054" y="161383"/>
                  <a:pt x="403985" y="161383"/>
                </a:cubicBezTo>
                <a:cubicBezTo>
                  <a:pt x="401007" y="161383"/>
                  <a:pt x="398931" y="160392"/>
                  <a:pt x="396945" y="158319"/>
                </a:cubicBezTo>
                <a:lnTo>
                  <a:pt x="358316" y="119751"/>
                </a:lnTo>
                <a:cubicBezTo>
                  <a:pt x="355337" y="118129"/>
                  <a:pt x="353532" y="114976"/>
                  <a:pt x="353532" y="110921"/>
                </a:cubicBezTo>
                <a:cubicBezTo>
                  <a:pt x="353532" y="106956"/>
                  <a:pt x="355337" y="103802"/>
                  <a:pt x="358316" y="102180"/>
                </a:cubicBezTo>
                <a:close/>
                <a:moveTo>
                  <a:pt x="171691" y="34331"/>
                </a:moveTo>
                <a:lnTo>
                  <a:pt x="171691" y="60553"/>
                </a:lnTo>
                <a:lnTo>
                  <a:pt x="197959" y="60553"/>
                </a:lnTo>
                <a:close/>
                <a:moveTo>
                  <a:pt x="20220" y="20184"/>
                </a:moveTo>
                <a:lnTo>
                  <a:pt x="20220" y="292491"/>
                </a:lnTo>
                <a:lnTo>
                  <a:pt x="212132" y="292491"/>
                </a:lnTo>
                <a:lnTo>
                  <a:pt x="212132" y="80737"/>
                </a:lnTo>
                <a:lnTo>
                  <a:pt x="171691" y="80737"/>
                </a:lnTo>
                <a:cubicBezTo>
                  <a:pt x="160588" y="80737"/>
                  <a:pt x="151561" y="71636"/>
                  <a:pt x="151561" y="60553"/>
                </a:cubicBezTo>
                <a:lnTo>
                  <a:pt x="151561" y="20184"/>
                </a:lnTo>
                <a:close/>
                <a:moveTo>
                  <a:pt x="20220" y="0"/>
                </a:moveTo>
                <a:lnTo>
                  <a:pt x="161039" y="0"/>
                </a:lnTo>
                <a:cubicBezTo>
                  <a:pt x="161942" y="0"/>
                  <a:pt x="162845" y="0"/>
                  <a:pt x="163747" y="180"/>
                </a:cubicBezTo>
                <a:cubicBezTo>
                  <a:pt x="166726" y="721"/>
                  <a:pt x="169073" y="2343"/>
                  <a:pt x="170427" y="4776"/>
                </a:cubicBezTo>
                <a:lnTo>
                  <a:pt x="227567" y="61814"/>
                </a:lnTo>
                <a:cubicBezTo>
                  <a:pt x="230005" y="63166"/>
                  <a:pt x="231630" y="65509"/>
                  <a:pt x="232171" y="68572"/>
                </a:cubicBezTo>
                <a:cubicBezTo>
                  <a:pt x="232352" y="69383"/>
                  <a:pt x="232442" y="70284"/>
                  <a:pt x="232352" y="71185"/>
                </a:cubicBezTo>
                <a:lnTo>
                  <a:pt x="232352" y="292491"/>
                </a:lnTo>
                <a:cubicBezTo>
                  <a:pt x="232352" y="303574"/>
                  <a:pt x="223235" y="312675"/>
                  <a:pt x="212132" y="312675"/>
                </a:cubicBezTo>
                <a:lnTo>
                  <a:pt x="20220" y="312675"/>
                </a:lnTo>
                <a:cubicBezTo>
                  <a:pt x="9117" y="312675"/>
                  <a:pt x="0" y="303574"/>
                  <a:pt x="0" y="292491"/>
                </a:cubicBezTo>
                <a:lnTo>
                  <a:pt x="0" y="20184"/>
                </a:lnTo>
                <a:cubicBezTo>
                  <a:pt x="0" y="9101"/>
                  <a:pt x="9117" y="0"/>
                  <a:pt x="20220"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圆角矩形 75"/>
          <p:cNvSpPr/>
          <p:nvPr/>
        </p:nvSpPr>
        <p:spPr>
          <a:xfrm>
            <a:off x="445914" y="5072218"/>
            <a:ext cx="11298586" cy="1083573"/>
          </a:xfrm>
          <a:prstGeom prst="roundRect">
            <a:avLst>
              <a:gd name="adj" fmla="val 87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301504" indent="-301504" defTabSz="801367" fontAlgn="ctr">
              <a:lnSpc>
                <a:spcPct val="120000"/>
              </a:lnSpc>
              <a:spcBef>
                <a:spcPct val="30000"/>
              </a:spcBef>
              <a:spcAft>
                <a:spcPct val="0"/>
              </a:spcAft>
              <a:buSzPct val="100000"/>
              <a:buFont typeface="Arial" panose="020B0604020202020204" pitchFamily="34" charset="0"/>
              <a:buChar char="•"/>
            </a:pPr>
            <a:r>
              <a:rPr lang="en-US" sz="1399" dirty="0">
                <a:solidFill>
                  <a:schemeClr val="tx1"/>
                </a:solidFill>
                <a:latin typeface="Huawei Sans" panose="020C0503030203020204" pitchFamily="34" charset="0"/>
              </a:rPr>
              <a:t>In the early days of the Internet, World Wide Web (WWW) was proposed to share documents.</a:t>
            </a:r>
            <a:endParaRPr lang="en-US" altLang="zh-CN" sz="1399"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504" indent="-301504" defTabSz="801367" fontAlgn="ctr">
              <a:lnSpc>
                <a:spcPct val="120000"/>
              </a:lnSpc>
              <a:spcBef>
                <a:spcPct val="30000"/>
              </a:spcBef>
              <a:spcAft>
                <a:spcPct val="0"/>
              </a:spcAft>
              <a:buSzPct val="100000"/>
              <a:buFont typeface="Arial" panose="020B0604020202020204" pitchFamily="34" charset="0"/>
              <a:buChar char="•"/>
            </a:pPr>
            <a:r>
              <a:rPr lang="en-US" sz="1399" dirty="0">
                <a:solidFill>
                  <a:schemeClr val="tx1"/>
                </a:solidFill>
                <a:latin typeface="Huawei Sans" panose="020C0503030203020204" pitchFamily="34" charset="0"/>
              </a:rPr>
              <a:t>The WWW consists of three parts: Hypertext Markup Language (HTML) for displaying document content in a browser, HTTP for transmitting documents on the network, and URLs for specifying document locations on the network.</a:t>
            </a:r>
            <a:endParaRPr lang="en-US" altLang="zh-CN" sz="1399"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504" indent="-301504" defTabSz="801367" fontAlgn="ctr">
              <a:lnSpc>
                <a:spcPct val="120000"/>
              </a:lnSpc>
              <a:spcBef>
                <a:spcPct val="30000"/>
              </a:spcBef>
              <a:spcAft>
                <a:spcPct val="0"/>
              </a:spcAft>
              <a:buSzPct val="100000"/>
              <a:buFont typeface="Arial" panose="020B0604020202020204" pitchFamily="34" charset="0"/>
              <a:buChar char="•"/>
            </a:pPr>
            <a:r>
              <a:rPr lang="en-US" sz="1399" dirty="0">
                <a:solidFill>
                  <a:schemeClr val="tx1"/>
                </a:solidFill>
                <a:latin typeface="Huawei Sans" panose="020C0503030203020204" pitchFamily="34" charset="0"/>
              </a:rPr>
              <a:t>WWW was actually the name of a client application for browsing HTML documents, and now represents a collection of technologies (HTML + HTTP + URL) and is commonly known as the Web.</a:t>
            </a:r>
            <a:endParaRPr lang="en-US" altLang="zh-CN" sz="1399"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 name="圆角矩形 75"/>
          <p:cNvSpPr/>
          <p:nvPr/>
        </p:nvSpPr>
        <p:spPr>
          <a:xfrm>
            <a:off x="4663554" y="4344561"/>
            <a:ext cx="5492479" cy="388855"/>
          </a:xfrm>
          <a:prstGeom prst="roundRect">
            <a:avLst>
              <a:gd name="adj" fmla="val 87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just" defTabSz="801367" fontAlgn="ctr">
              <a:lnSpc>
                <a:spcPct val="140000"/>
              </a:lnSpc>
              <a:spcBef>
                <a:spcPct val="30000"/>
              </a:spcBef>
              <a:spcAft>
                <a:spcPct val="0"/>
              </a:spcAft>
              <a:buSzPct val="100000"/>
            </a:pPr>
            <a:r>
              <a:rPr lang="en-US" altLang="zh-CN" sz="1200" dirty="0">
                <a:solidFill>
                  <a:schemeClr val="tx1"/>
                </a:solidFill>
                <a:latin typeface="Huawei Sans" panose="020C0503030203020204" pitchFamily="34" charset="0"/>
              </a:rPr>
              <a:t>The WWW is comprised of the w</a:t>
            </a:r>
            <a:r>
              <a:rPr lang="en-US" sz="1200" dirty="0">
                <a:solidFill>
                  <a:schemeClr val="tx1"/>
                </a:solidFill>
                <a:latin typeface="Huawei Sans" panose="020C0503030203020204" pitchFamily="34" charset="0"/>
              </a:rPr>
              <a:t>eb servers and clients all over the world.</a:t>
            </a:r>
            <a:endParaRPr lang="en-US" altLang="zh-CN" sz="12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292332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Transfer Example (1)</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 name="图片 3" descr="PC.png"/>
          <p:cNvPicPr>
            <a:picLocks noChangeAspect="1"/>
          </p:cNvPicPr>
          <p:nvPr/>
        </p:nvPicPr>
        <p:blipFill>
          <a:blip r:embed="rId3" cstate="print"/>
          <a:stretch>
            <a:fillRect/>
          </a:stretch>
        </p:blipFill>
        <p:spPr>
          <a:xfrm>
            <a:off x="3296959" y="1542715"/>
            <a:ext cx="556708" cy="427551"/>
          </a:xfrm>
          <a:prstGeom prst="rect">
            <a:avLst/>
          </a:prstGeom>
        </p:spPr>
      </p:pic>
      <p:grpSp>
        <p:nvGrpSpPr>
          <p:cNvPr id="5" name="组合 4"/>
          <p:cNvGrpSpPr/>
          <p:nvPr/>
        </p:nvGrpSpPr>
        <p:grpSpPr>
          <a:xfrm>
            <a:off x="2948414" y="1542715"/>
            <a:ext cx="6451142" cy="741903"/>
            <a:chOff x="3470162" y="2171738"/>
            <a:chExt cx="6453662" cy="742193"/>
          </a:xfrm>
        </p:grpSpPr>
        <p:pic>
          <p:nvPicPr>
            <p:cNvPr id="6" name="图片 5" descr="Web服务器-蓝.png"/>
            <p:cNvPicPr>
              <a:picLocks noChangeAspect="1"/>
            </p:cNvPicPr>
            <p:nvPr/>
          </p:nvPicPr>
          <p:blipFill>
            <a:blip r:embed="rId4" cstate="print"/>
            <a:stretch>
              <a:fillRect/>
            </a:stretch>
          </p:blipFill>
          <p:spPr>
            <a:xfrm>
              <a:off x="9024104" y="2171738"/>
              <a:ext cx="540000" cy="441818"/>
            </a:xfrm>
            <a:prstGeom prst="rect">
              <a:avLst/>
            </a:prstGeom>
          </p:spPr>
        </p:pic>
        <p:sp>
          <p:nvSpPr>
            <p:cNvPr id="7" name="TextBox 77"/>
            <p:cNvSpPr txBox="1"/>
            <p:nvPr/>
          </p:nvSpPr>
          <p:spPr bwMode="auto">
            <a:xfrm>
              <a:off x="8664384" y="2628317"/>
              <a:ext cx="1259440" cy="285614"/>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b="1" dirty="0">
                  <a:solidFill>
                    <a:srgbClr val="000000"/>
                  </a:solidFill>
                  <a:latin typeface="Huawei Sans" panose="020C0503030203020204" pitchFamily="34" charset="0"/>
                </a:rPr>
                <a:t>Web server</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3" name="TextBox 77"/>
            <p:cNvSpPr txBox="1"/>
            <p:nvPr/>
          </p:nvSpPr>
          <p:spPr bwMode="auto">
            <a:xfrm>
              <a:off x="3470162" y="2620266"/>
              <a:ext cx="1254285" cy="285614"/>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b="1" dirty="0">
                  <a:solidFill>
                    <a:srgbClr val="000000"/>
                  </a:solidFill>
                  <a:latin typeface="Huawei Sans" panose="020C0503030203020204" pitchFamily="34" charset="0"/>
                </a:rPr>
                <a:t>Web client</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cxnSp>
        <p:nvCxnSpPr>
          <p:cNvPr id="8" name="直接连接符 7"/>
          <p:cNvCxnSpPr>
            <a:stCxn id="4" idx="3"/>
            <a:endCxn id="6" idx="1"/>
          </p:cNvCxnSpPr>
          <p:nvPr/>
        </p:nvCxnSpPr>
        <p:spPr bwMode="auto">
          <a:xfrm>
            <a:off x="3853666" y="1756490"/>
            <a:ext cx="4646521" cy="704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Freeform 159"/>
          <p:cNvSpPr/>
          <p:nvPr/>
        </p:nvSpPr>
        <p:spPr>
          <a:xfrm flipH="1">
            <a:off x="5585374" y="1495040"/>
            <a:ext cx="909127" cy="47522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US" sz="1200" dirty="0">
                <a:solidFill>
                  <a:schemeClr val="tx1"/>
                </a:solidFill>
                <a:latin typeface="Huawei Sans" panose="020C0503030203020204" pitchFamily="34" charset="0"/>
              </a:rPr>
              <a:t>Internet</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4" name="组合 13"/>
          <p:cNvGrpSpPr/>
          <p:nvPr/>
        </p:nvGrpSpPr>
        <p:grpSpPr>
          <a:xfrm>
            <a:off x="4827890" y="3574195"/>
            <a:ext cx="3961958" cy="185976"/>
            <a:chOff x="4159562" y="3060243"/>
            <a:chExt cx="3963506" cy="186049"/>
          </a:xfrm>
        </p:grpSpPr>
        <p:cxnSp>
          <p:nvCxnSpPr>
            <p:cNvPr id="15" name="直接箭头连接符 14"/>
            <p:cNvCxnSpPr/>
            <p:nvPr/>
          </p:nvCxnSpPr>
          <p:spPr>
            <a:xfrm>
              <a:off x="4345611" y="3153269"/>
              <a:ext cx="37774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1266698" y="3982822"/>
            <a:ext cx="2845996" cy="1744632"/>
            <a:chOff x="1322564" y="1959424"/>
            <a:chExt cx="3320655" cy="2211664"/>
          </a:xfrm>
        </p:grpSpPr>
        <p:pic>
          <p:nvPicPr>
            <p:cNvPr id="23" name="图片 22"/>
            <p:cNvPicPr>
              <a:picLocks noChangeAspect="1"/>
            </p:cNvPicPr>
            <p:nvPr/>
          </p:nvPicPr>
          <p:blipFill>
            <a:blip r:embed="rId5"/>
            <a:stretch>
              <a:fillRect/>
            </a:stretch>
          </p:blipFill>
          <p:spPr>
            <a:xfrm>
              <a:off x="1322564" y="1959424"/>
              <a:ext cx="3320655" cy="2211664"/>
            </a:xfrm>
            <a:prstGeom prst="rect">
              <a:avLst/>
            </a:prstGeom>
          </p:spPr>
        </p:pic>
        <p:sp>
          <p:nvSpPr>
            <p:cNvPr id="24" name="圆角矩形 23"/>
            <p:cNvSpPr/>
            <p:nvPr/>
          </p:nvSpPr>
          <p:spPr bwMode="auto">
            <a:xfrm>
              <a:off x="1979752" y="2029962"/>
              <a:ext cx="2518664" cy="160497"/>
            </a:xfrm>
            <a:prstGeom prst="roundRect">
              <a:avLst/>
            </a:prstGeom>
            <a:noFill/>
            <a:ln w="19050" cap="flat" cmpd="sng" algn="ctr">
              <a:noFill/>
              <a:prstDash val="dash"/>
              <a:round/>
              <a:headEnd type="none" w="med" len="med"/>
              <a:tailEnd type="arrow"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900" dirty="0">
                  <a:latin typeface="Huawei Sans" panose="020C0503030203020204" pitchFamily="34" charset="0"/>
                </a:rPr>
                <a:t>www.servs_app.com/web/index.html</a:t>
              </a:r>
              <a:endParaRPr lang="en-US" altLang="zh-CN" sz="9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5" name="文本框 41"/>
          <p:cNvSpPr txBox="1"/>
          <p:nvPr/>
        </p:nvSpPr>
        <p:spPr>
          <a:xfrm>
            <a:off x="5612792" y="3120511"/>
            <a:ext cx="2405395" cy="434641"/>
          </a:xfrm>
          <a:prstGeom prst="rect">
            <a:avLst/>
          </a:prstGeom>
          <a:solidFill>
            <a:srgbClr val="F4FBFE"/>
          </a:solidFill>
          <a:ln w="9525" cap="flat" cmpd="sng" algn="ctr">
            <a:solidFill>
              <a:srgbClr val="99DFF9"/>
            </a:solid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defPPr>
              <a:defRPr lang="en-US"/>
            </a:defPPr>
            <a:lvl1pPr defTabSz="914400" fontAlgn="t">
              <a:spcBef>
                <a:spcPct val="0"/>
              </a:spcBef>
              <a:spcAft>
                <a:spcPct val="0"/>
              </a:spcAft>
              <a:defRPr sz="1000">
                <a:latin typeface="Arial" pitchFamily="34" charset="0"/>
                <a:ea typeface="宋体" pitchFamily="2" charset="-122"/>
              </a:defRPr>
            </a:lvl1pPr>
          </a:lstStyle>
          <a:p>
            <a:r>
              <a:rPr lang="en-US" sz="1200" dirty="0">
                <a:latin typeface="Huawei Sans" panose="020C0503030203020204" pitchFamily="34" charset="0"/>
              </a:rPr>
              <a:t>GET</a:t>
            </a:r>
            <a:r>
              <a:rPr lang="en-US" sz="1200" dirty="0">
                <a:solidFill>
                  <a:srgbClr val="FF0000"/>
                </a:solidFill>
                <a:latin typeface="Huawei Sans" panose="020C0503030203020204" pitchFamily="34" charset="0"/>
              </a:rPr>
              <a:t> </a:t>
            </a:r>
            <a:r>
              <a:rPr lang="en-US" sz="1200" dirty="0">
                <a:solidFill>
                  <a:srgbClr val="EC7061"/>
                </a:solidFill>
                <a:latin typeface="Huawei Sans" panose="020C0503030203020204" pitchFamily="34" charset="0"/>
              </a:rPr>
              <a:t>/web/index.html </a:t>
            </a:r>
            <a:r>
              <a:rPr lang="en-US" sz="1200" dirty="0">
                <a:latin typeface="Huawei Sans" panose="020C0503030203020204" pitchFamily="34" charset="0"/>
              </a:rPr>
              <a:t>HTTP /1.0</a:t>
            </a:r>
          </a:p>
          <a:p>
            <a:r>
              <a:rPr lang="en-US" sz="1200" dirty="0" err="1">
                <a:latin typeface="Huawei Sans" panose="020C0503030203020204" pitchFamily="34" charset="0"/>
              </a:rPr>
              <a:t>HOST:</a:t>
            </a:r>
            <a:r>
              <a:rPr lang="en-US" sz="1200" dirty="0" err="1">
                <a:solidFill>
                  <a:srgbClr val="EC7061"/>
                </a:solidFill>
                <a:latin typeface="Huawei Sans" panose="020C0503030203020204" pitchFamily="34" charset="0"/>
              </a:rPr>
              <a:t>www.servs_app.com</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AutoShape 2" descr="“file system storage”的图片搜索结果"/>
          <p:cNvSpPr>
            <a:spLocks noChangeAspect="1" noChangeArrowheads="1"/>
          </p:cNvSpPr>
          <p:nvPr/>
        </p:nvSpPr>
        <p:spPr bwMode="auto">
          <a:xfrm>
            <a:off x="155514" y="-143067"/>
            <a:ext cx="304681" cy="3046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prstTxWarp prst="textNoShape">
              <a:avLst/>
            </a:prstTxWarp>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文本框 59"/>
          <p:cNvSpPr txBox="1"/>
          <p:nvPr/>
        </p:nvSpPr>
        <p:spPr>
          <a:xfrm>
            <a:off x="1226169" y="1265864"/>
            <a:ext cx="1374973" cy="276891"/>
          </a:xfrm>
          <a:prstGeom prst="rect">
            <a:avLst/>
          </a:prstGeom>
          <a:noFill/>
        </p:spPr>
        <p:txBody>
          <a:bodyPr wrap="square" rtlCol="0">
            <a:spAutoFit/>
          </a:bodyPr>
          <a:lstStyle/>
          <a:p>
            <a:r>
              <a:rPr lang="en-US" sz="1200" dirty="0">
                <a:latin typeface="Huawei Sans" panose="020C0503030203020204" pitchFamily="34" charset="0"/>
              </a:rPr>
              <a:t>HTTP request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椭圆 60"/>
          <p:cNvSpPr>
            <a:spLocks noChangeAspect="1"/>
          </p:cNvSpPr>
          <p:nvPr/>
        </p:nvSpPr>
        <p:spPr>
          <a:xfrm>
            <a:off x="1064119" y="1297810"/>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文本框 61"/>
          <p:cNvSpPr txBox="1"/>
          <p:nvPr/>
        </p:nvSpPr>
        <p:spPr>
          <a:xfrm>
            <a:off x="1213926" y="1518676"/>
            <a:ext cx="1374973" cy="276891"/>
          </a:xfrm>
          <a:prstGeom prst="rect">
            <a:avLst/>
          </a:prstGeom>
          <a:noFill/>
        </p:spPr>
        <p:txBody>
          <a:bodyPr wrap="square" rtlCol="0">
            <a:spAutoFit/>
          </a:bodyPr>
          <a:lstStyle/>
          <a:p>
            <a:r>
              <a:rPr lang="en-US" sz="1200" dirty="0">
                <a:latin typeface="Huawei Sans" panose="020C0503030203020204" pitchFamily="34" charset="0"/>
              </a:rPr>
              <a:t>HTTP response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椭圆 62"/>
          <p:cNvSpPr>
            <a:spLocks noChangeAspect="1"/>
          </p:cNvSpPr>
          <p:nvPr/>
        </p:nvSpPr>
        <p:spPr>
          <a:xfrm>
            <a:off x="1064119" y="1542673"/>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圆角矩形 75"/>
          <p:cNvSpPr/>
          <p:nvPr/>
        </p:nvSpPr>
        <p:spPr>
          <a:xfrm>
            <a:off x="1142554" y="2332213"/>
            <a:ext cx="3886266" cy="1068223"/>
          </a:xfrm>
          <a:prstGeom prst="roundRect">
            <a:avLst>
              <a:gd name="adj" fmla="val 874"/>
            </a:avLst>
          </a:prstGeom>
          <a:solidFill>
            <a:srgbClr val="F4FBFE"/>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53979" tIns="0" rIns="0" bIns="0" rtlCol="0" anchor="ctr">
            <a:noAutofit/>
          </a:bodyPr>
          <a:lstStyle/>
          <a:p>
            <a:pPr fontAlgn="ctr"/>
            <a:r>
              <a:rPr lang="en-US" sz="1200" dirty="0">
                <a:solidFill>
                  <a:schemeClr val="tx1"/>
                </a:solidFill>
                <a:latin typeface="Huawei Sans" panose="020C0503030203020204" pitchFamily="34" charset="0"/>
              </a:rPr>
              <a:t>The URL </a:t>
            </a:r>
            <a:r>
              <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hlinkClick r:id="rId6"/>
              </a:rPr>
              <a:t>www.servs_app.com/web/index.html</a:t>
            </a:r>
            <a:r>
              <a:rPr lang="en-US" sz="1200" b="1" dirty="0">
                <a:solidFill>
                  <a:schemeClr val="tx1"/>
                </a:solidFill>
                <a:latin typeface="Huawei Sans" panose="020C0503030203020204" pitchFamily="34" charset="0"/>
              </a:rPr>
              <a:t> </a:t>
            </a:r>
            <a:r>
              <a:rPr lang="en-US" sz="1200" dirty="0">
                <a:solidFill>
                  <a:schemeClr val="tx1"/>
                </a:solidFill>
                <a:latin typeface="Huawei Sans" panose="020C0503030203020204" pitchFamily="34" charset="0"/>
              </a:rPr>
              <a:t>is entered in the address box of a browser. After obtaining the IP address corresponding to the domain name through DNS resolution, the client sends an HTTP request to the server to request the page.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Right Arrow 157"/>
          <p:cNvSpPr/>
          <p:nvPr/>
        </p:nvSpPr>
        <p:spPr>
          <a:xfrm rot="16200000">
            <a:off x="2410620" y="3537651"/>
            <a:ext cx="519250" cy="3561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457542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Huawei Sans" panose="020C0503030203020204" pitchFamily="34" charset="0"/>
              </a:rPr>
              <a:t>Transfer Example (2)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2" name="组合 21"/>
          <p:cNvGrpSpPr/>
          <p:nvPr/>
        </p:nvGrpSpPr>
        <p:grpSpPr>
          <a:xfrm>
            <a:off x="1230366" y="3286713"/>
            <a:ext cx="2845996" cy="1744632"/>
            <a:chOff x="1322564" y="1959424"/>
            <a:chExt cx="3320655" cy="2211664"/>
          </a:xfrm>
        </p:grpSpPr>
        <p:pic>
          <p:nvPicPr>
            <p:cNvPr id="23" name="图片 22"/>
            <p:cNvPicPr>
              <a:picLocks noChangeAspect="1"/>
            </p:cNvPicPr>
            <p:nvPr/>
          </p:nvPicPr>
          <p:blipFill>
            <a:blip r:embed="rId3"/>
            <a:stretch>
              <a:fillRect/>
            </a:stretch>
          </p:blipFill>
          <p:spPr>
            <a:xfrm>
              <a:off x="1322564" y="1959424"/>
              <a:ext cx="3320655" cy="2211664"/>
            </a:xfrm>
            <a:prstGeom prst="rect">
              <a:avLst/>
            </a:prstGeom>
            <a:effectLst/>
          </p:spPr>
        </p:pic>
        <p:sp>
          <p:nvSpPr>
            <p:cNvPr id="24" name="圆角矩形 23"/>
            <p:cNvSpPr/>
            <p:nvPr/>
          </p:nvSpPr>
          <p:spPr bwMode="auto">
            <a:xfrm>
              <a:off x="1979752" y="2029962"/>
              <a:ext cx="2518664" cy="160497"/>
            </a:xfrm>
            <a:prstGeom prst="roundRect">
              <a:avLst/>
            </a:prstGeom>
            <a:noFill/>
            <a:ln w="19050" cap="flat" cmpd="sng" algn="ctr">
              <a:noFill/>
              <a:prstDash val="dash"/>
              <a:round/>
              <a:headEnd type="none" w="med" len="med"/>
              <a:tailEnd type="arrow" w="med" len="med"/>
            </a:ln>
            <a:effectLst/>
          </p:spPr>
          <p:txBody>
            <a:bodyPr vert="horz" wrap="square" lIns="91404" tIns="45702" rIns="91404" bIns="45702" numCol="1" rtlCol="0" anchor="ctr" anchorCtr="0" compatLnSpc="1">
              <a:prstTxWarp prst="textNoShape">
                <a:avLst/>
              </a:prstTxWarp>
            </a:bodyPr>
            <a:lstStyle/>
            <a:p>
              <a:pPr defTabSz="914034" fontAlgn="t">
                <a:spcBef>
                  <a:spcPct val="0"/>
                </a:spcBef>
                <a:spcAft>
                  <a:spcPct val="0"/>
                </a:spcAft>
              </a:pPr>
              <a:r>
                <a:rPr lang="en-US" sz="900" dirty="0">
                  <a:latin typeface="Huawei Sans" panose="020C0503030203020204" pitchFamily="34" charset="0"/>
                </a:rPr>
                <a:t>www.servs_app.com/web/index.html</a:t>
              </a:r>
              <a:endParaRPr lang="en-US" altLang="zh-CN" sz="9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8" name="圆角矩形 37"/>
          <p:cNvSpPr/>
          <p:nvPr/>
        </p:nvSpPr>
        <p:spPr bwMode="auto">
          <a:xfrm>
            <a:off x="8335408" y="2258440"/>
            <a:ext cx="2133242" cy="1974179"/>
          </a:xfrm>
          <a:prstGeom prst="roundRect">
            <a:avLst>
              <a:gd name="adj" fmla="val 3031"/>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zh-CN" sz="1599"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bwMode="auto">
          <a:xfrm>
            <a:off x="8350641" y="2262182"/>
            <a:ext cx="2060646" cy="457812"/>
          </a:xfrm>
          <a:prstGeom prst="rect">
            <a:avLst/>
          </a:prstGeom>
          <a:noFill/>
          <a:ln w="9525" algn="ctr">
            <a:noFill/>
            <a:miter lim="800000"/>
            <a:headEnd/>
            <a:tailEnd/>
          </a:ln>
        </p:spPr>
        <p:txBody>
          <a:bodyPr vert="horz" wrap="square" lIns="87768" tIns="43884" rIns="87768" bIns="43884" numCol="1" rtlCol="0" anchor="ctr" anchorCtr="0" compatLnSpc="1">
            <a:prstTxWarp prst="textNoShape">
              <a:avLst/>
            </a:prstTxWarp>
            <a:spAutoFit/>
          </a:bodyPr>
          <a:lstStyle/>
          <a:p>
            <a:r>
              <a:rPr lang="en-US" sz="1200" b="1" dirty="0">
                <a:latin typeface="Huawei Sans" panose="020C0503030203020204" pitchFamily="34" charset="0"/>
              </a:rPr>
              <a:t>Web Server</a:t>
            </a:r>
          </a:p>
          <a:p>
            <a:r>
              <a:rPr lang="en-US" sz="1200" dirty="0" err="1">
                <a:latin typeface="Huawei Sans" panose="020C0503030203020204" pitchFamily="34" charset="0"/>
              </a:rPr>
              <a:t>Host:www.servs_app.com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圆角矩形 40"/>
          <p:cNvSpPr/>
          <p:nvPr/>
        </p:nvSpPr>
        <p:spPr bwMode="auto">
          <a:xfrm>
            <a:off x="8432149" y="2782671"/>
            <a:ext cx="1963904" cy="1404692"/>
          </a:xfrm>
          <a:prstGeom prst="roundRect">
            <a:avLst>
              <a:gd name="adj" fmla="val 659"/>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bwMode="auto">
          <a:xfrm>
            <a:off x="8387045" y="2727369"/>
            <a:ext cx="1943535" cy="1431864"/>
          </a:xfrm>
          <a:prstGeom prst="roundRect">
            <a:avLst>
              <a:gd name="adj" fmla="val 161"/>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Arial" panose="020C0503030203020204" pitchFamily="34" charset="0"/>
                <a:ea typeface="方正兰亭黑简体" panose="02000000000000000000" pitchFamily="2" charset="-122"/>
              </a:defRPr>
            </a:lvl1pPr>
          </a:lstStyle>
          <a:p>
            <a:pPr algn="l"/>
            <a:endParaRPr lang="en-US" altLang="zh-CN" sz="1100" dirty="0">
              <a:latin typeface="Huawei Sans" panose="020C0503030203020204" pitchFamily="34" charset="0"/>
              <a:sym typeface="Huawei Sans" panose="020C0503030203020204" pitchFamily="34" charset="0"/>
            </a:endParaRPr>
          </a:p>
          <a:p>
            <a:pPr algn="l"/>
            <a:endParaRPr lang="en-US" altLang="zh-CN" sz="1100" dirty="0">
              <a:latin typeface="Huawei Sans" panose="020C0503030203020204" pitchFamily="34" charset="0"/>
              <a:sym typeface="Huawei Sans" panose="020C0503030203020204" pitchFamily="34" charset="0"/>
            </a:endParaRPr>
          </a:p>
          <a:p>
            <a:pPr algn="l"/>
            <a:r>
              <a:rPr lang="en-US" sz="1100" dirty="0">
                <a:latin typeface="Huawei Sans" panose="020C0503030203020204" pitchFamily="34" charset="0"/>
              </a:rPr>
              <a:t>├── bin</a:t>
            </a:r>
          </a:p>
          <a:p>
            <a:pPr algn="l"/>
            <a:r>
              <a:rPr lang="en-US" sz="1100" dirty="0">
                <a:latin typeface="Huawei Sans" panose="020C0503030203020204" pitchFamily="34" charset="0"/>
              </a:rPr>
              <a:t>├── </a:t>
            </a:r>
            <a:r>
              <a:rPr lang="en-US" sz="1100" dirty="0" err="1">
                <a:latin typeface="Huawei Sans" panose="020C0503030203020204" pitchFamily="34" charset="0"/>
              </a:rPr>
              <a:t>etc</a:t>
            </a:r>
            <a:endParaRPr lang="en-US" altLang="zh-CN" sz="1100" dirty="0">
              <a:latin typeface="Huawei Sans" panose="020C0503030203020204" pitchFamily="34" charset="0"/>
              <a:sym typeface="Huawei Sans" panose="020C0503030203020204" pitchFamily="34" charset="0"/>
            </a:endParaRPr>
          </a:p>
          <a:p>
            <a:pPr algn="l"/>
            <a:r>
              <a:rPr lang="en-US" sz="1100" dirty="0">
                <a:latin typeface="Huawei Sans" panose="020C0503030203020204" pitchFamily="34" charset="0"/>
              </a:rPr>
              <a:t>├── </a:t>
            </a:r>
            <a:r>
              <a:rPr lang="en-US" sz="1100" dirty="0" err="1">
                <a:latin typeface="Huawei Sans" panose="020C0503030203020204" pitchFamily="34" charset="0"/>
              </a:rPr>
              <a:t>sbin</a:t>
            </a:r>
            <a:endParaRPr lang="en-US" altLang="zh-CN" sz="1100" dirty="0">
              <a:latin typeface="Huawei Sans" panose="020C0503030203020204" pitchFamily="34" charset="0"/>
              <a:sym typeface="Huawei Sans" panose="020C0503030203020204" pitchFamily="34" charset="0"/>
            </a:endParaRPr>
          </a:p>
          <a:p>
            <a:pPr algn="l"/>
            <a:r>
              <a:rPr lang="en-US" sz="1100" dirty="0">
                <a:latin typeface="Huawei Sans" panose="020C0503030203020204" pitchFamily="34" charset="0"/>
              </a:rPr>
              <a:t>├── share</a:t>
            </a:r>
          </a:p>
          <a:p>
            <a:pPr algn="l"/>
            <a:r>
              <a:rPr lang="en-US" sz="1100" dirty="0">
                <a:latin typeface="Huawei Sans" panose="020C0503030203020204" pitchFamily="34" charset="0"/>
              </a:rPr>
              <a:t>└── web</a:t>
            </a:r>
          </a:p>
          <a:p>
            <a:pPr algn="l"/>
            <a:r>
              <a:rPr lang="en-US" sz="1100" dirty="0">
                <a:latin typeface="Huawei Sans" panose="020C0503030203020204" pitchFamily="34" charset="0"/>
              </a:rPr>
              <a:t> └── </a:t>
            </a:r>
            <a:r>
              <a:rPr lang="en-US" sz="1100" b="1" dirty="0">
                <a:solidFill>
                  <a:srgbClr val="EC7061"/>
                </a:solidFill>
                <a:latin typeface="Huawei Sans" panose="020C0503030203020204" pitchFamily="34" charset="0"/>
              </a:rPr>
              <a:t>index.html</a:t>
            </a:r>
            <a:endParaRPr lang="en-US" altLang="zh-CN" sz="1100" b="1" dirty="0">
              <a:solidFill>
                <a:srgbClr val="EC7061"/>
              </a:solidFill>
              <a:latin typeface="Huawei Sans" panose="020C0503030203020204" pitchFamily="34" charset="0"/>
              <a:sym typeface="Huawei Sans" panose="020C0503030203020204" pitchFamily="34" charset="0"/>
            </a:endParaRPr>
          </a:p>
        </p:txBody>
      </p:sp>
      <p:sp>
        <p:nvSpPr>
          <p:cNvPr id="44" name="文本框 43"/>
          <p:cNvSpPr txBox="1"/>
          <p:nvPr/>
        </p:nvSpPr>
        <p:spPr bwMode="auto">
          <a:xfrm>
            <a:off x="8361053" y="2727370"/>
            <a:ext cx="1969528" cy="273218"/>
          </a:xfrm>
          <a:prstGeom prst="rect">
            <a:avLst/>
          </a:prstGeom>
          <a:noFill/>
          <a:ln w="9525" algn="ctr">
            <a:noFill/>
            <a:miter lim="800000"/>
            <a:headEnd/>
            <a:tailEnd/>
          </a:ln>
        </p:spPr>
        <p:txBody>
          <a:bodyPr vert="horz" wrap="square" lIns="87768" tIns="43884" rIns="87768" bIns="43884" numCol="1" rtlCol="0" anchor="ctr" anchorCtr="0" compatLnSpc="1">
            <a:prstTxWarp prst="textNoShape">
              <a:avLst/>
            </a:prstTxWarp>
            <a:spAutoFit/>
          </a:bodyPr>
          <a:lstStyle/>
          <a:p>
            <a:pPr algn="ctr"/>
            <a:r>
              <a:rPr lang="en-US" sz="1200" b="1" dirty="0">
                <a:latin typeface="Huawei Sans" panose="020C0503030203020204" pitchFamily="34" charset="0"/>
              </a:rPr>
              <a:t>File System</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4" name="直接箭头连接符 53"/>
          <p:cNvCxnSpPr/>
          <p:nvPr/>
        </p:nvCxnSpPr>
        <p:spPr>
          <a:xfrm>
            <a:off x="4243918" y="4945624"/>
            <a:ext cx="3775982"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5" name="椭圆 54"/>
          <p:cNvSpPr>
            <a:spLocks noChangeAspect="1"/>
          </p:cNvSpPr>
          <p:nvPr/>
        </p:nvSpPr>
        <p:spPr>
          <a:xfrm>
            <a:off x="8019900" y="4855640"/>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9380964" y="4338935"/>
            <a:ext cx="2307773" cy="839284"/>
          </a:xfrm>
          <a:prstGeom prst="rect">
            <a:avLst/>
          </a:prstGeom>
          <a:noFill/>
          <a:ln w="9525">
            <a:noFill/>
            <a:miter lim="800000"/>
            <a:headEnd/>
            <a:tailEnd/>
          </a:ln>
        </p:spPr>
        <p:txBody>
          <a:bodyPr wrap="square" lIns="99941" tIns="49966" rIns="99941" bIns="49966" rtlCol="0">
            <a:spAutoFit/>
          </a:bodyPr>
          <a:lstStyle/>
          <a:p>
            <a:pPr defTabSz="1001248" eaLnBrk="0" hangingPunct="0"/>
            <a:r>
              <a:rPr lang="en-US" sz="1200" dirty="0">
                <a:solidFill>
                  <a:srgbClr val="000000"/>
                </a:solidFill>
                <a:latin typeface="Huawei Sans" panose="020C0503030203020204" pitchFamily="34" charset="0"/>
              </a:rPr>
              <a:t>The server finds the locally stored page file based on the URL and sends the page file to the client.</a:t>
            </a:r>
            <a:endParaRPr lang="en-US" altLang="zh-CN" sz="1200" dirty="0">
              <a:solidFill>
                <a:srgbClr val="000000"/>
              </a:solidFill>
              <a:latin typeface="Huawei Sans" panose="020C0503030203020204" pitchFamily="34" charset="0"/>
              <a:sym typeface="Huawei Sans" panose="020C0503030203020204" pitchFamily="34" charset="0"/>
            </a:endParaRPr>
          </a:p>
        </p:txBody>
      </p:sp>
      <p:sp>
        <p:nvSpPr>
          <p:cNvPr id="58" name="文本框 41"/>
          <p:cNvSpPr txBox="1"/>
          <p:nvPr/>
        </p:nvSpPr>
        <p:spPr>
          <a:xfrm>
            <a:off x="5028820" y="4342718"/>
            <a:ext cx="2521556" cy="494476"/>
          </a:xfrm>
          <a:prstGeom prst="rect">
            <a:avLst/>
          </a:prstGeom>
          <a:solidFill>
            <a:srgbClr val="F4FBFE"/>
          </a:solidFill>
          <a:ln w="9525" cap="flat" cmpd="sng" algn="ctr">
            <a:solidFill>
              <a:srgbClr val="00B0F0"/>
            </a:solid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defPPr>
              <a:defRPr lang="en-US"/>
            </a:defPPr>
            <a:lvl1pPr defTabSz="914400" fontAlgn="t">
              <a:spcBef>
                <a:spcPct val="0"/>
              </a:spcBef>
              <a:spcAft>
                <a:spcPct val="0"/>
              </a:spcAft>
              <a:defRPr sz="1000">
                <a:latin typeface="Arial" pitchFamily="34" charset="0"/>
                <a:ea typeface="宋体" pitchFamily="2" charset="-122"/>
              </a:defRPr>
            </a:lvl1pPr>
          </a:lstStyle>
          <a:p>
            <a:r>
              <a:rPr lang="en-US" sz="1200" dirty="0">
                <a:solidFill>
                  <a:srgbClr val="EC7061"/>
                </a:solidFill>
                <a:latin typeface="Huawei Sans" panose="020C0503030203020204" pitchFamily="34" charset="0"/>
              </a:rPr>
              <a:t>HTTP /1.1 200 ok</a:t>
            </a:r>
          </a:p>
          <a:p>
            <a:r>
              <a:rPr lang="en-US" sz="1200" dirty="0">
                <a:solidFill>
                  <a:srgbClr val="EC7061"/>
                </a:solidFill>
                <a:latin typeface="Huawei Sans" panose="020C0503030203020204" pitchFamily="34" charset="0"/>
              </a:rPr>
              <a:t>Index.html</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2" name="组合 31"/>
          <p:cNvGrpSpPr/>
          <p:nvPr/>
        </p:nvGrpSpPr>
        <p:grpSpPr>
          <a:xfrm>
            <a:off x="4243918" y="3289088"/>
            <a:ext cx="3961958" cy="185976"/>
            <a:chOff x="4159562" y="3060243"/>
            <a:chExt cx="3963506" cy="186049"/>
          </a:xfrm>
        </p:grpSpPr>
        <p:cxnSp>
          <p:nvCxnSpPr>
            <p:cNvPr id="33" name="直接箭头连接符 32"/>
            <p:cNvCxnSpPr/>
            <p:nvPr/>
          </p:nvCxnSpPr>
          <p:spPr>
            <a:xfrm>
              <a:off x="4345611" y="3153269"/>
              <a:ext cx="37774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6" name="文本框 41"/>
          <p:cNvSpPr txBox="1"/>
          <p:nvPr/>
        </p:nvSpPr>
        <p:spPr>
          <a:xfrm>
            <a:off x="5028820" y="2768180"/>
            <a:ext cx="2521556" cy="518412"/>
          </a:xfrm>
          <a:prstGeom prst="rect">
            <a:avLst/>
          </a:prstGeom>
          <a:solidFill>
            <a:srgbClr val="F4FBFE"/>
          </a:solidFill>
          <a:ln w="9525" cap="flat" cmpd="sng" algn="ctr">
            <a:solidFill>
              <a:srgbClr val="99DFF9"/>
            </a:solid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bodyPr>
          <a:lstStyle>
            <a:defPPr>
              <a:defRPr lang="en-US"/>
            </a:defPPr>
            <a:lvl1pPr defTabSz="914400" fontAlgn="t">
              <a:spcBef>
                <a:spcPct val="0"/>
              </a:spcBef>
              <a:spcAft>
                <a:spcPct val="0"/>
              </a:spcAft>
              <a:defRPr sz="1000">
                <a:latin typeface="Arial" pitchFamily="34" charset="0"/>
                <a:ea typeface="宋体" pitchFamily="2" charset="-122"/>
              </a:defRPr>
            </a:lvl1pPr>
          </a:lstStyle>
          <a:p>
            <a:r>
              <a:rPr lang="en-US" sz="1200" dirty="0">
                <a:latin typeface="Huawei Sans" panose="020C0503030203020204" pitchFamily="34" charset="0"/>
              </a:rPr>
              <a:t>GET</a:t>
            </a:r>
            <a:r>
              <a:rPr lang="en-US" sz="1200" dirty="0">
                <a:solidFill>
                  <a:srgbClr val="FF0000"/>
                </a:solidFill>
                <a:latin typeface="Huawei Sans" panose="020C0503030203020204" pitchFamily="34" charset="0"/>
              </a:rPr>
              <a:t> </a:t>
            </a:r>
            <a:r>
              <a:rPr lang="en-US" sz="1200" dirty="0">
                <a:solidFill>
                  <a:srgbClr val="EC7061"/>
                </a:solidFill>
                <a:latin typeface="Huawei Sans" panose="020C0503030203020204" pitchFamily="34" charset="0"/>
              </a:rPr>
              <a:t>/web/index.html </a:t>
            </a:r>
            <a:r>
              <a:rPr lang="en-US" sz="1200" dirty="0">
                <a:latin typeface="Huawei Sans" panose="020C0503030203020204" pitchFamily="34" charset="0"/>
              </a:rPr>
              <a:t>HTTP /1.0</a:t>
            </a:r>
          </a:p>
          <a:p>
            <a:r>
              <a:rPr lang="en-US" sz="1200" dirty="0" err="1">
                <a:latin typeface="Huawei Sans" panose="020C0503030203020204" pitchFamily="34" charset="0"/>
              </a:rPr>
              <a:t>HOST:</a:t>
            </a:r>
            <a:r>
              <a:rPr lang="en-US" sz="1200" dirty="0" err="1">
                <a:solidFill>
                  <a:srgbClr val="EC7061"/>
                </a:solidFill>
                <a:latin typeface="Huawei Sans" panose="020C0503030203020204" pitchFamily="34" charset="0"/>
              </a:rPr>
              <a:t>www.servs_app.com</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任意多边形 10"/>
          <p:cNvSpPr/>
          <p:nvPr/>
        </p:nvSpPr>
        <p:spPr bwMode="auto">
          <a:xfrm>
            <a:off x="8314011" y="4136876"/>
            <a:ext cx="1031806" cy="808748"/>
          </a:xfrm>
          <a:custGeom>
            <a:avLst/>
            <a:gdLst>
              <a:gd name="connsiteX0" fmla="*/ 807608 w 807608"/>
              <a:gd name="connsiteY0" fmla="*/ 0 h 887702"/>
              <a:gd name="connsiteX1" fmla="*/ 807608 w 807608"/>
              <a:gd name="connsiteY1" fmla="*/ 887702 h 887702"/>
              <a:gd name="connsiteX2" fmla="*/ 0 w 807608"/>
              <a:gd name="connsiteY2" fmla="*/ 887702 h 887702"/>
            </a:gdLst>
            <a:ahLst/>
            <a:cxnLst>
              <a:cxn ang="0">
                <a:pos x="connsiteX0" y="connsiteY0"/>
              </a:cxn>
              <a:cxn ang="0">
                <a:pos x="connsiteX1" y="connsiteY1"/>
              </a:cxn>
              <a:cxn ang="0">
                <a:pos x="connsiteX2" y="connsiteY2"/>
              </a:cxn>
            </a:cxnLst>
            <a:rect l="l" t="t" r="r" b="b"/>
            <a:pathLst>
              <a:path w="807608" h="887702">
                <a:moveTo>
                  <a:pt x="807608" y="0"/>
                </a:moveTo>
                <a:lnTo>
                  <a:pt x="807608" y="887702"/>
                </a:lnTo>
                <a:lnTo>
                  <a:pt x="0" y="887702"/>
                </a:lnTo>
              </a:path>
            </a:pathLst>
          </a:cu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vert="horz" wrap="square" lIns="91404" tIns="45702" rIns="91404" bIns="45702" numCol="1" rtlCol="0" anchor="t" anchorCtr="0" compatLnSpc="1">
            <a:prstTxWarp prst="textNoShape">
              <a:avLst/>
            </a:prstTxWarp>
          </a:bodyPr>
          <a:lstStyle/>
          <a:p>
            <a:pPr defTabSz="914034" fontAlgn="t">
              <a:spcBef>
                <a:spcPct val="0"/>
              </a:spcBef>
              <a:spcAft>
                <a:spcPct val="0"/>
              </a:spcAft>
            </a:pP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1604608" y="3821788"/>
            <a:ext cx="2097514" cy="276891"/>
          </a:xfrm>
          <a:prstGeom prst="rect">
            <a:avLst/>
          </a:prstGeom>
        </p:spPr>
        <p:txBody>
          <a:bodyPr wrap="square">
            <a:spAutoFit/>
          </a:bodyPr>
          <a:lstStyle/>
          <a:p>
            <a:pPr algn="ctr" defTabSz="914034" fontAlgn="t" latinLnBrk="1">
              <a:spcBef>
                <a:spcPct val="0"/>
              </a:spcBef>
              <a:spcAft>
                <a:spcPct val="0"/>
              </a:spcAft>
            </a:pPr>
            <a:r>
              <a:rPr lang="en-US" sz="1200" dirty="0">
                <a:latin typeface="Huawei Sans" panose="020C0503030203020204" pitchFamily="34" charset="0"/>
              </a:rPr>
              <a:t>Welcome to servs_app.com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1385388" y="4159233"/>
            <a:ext cx="2535951" cy="276891"/>
          </a:xfrm>
          <a:prstGeom prst="rect">
            <a:avLst/>
          </a:prstGeom>
        </p:spPr>
        <p:txBody>
          <a:bodyPr wrap="square">
            <a:spAutoFit/>
          </a:bodyPr>
          <a:lstStyle/>
          <a:p>
            <a:pPr algn="ctr" defTabSz="914034" fontAlgn="t" latinLnBrk="1">
              <a:spcBef>
                <a:spcPct val="0"/>
              </a:spcBef>
              <a:spcAft>
                <a:spcPct val="0"/>
              </a:spcAft>
            </a:pPr>
            <a:r>
              <a:rPr lang="en-US" sz="1200" dirty="0">
                <a:latin typeface="Huawei Sans" panose="020C0503030203020204" pitchFamily="34" charset="0"/>
              </a:rPr>
              <a:t>This is an HTML Example Page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圆角矩形 75"/>
          <p:cNvSpPr/>
          <p:nvPr/>
        </p:nvSpPr>
        <p:spPr>
          <a:xfrm>
            <a:off x="1230367" y="5479471"/>
            <a:ext cx="2845996" cy="875735"/>
          </a:xfrm>
          <a:prstGeom prst="roundRect">
            <a:avLst>
              <a:gd name="adj" fmla="val 874"/>
            </a:avLst>
          </a:prstGeom>
          <a:solidFill>
            <a:srgbClr val="F4FBFE"/>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71972" tIns="0" rIns="35986" bIns="0" rtlCol="0" anchor="ctr">
            <a:noAutofit/>
          </a:bodyPr>
          <a:lstStyle/>
          <a:p>
            <a:pPr fontAlgn="ctr"/>
            <a:r>
              <a:rPr lang="en-US" sz="1050" dirty="0">
                <a:solidFill>
                  <a:schemeClr val="tx1"/>
                </a:solidFill>
                <a:latin typeface="Huawei Sans" panose="020C0503030203020204" pitchFamily="34" charset="0"/>
              </a:rPr>
              <a:t>After receiving the HTTP response, the browser parses and renders the received HTML file, and then displays the page to the user.</a:t>
            </a:r>
            <a:endParaRPr lang="en-US" altLang="zh-CN" sz="105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Right Arrow 157"/>
          <p:cNvSpPr/>
          <p:nvPr/>
        </p:nvSpPr>
        <p:spPr>
          <a:xfrm rot="5400000" flipV="1">
            <a:off x="2551766" y="5078736"/>
            <a:ext cx="286237" cy="3561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7" name="图片 46" descr="PC.png"/>
          <p:cNvPicPr>
            <a:picLocks noChangeAspect="1"/>
          </p:cNvPicPr>
          <p:nvPr/>
        </p:nvPicPr>
        <p:blipFill>
          <a:blip r:embed="rId4" cstate="print"/>
          <a:stretch>
            <a:fillRect/>
          </a:stretch>
        </p:blipFill>
        <p:spPr>
          <a:xfrm>
            <a:off x="3296959" y="1542715"/>
            <a:ext cx="556708" cy="427551"/>
          </a:xfrm>
          <a:prstGeom prst="rect">
            <a:avLst/>
          </a:prstGeom>
        </p:spPr>
      </p:pic>
      <p:grpSp>
        <p:nvGrpSpPr>
          <p:cNvPr id="49" name="组合 48"/>
          <p:cNvGrpSpPr/>
          <p:nvPr/>
        </p:nvGrpSpPr>
        <p:grpSpPr>
          <a:xfrm>
            <a:off x="2948414" y="1542715"/>
            <a:ext cx="6451142" cy="741903"/>
            <a:chOff x="3470162" y="2171738"/>
            <a:chExt cx="6453662" cy="742193"/>
          </a:xfrm>
        </p:grpSpPr>
        <p:pic>
          <p:nvPicPr>
            <p:cNvPr id="50" name="图片 49" descr="Web服务器-蓝.png"/>
            <p:cNvPicPr>
              <a:picLocks noChangeAspect="1"/>
            </p:cNvPicPr>
            <p:nvPr/>
          </p:nvPicPr>
          <p:blipFill>
            <a:blip r:embed="rId5" cstate="print"/>
            <a:stretch>
              <a:fillRect/>
            </a:stretch>
          </p:blipFill>
          <p:spPr>
            <a:xfrm>
              <a:off x="9024104" y="2171738"/>
              <a:ext cx="540000" cy="441818"/>
            </a:xfrm>
            <a:prstGeom prst="rect">
              <a:avLst/>
            </a:prstGeom>
          </p:spPr>
        </p:pic>
        <p:sp>
          <p:nvSpPr>
            <p:cNvPr id="51" name="TextBox 77"/>
            <p:cNvSpPr txBox="1"/>
            <p:nvPr/>
          </p:nvSpPr>
          <p:spPr bwMode="auto">
            <a:xfrm>
              <a:off x="8664384" y="2628317"/>
              <a:ext cx="1259440" cy="285614"/>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b="1" dirty="0">
                  <a:solidFill>
                    <a:srgbClr val="000000"/>
                  </a:solidFill>
                  <a:latin typeface="Huawei Sans" panose="020C0503030203020204" pitchFamily="34" charset="0"/>
                </a:rPr>
                <a:t>Web server</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52" name="TextBox 77"/>
            <p:cNvSpPr txBox="1"/>
            <p:nvPr/>
          </p:nvSpPr>
          <p:spPr bwMode="auto">
            <a:xfrm>
              <a:off x="3470162" y="2620266"/>
              <a:ext cx="1254285" cy="285614"/>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b="1" dirty="0">
                  <a:solidFill>
                    <a:srgbClr val="000000"/>
                  </a:solidFill>
                  <a:latin typeface="Huawei Sans" panose="020C0503030203020204" pitchFamily="34" charset="0"/>
                </a:rPr>
                <a:t>Web client</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cxnSp>
        <p:nvCxnSpPr>
          <p:cNvPr id="61" name="直接连接符 60"/>
          <p:cNvCxnSpPr/>
          <p:nvPr/>
        </p:nvCxnSpPr>
        <p:spPr bwMode="auto">
          <a:xfrm>
            <a:off x="3909772" y="1756490"/>
            <a:ext cx="4646521" cy="704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2" name="Freeform 159"/>
          <p:cNvSpPr/>
          <p:nvPr/>
        </p:nvSpPr>
        <p:spPr>
          <a:xfrm flipH="1">
            <a:off x="5585374" y="1495040"/>
            <a:ext cx="909127" cy="47522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US" sz="1200" dirty="0">
                <a:solidFill>
                  <a:schemeClr val="tx1"/>
                </a:solidFill>
                <a:latin typeface="Huawei Sans" panose="020C0503030203020204" pitchFamily="34" charset="0"/>
              </a:rPr>
              <a:t>Internet</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文本框 44"/>
          <p:cNvSpPr txBox="1"/>
          <p:nvPr/>
        </p:nvSpPr>
        <p:spPr>
          <a:xfrm>
            <a:off x="1226169" y="1265864"/>
            <a:ext cx="1374973" cy="276891"/>
          </a:xfrm>
          <a:prstGeom prst="rect">
            <a:avLst/>
          </a:prstGeom>
          <a:noFill/>
        </p:spPr>
        <p:txBody>
          <a:bodyPr wrap="square" rtlCol="0">
            <a:spAutoFit/>
          </a:bodyPr>
          <a:lstStyle/>
          <a:p>
            <a:r>
              <a:rPr lang="en-US" sz="1200" dirty="0">
                <a:latin typeface="Huawei Sans" panose="020C0503030203020204" pitchFamily="34" charset="0"/>
              </a:rPr>
              <a:t>HTTP request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椭圆 62"/>
          <p:cNvSpPr>
            <a:spLocks noChangeAspect="1"/>
          </p:cNvSpPr>
          <p:nvPr/>
        </p:nvSpPr>
        <p:spPr>
          <a:xfrm>
            <a:off x="1064119" y="1297810"/>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文本框 63"/>
          <p:cNvSpPr txBox="1"/>
          <p:nvPr/>
        </p:nvSpPr>
        <p:spPr>
          <a:xfrm>
            <a:off x="1213926" y="1518676"/>
            <a:ext cx="1374973" cy="276891"/>
          </a:xfrm>
          <a:prstGeom prst="rect">
            <a:avLst/>
          </a:prstGeom>
          <a:noFill/>
        </p:spPr>
        <p:txBody>
          <a:bodyPr wrap="square" rtlCol="0">
            <a:spAutoFit/>
          </a:bodyPr>
          <a:lstStyle/>
          <a:p>
            <a:r>
              <a:rPr lang="en-US" sz="1200" dirty="0">
                <a:latin typeface="Huawei Sans" panose="020C0503030203020204" pitchFamily="34" charset="0"/>
              </a:rPr>
              <a:t>HTTP response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椭圆 64"/>
          <p:cNvSpPr>
            <a:spLocks noChangeAspect="1"/>
          </p:cNvSpPr>
          <p:nvPr/>
        </p:nvSpPr>
        <p:spPr>
          <a:xfrm>
            <a:off x="1064119" y="1542673"/>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31328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1"/>
          </p:nvPr>
        </p:nvSpPr>
        <p:spPr/>
        <p:txBody>
          <a:bodyPr/>
          <a:lstStyle/>
          <a:p>
            <a:r>
              <a:rPr lang="en-US" smtClean="0"/>
              <a:t>On completion of this course, you will be able to:</a:t>
            </a:r>
          </a:p>
          <a:p>
            <a:pPr lvl="1"/>
            <a:r>
              <a:rPr lang="en-US" smtClean="0"/>
              <a:t>Understand FTP fundamentals.</a:t>
            </a:r>
            <a:endParaRPr lang="en-US" altLang="zh-CN" smtClean="0">
              <a:sym typeface="Huawei Sans" panose="020C0503030203020204" pitchFamily="34" charset="0"/>
            </a:endParaRPr>
          </a:p>
          <a:p>
            <a:pPr lvl="1"/>
            <a:r>
              <a:rPr lang="en-US" smtClean="0"/>
              <a:t>Understand TFTP fundamentals.</a:t>
            </a:r>
            <a:endParaRPr lang="en-US" altLang="zh-CN" smtClean="0">
              <a:sym typeface="Huawei Sans" panose="020C0503030203020204" pitchFamily="34" charset="0"/>
            </a:endParaRPr>
          </a:p>
          <a:p>
            <a:pPr lvl="1"/>
            <a:r>
              <a:rPr lang="en-US" smtClean="0"/>
              <a:t>Understand DHCP fundamentals.</a:t>
            </a:r>
            <a:endParaRPr lang="en-US" altLang="zh-CN" smtClean="0">
              <a:sym typeface="Huawei Sans" panose="020C0503030203020204" pitchFamily="34" charset="0"/>
            </a:endParaRPr>
          </a:p>
          <a:p>
            <a:pPr lvl="1"/>
            <a:r>
              <a:rPr lang="en-US" smtClean="0"/>
              <a:t>Understand Telnet fundamentals.</a:t>
            </a:r>
            <a:endParaRPr lang="en-US" altLang="zh-CN" smtClean="0">
              <a:sym typeface="Huawei Sans" panose="020C0503030203020204" pitchFamily="34" charset="0"/>
            </a:endParaRPr>
          </a:p>
          <a:p>
            <a:pPr lvl="1"/>
            <a:r>
              <a:rPr lang="en-US" smtClean="0"/>
              <a:t>Understand HTTP fundamentals.</a:t>
            </a:r>
            <a:endParaRPr lang="en-US" altLang="zh-CN" smtClean="0">
              <a:sym typeface="Huawei Sans" panose="020C0503030203020204" pitchFamily="34" charset="0"/>
            </a:endParaRPr>
          </a:p>
          <a:p>
            <a:pPr lvl="1"/>
            <a:r>
              <a:rPr lang="en-US" smtClean="0"/>
              <a:t>Understand DNS fundamentals.</a:t>
            </a:r>
            <a:endParaRPr lang="en-US" altLang="zh-CN" smtClean="0">
              <a:sym typeface="Huawei Sans" panose="020C0503030203020204" pitchFamily="34" charset="0"/>
            </a:endParaRPr>
          </a:p>
          <a:p>
            <a:pPr lvl="1"/>
            <a:r>
              <a:rPr lang="en-US" smtClean="0"/>
              <a:t>Understand NTP fundamentals.</a:t>
            </a:r>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777968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Clr>
                <a:schemeClr val="bg1">
                  <a:lumMod val="50000"/>
                </a:schemeClr>
              </a:buClr>
            </a:pPr>
            <a:r>
              <a:rPr lang="en-US" dirty="0" smtClean="0">
                <a:solidFill>
                  <a:schemeClr val="bg1">
                    <a:lumMod val="50000"/>
                  </a:schemeClr>
                </a:solidFill>
                <a:latin typeface="Huawei Sans" panose="020C0503030203020204" pitchFamily="34" charset="0"/>
              </a:rPr>
              <a:t>File Transfer</a:t>
            </a:r>
          </a:p>
          <a:p>
            <a:r>
              <a:rPr lang="en-US" dirty="0" smtClean="0">
                <a:solidFill>
                  <a:schemeClr val="bg1">
                    <a:lumMod val="50000"/>
                  </a:schemeClr>
                </a:solidFill>
                <a:latin typeface="Huawei Sans" panose="020C0503030203020204" pitchFamily="34" charset="0"/>
              </a:rPr>
              <a:t>Telnet</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DHCP</a:t>
            </a:r>
          </a:p>
          <a:p>
            <a:r>
              <a:rPr lang="en-US" dirty="0" smtClean="0">
                <a:solidFill>
                  <a:schemeClr val="bg1">
                    <a:lumMod val="50000"/>
                  </a:schemeClr>
                </a:solidFill>
                <a:latin typeface="Huawei Sans" panose="020C0503030203020204" pitchFamily="34" charset="0"/>
              </a:rPr>
              <a:t>HTTP</a:t>
            </a:r>
          </a:p>
          <a:p>
            <a:r>
              <a:rPr lang="en-US" b="1" dirty="0" smtClean="0">
                <a:latin typeface="Huawei Sans" panose="020C0503030203020204" pitchFamily="34" charset="0"/>
              </a:rPr>
              <a:t>DNS</a:t>
            </a:r>
          </a:p>
          <a:p>
            <a:r>
              <a:rPr lang="en-US" dirty="0" smtClean="0">
                <a:solidFill>
                  <a:schemeClr val="bg1">
                    <a:lumMod val="50000"/>
                  </a:schemeClr>
                </a:solidFill>
                <a:latin typeface="Huawei Sans" panose="020C0503030203020204" pitchFamily="34" charset="0"/>
              </a:rPr>
              <a:t>NTP</a:t>
            </a:r>
          </a:p>
          <a:p>
            <a:pPr marL="0" indent="0">
              <a:buNone/>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923576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lnSpc>
                <a:spcPct val="110000"/>
              </a:lnSpc>
            </a:pPr>
            <a:r>
              <a:rPr lang="en-US" sz="1599" dirty="0"/>
              <a:t>When you enter a domain name in your browser to access a website, the domain name is resolved to an IP address. The browser actually communicates with this IP address.</a:t>
            </a:r>
            <a:endParaRPr lang="en-US" altLang="zh-CN" sz="1599" dirty="0"/>
          </a:p>
          <a:p>
            <a:pPr>
              <a:lnSpc>
                <a:spcPct val="110000"/>
              </a:lnSpc>
            </a:pPr>
            <a:r>
              <a:rPr lang="en-US" sz="1599" dirty="0"/>
              <a:t>The protocol used for resolving domain names to IP addresses is Domain Name System (DNS).</a:t>
            </a:r>
            <a:endParaRPr lang="en-US" altLang="zh-CN" sz="1599" dirty="0"/>
          </a:p>
          <a:p>
            <a:pPr>
              <a:lnSpc>
                <a:spcPct val="110000"/>
              </a:lnSpc>
            </a:pPr>
            <a:r>
              <a:rPr lang="en-US" sz="1599" dirty="0"/>
              <a:t>Each node on the network has a unique IP address, and nodes can communicate with one another through IP addresses. However, if all nodes communicate through IP addresses, it is difficult to remember so many IP addresses. Therefore, DNS is proposed to map IP addresses to alphanumeric character strings (domain names).</a:t>
            </a:r>
            <a:endParaRPr lang="en-US" altLang="zh-CN" sz="1599" dirty="0"/>
          </a:p>
          <a:p>
            <a:pPr>
              <a:lnSpc>
                <a:spcPct val="110000"/>
              </a:lnSpc>
            </a:pPr>
            <a:endParaRPr lang="en-US" altLang="zh-CN" sz="1599" dirty="0"/>
          </a:p>
        </p:txBody>
      </p:sp>
      <p:sp>
        <p:nvSpPr>
          <p:cNvPr id="3" name="标题 2"/>
          <p:cNvSpPr>
            <a:spLocks noGrp="1"/>
          </p:cNvSpPr>
          <p:nvPr>
            <p:ph type="title"/>
          </p:nvPr>
        </p:nvSpPr>
        <p:spPr/>
        <p:txBody>
          <a:bodyPr/>
          <a:lstStyle/>
          <a:p>
            <a:r>
              <a:rPr lang="en-US" dirty="0" smtClean="0">
                <a:latin typeface="Huawei Sans" panose="020C0503030203020204" pitchFamily="34" charset="0"/>
              </a:rPr>
              <a:t>Birth of DNS</a:t>
            </a:r>
            <a:endParaRPr lang="en-US" altLang="zh-CN" dirty="0">
              <a:latin typeface="Huawei Sans" panose="020C0503030203020204" pitchFamily="34" charset="0"/>
            </a:endParaRPr>
          </a:p>
        </p:txBody>
      </p:sp>
      <p:pic>
        <p:nvPicPr>
          <p:cNvPr id="5" name="图片 4" descr="PC.png"/>
          <p:cNvPicPr>
            <a:picLocks noChangeAspect="1"/>
          </p:cNvPicPr>
          <p:nvPr/>
        </p:nvPicPr>
        <p:blipFill>
          <a:blip r:embed="rId3" cstate="print"/>
          <a:stretch>
            <a:fillRect/>
          </a:stretch>
        </p:blipFill>
        <p:spPr>
          <a:xfrm>
            <a:off x="3296959" y="3450848"/>
            <a:ext cx="556708" cy="427551"/>
          </a:xfrm>
          <a:prstGeom prst="rect">
            <a:avLst/>
          </a:prstGeom>
        </p:spPr>
      </p:pic>
      <p:pic>
        <p:nvPicPr>
          <p:cNvPr id="7" name="图片 6" descr="Web服务器-蓝.png"/>
          <p:cNvPicPr>
            <a:picLocks noChangeAspect="1"/>
          </p:cNvPicPr>
          <p:nvPr/>
        </p:nvPicPr>
        <p:blipFill>
          <a:blip r:embed="rId4" cstate="print"/>
          <a:stretch>
            <a:fillRect/>
          </a:stretch>
        </p:blipFill>
        <p:spPr>
          <a:xfrm>
            <a:off x="8500187" y="3450849"/>
            <a:ext cx="539789" cy="441645"/>
          </a:xfrm>
          <a:prstGeom prst="rect">
            <a:avLst/>
          </a:prstGeom>
        </p:spPr>
      </p:pic>
      <p:sp>
        <p:nvSpPr>
          <p:cNvPr id="8" name="TextBox 77"/>
          <p:cNvSpPr txBox="1"/>
          <p:nvPr/>
        </p:nvSpPr>
        <p:spPr bwMode="auto">
          <a:xfrm>
            <a:off x="8032138" y="3907250"/>
            <a:ext cx="1475886" cy="531627"/>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399" dirty="0">
                <a:solidFill>
                  <a:srgbClr val="000000"/>
                </a:solidFill>
                <a:latin typeface="Huawei Sans" panose="020C0503030203020204" pitchFamily="34" charset="0"/>
              </a:rPr>
              <a:t>Web server</a:t>
            </a:r>
            <a:endParaRPr lang="en-US" altLang="zh-CN" sz="1399"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a:p>
            <a:pPr algn="ctr" defTabSz="1001248" eaLnBrk="0" hangingPunct="0"/>
            <a:r>
              <a:rPr lang="en-US" sz="1399" dirty="0">
                <a:latin typeface="Huawei Sans" panose="020C0503030203020204" pitchFamily="34" charset="0"/>
              </a:rPr>
              <a:t>1.2.3.4</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TextBox 77"/>
          <p:cNvSpPr txBox="1"/>
          <p:nvPr/>
        </p:nvSpPr>
        <p:spPr bwMode="auto">
          <a:xfrm>
            <a:off x="2948414" y="3899202"/>
            <a:ext cx="1253795" cy="531627"/>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399" dirty="0">
                <a:solidFill>
                  <a:srgbClr val="000000"/>
                </a:solidFill>
                <a:latin typeface="Huawei Sans" panose="020C0503030203020204" pitchFamily="34" charset="0"/>
              </a:rPr>
              <a:t>Web client</a:t>
            </a:r>
            <a:endParaRPr lang="en-US" altLang="zh-CN" sz="1399"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a:p>
            <a:pPr algn="ctr" defTabSz="1001248" eaLnBrk="0" hangingPunct="0"/>
            <a:r>
              <a:rPr lang="en-US" sz="1399" dirty="0">
                <a:solidFill>
                  <a:srgbClr val="000000"/>
                </a:solidFill>
                <a:latin typeface="Huawei Sans" panose="020C0503030203020204" pitchFamily="34" charset="0"/>
              </a:rPr>
              <a:t>192.168.1.1</a:t>
            </a:r>
          </a:p>
        </p:txBody>
      </p:sp>
      <p:cxnSp>
        <p:nvCxnSpPr>
          <p:cNvPr id="10" name="直接连接符 9"/>
          <p:cNvCxnSpPr>
            <a:stCxn id="5" idx="3"/>
            <a:endCxn id="7" idx="1"/>
          </p:cNvCxnSpPr>
          <p:nvPr/>
        </p:nvCxnSpPr>
        <p:spPr bwMode="auto">
          <a:xfrm>
            <a:off x="3853666" y="3664624"/>
            <a:ext cx="4646521" cy="704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Freeform 159"/>
          <p:cNvSpPr/>
          <p:nvPr/>
        </p:nvSpPr>
        <p:spPr>
          <a:xfrm flipH="1">
            <a:off x="5585374" y="3403173"/>
            <a:ext cx="909127" cy="47522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US" sz="1200" dirty="0">
                <a:solidFill>
                  <a:schemeClr val="tx1"/>
                </a:solidFill>
                <a:latin typeface="Huawei Sans" panose="020C0503030203020204" pitchFamily="34" charset="0"/>
              </a:rPr>
              <a:t>Internet</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bwMode="auto">
          <a:xfrm>
            <a:off x="736811" y="4500695"/>
            <a:ext cx="1990934" cy="29582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r>
              <a:rPr lang="en-US" sz="1599" dirty="0">
                <a:solidFill>
                  <a:srgbClr val="1D1D1A"/>
                </a:solidFill>
                <a:latin typeface="Huawei Sans" panose="020C0503030203020204" pitchFamily="34" charset="0"/>
              </a:rPr>
              <a:t>www.huawei.com</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17" name="圆角矩形 16"/>
          <p:cNvSpPr/>
          <p:nvPr/>
        </p:nvSpPr>
        <p:spPr bwMode="auto">
          <a:xfrm>
            <a:off x="3613052" y="4500695"/>
            <a:ext cx="1036464" cy="29582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r>
              <a:rPr lang="en-US" sz="1599" dirty="0">
                <a:solidFill>
                  <a:srgbClr val="1D1D1A"/>
                </a:solidFill>
                <a:latin typeface="Huawei Sans" panose="020C0503030203020204" pitchFamily="34" charset="0"/>
              </a:rPr>
              <a:t>1.2.3.4</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18" name="Right Arrow 157"/>
          <p:cNvSpPr/>
          <p:nvPr/>
        </p:nvSpPr>
        <p:spPr>
          <a:xfrm>
            <a:off x="2824461" y="4470553"/>
            <a:ext cx="647090" cy="356103"/>
          </a:xfrm>
          <a:prstGeom prst="rightArrow">
            <a:avLst>
              <a:gd name="adj1" fmla="val 40000"/>
              <a:gd name="adj2" fmla="val 50000"/>
            </a:avLst>
          </a:prstGeom>
          <a:gradFill flip="none" rotWithShape="1">
            <a:gsLst>
              <a:gs pos="15000">
                <a:srgbClr val="1AABE2">
                  <a:lumMod val="5000"/>
                  <a:lumOff val="95000"/>
                  <a:alpha val="0"/>
                </a:srgbClr>
              </a:gs>
              <a:gs pos="81000">
                <a:srgbClr val="99DFF9"/>
              </a:gs>
            </a:gsLst>
            <a:lin ang="0" scaled="1"/>
            <a:tileRect/>
          </a:gradFill>
          <a:ln w="15875" cap="flat" cmpd="sng" algn="ctr">
            <a:gradFill flip="none" rotWithShape="1">
              <a:gsLst>
                <a:gs pos="0">
                  <a:srgbClr val="1AABE2">
                    <a:lumMod val="5000"/>
                    <a:lumOff val="95000"/>
                  </a:srgbClr>
                </a:gs>
                <a:gs pos="100000">
                  <a:srgbClr val="00B0F0"/>
                </a:gs>
              </a:gsLst>
              <a:lin ang="0" scaled="1"/>
              <a:tileRect/>
            </a:gradFill>
            <a:prstDash val="solid"/>
            <a:miter lim="800000"/>
          </a:ln>
          <a:effectLst/>
        </p:spPr>
        <p:txBody>
          <a:bodyPr rtlCol="0" anchor="ctr"/>
          <a:lstStyle/>
          <a:p>
            <a:pPr algn="ctr" defTabSz="914034">
              <a:defRPr/>
            </a:pPr>
            <a:endParaRPr lang="en-US" altLang="zh-CN" sz="1799" kern="0" dirty="0">
              <a:solidFill>
                <a:prstClr val="white"/>
              </a:solidFill>
              <a:latin typeface="Huawei Sans" panose="020C0503030203020204" pitchFamily="34" charset="0"/>
              <a:ea typeface="方正兰亭黑简体"/>
              <a:sym typeface="Huawei Sans" panose="020C0503030203020204" pitchFamily="34" charset="0"/>
            </a:endParaRPr>
          </a:p>
        </p:txBody>
      </p:sp>
      <p:sp>
        <p:nvSpPr>
          <p:cNvPr id="19" name="圆角矩形 18"/>
          <p:cNvSpPr/>
          <p:nvPr/>
        </p:nvSpPr>
        <p:spPr bwMode="auto">
          <a:xfrm>
            <a:off x="2412786" y="4869511"/>
            <a:ext cx="1793792" cy="341983"/>
          </a:xfrm>
          <a:prstGeom prst="roundRect">
            <a:avLst/>
          </a:prstGeom>
          <a:noFill/>
          <a:ln w="19050" cap="flat" cmpd="sng" algn="ctr">
            <a:noFill/>
            <a:prstDash val="dash"/>
            <a:round/>
            <a:headEnd type="none" w="med" len="med"/>
            <a:tailEnd type="arrow" w="med" len="med"/>
          </a:ln>
          <a:effectLst/>
        </p:spPr>
        <p:txBody>
          <a:bodyPr vert="horz" wrap="square" lIns="91404" tIns="45702" rIns="91404" bIns="45702" numCol="1" rtlCol="0" anchor="ctr" anchorCtr="0" compatLnSpc="1">
            <a:prstTxWarp prst="textNoShape">
              <a:avLst/>
            </a:prstTxWarp>
          </a:bodyPr>
          <a:lstStyle/>
          <a:p>
            <a:pPr algn="ctr" defTabSz="914034" fontAlgn="t">
              <a:spcBef>
                <a:spcPct val="0"/>
              </a:spcBef>
              <a:spcAft>
                <a:spcPct val="0"/>
              </a:spcAft>
            </a:pPr>
            <a:r>
              <a:rPr lang="en-US" sz="1399" dirty="0">
                <a:latin typeface="Huawei Sans" panose="020C0503030203020204" pitchFamily="34" charset="0"/>
              </a:rPr>
              <a:t>Domain name resolution</a:t>
            </a:r>
          </a:p>
        </p:txBody>
      </p:sp>
      <p:grpSp>
        <p:nvGrpSpPr>
          <p:cNvPr id="23" name="组合 22"/>
          <p:cNvGrpSpPr/>
          <p:nvPr/>
        </p:nvGrpSpPr>
        <p:grpSpPr>
          <a:xfrm>
            <a:off x="4115815" y="5802719"/>
            <a:ext cx="3961958" cy="185976"/>
            <a:chOff x="4159562" y="3060243"/>
            <a:chExt cx="3963506" cy="186049"/>
          </a:xfrm>
        </p:grpSpPr>
        <p:cxnSp>
          <p:nvCxnSpPr>
            <p:cNvPr id="24" name="直接箭头连接符 23"/>
            <p:cNvCxnSpPr/>
            <p:nvPr/>
          </p:nvCxnSpPr>
          <p:spPr>
            <a:xfrm>
              <a:off x="4345611" y="3153269"/>
              <a:ext cx="377745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a:spLocks noChangeAspect="1"/>
            </p:cNvSpPr>
            <p:nvPr/>
          </p:nvSpPr>
          <p:spPr>
            <a:xfrm>
              <a:off x="4159562" y="3060243"/>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aphicFrame>
        <p:nvGraphicFramePr>
          <p:cNvPr id="26" name="表格 25"/>
          <p:cNvGraphicFramePr>
            <a:graphicFrameLocks noGrp="1"/>
          </p:cNvGraphicFramePr>
          <p:nvPr>
            <p:extLst/>
          </p:nvPr>
        </p:nvGraphicFramePr>
        <p:xfrm>
          <a:off x="4868254" y="4965100"/>
          <a:ext cx="2457080" cy="822852"/>
        </p:xfrm>
        <a:graphic>
          <a:graphicData uri="http://schemas.openxmlformats.org/drawingml/2006/table">
            <a:tbl>
              <a:tblPr firstRow="1" bandRow="1">
                <a:tableStyleId>{616DA210-FB5B-4158-B5E0-FEB733F419BA}</a:tableStyleId>
              </a:tblPr>
              <a:tblGrid>
                <a:gridCol w="2457080">
                  <a:extLst>
                    <a:ext uri="{9D8B030D-6E8A-4147-A177-3AD203B41FA5}">
                      <a16:colId xmlns="" xmlns:a16="http://schemas.microsoft.com/office/drawing/2014/main" val="20000"/>
                    </a:ext>
                  </a:extLst>
                </a:gridCol>
              </a:tblGrid>
              <a:tr h="274213">
                <a:tc>
                  <a:txBody>
                    <a:bodyPr/>
                    <a:lstStyle/>
                    <a:p>
                      <a:pPr algn="ctr"/>
                      <a:r>
                        <a:rPr lang="en-US" sz="1200" dirty="0" smtClean="0">
                          <a:solidFill>
                            <a:schemeClr val="bg1"/>
                          </a:solidFill>
                          <a:latin typeface="Huawei Sans" panose="020C0503030203020204" pitchFamily="34" charset="0"/>
                        </a:rPr>
                        <a:t>HTTP</a:t>
                      </a:r>
                      <a:endParaRPr lang="en-US" altLang="zh-CN" sz="1200" b="0" cap="none" spc="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91404" marR="91404" marT="45702" marB="45702"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2"/>
                  </a:ext>
                </a:extLst>
              </a:tr>
              <a:tr h="274213">
                <a:tc>
                  <a:txBody>
                    <a:bodyPr/>
                    <a:lstStyle/>
                    <a:p>
                      <a:pPr algn="ctr"/>
                      <a:r>
                        <a:rPr lang="en-US" sz="1200" dirty="0" smtClean="0">
                          <a:solidFill>
                            <a:schemeClr val="tx1"/>
                          </a:solidFill>
                          <a:latin typeface="Huawei Sans" panose="020C0503030203020204" pitchFamily="34" charset="0"/>
                        </a:rPr>
                        <a:t>Source IP: 192.168.1.1</a:t>
                      </a:r>
                      <a:endParaRPr lang="en-US" altLang="zh-CN" sz="1200" b="0"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91404" marR="91404" marT="45702" marB="45702"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74213">
                <a:tc>
                  <a:txBody>
                    <a:bodyPr/>
                    <a:lstStyle/>
                    <a:p>
                      <a:pPr algn="ctr"/>
                      <a:r>
                        <a:rPr lang="en-US" sz="1200" dirty="0" smtClean="0">
                          <a:solidFill>
                            <a:schemeClr val="tx1"/>
                          </a:solidFill>
                          <a:latin typeface="Huawei Sans" panose="020C0503030203020204" pitchFamily="34" charset="0"/>
                        </a:rPr>
                        <a:t>Destination IP: 1.2.3.4</a:t>
                      </a:r>
                      <a:endParaRPr lang="en-US" altLang="zh-CN" sz="1200" b="0"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91404" marR="91404" marT="45702" marB="45702"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bl>
          </a:graphicData>
        </a:graphic>
      </p:graphicFrame>
      <p:sp>
        <p:nvSpPr>
          <p:cNvPr id="27" name="Oval 4"/>
          <p:cNvSpPr>
            <a:spLocks noChangeAspect="1"/>
          </p:cNvSpPr>
          <p:nvPr/>
        </p:nvSpPr>
        <p:spPr>
          <a:xfrm>
            <a:off x="2464828" y="4818474"/>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1</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sp>
        <p:nvSpPr>
          <p:cNvPr id="28" name="圆角矩形 27"/>
          <p:cNvSpPr/>
          <p:nvPr/>
        </p:nvSpPr>
        <p:spPr bwMode="auto">
          <a:xfrm>
            <a:off x="5506159" y="5985199"/>
            <a:ext cx="1990934" cy="295820"/>
          </a:xfrm>
          <a:prstGeom prst="roundRect">
            <a:avLst/>
          </a:prstGeom>
          <a:noFill/>
          <a:ln w="19050" cap="flat" cmpd="sng" algn="ctr">
            <a:noFill/>
            <a:prstDash val="dash"/>
            <a:round/>
            <a:headEnd type="none" w="med" len="med"/>
            <a:tailEnd type="arrow" w="med" len="med"/>
          </a:ln>
          <a:effectLst/>
        </p:spPr>
        <p:txBody>
          <a:bodyPr vert="horz" wrap="square" lIns="91404" tIns="45702" rIns="91404" bIns="45702" numCol="1" rtlCol="0" anchor="ctr" anchorCtr="0" compatLnSpc="1">
            <a:prstTxWarp prst="textNoShape">
              <a:avLst/>
            </a:prstTxWarp>
          </a:bodyPr>
          <a:lstStyle/>
          <a:p>
            <a:pPr algn="ctr" defTabSz="914034" fontAlgn="base">
              <a:spcBef>
                <a:spcPct val="0"/>
              </a:spcBef>
              <a:spcAft>
                <a:spcPct val="0"/>
              </a:spcAft>
            </a:pPr>
            <a:r>
              <a:rPr lang="en-US" sz="1399" dirty="0">
                <a:latin typeface="Huawei Sans" panose="020C0503030203020204" pitchFamily="34" charset="0"/>
              </a:rPr>
              <a:t>HTTP access request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Oval 4"/>
          <p:cNvSpPr>
            <a:spLocks noChangeAspect="1"/>
          </p:cNvSpPr>
          <p:nvPr/>
        </p:nvSpPr>
        <p:spPr>
          <a:xfrm>
            <a:off x="5333473" y="6007158"/>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2</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spTree>
    <p:extLst>
      <p:ext uri="{BB962C8B-B14F-4D97-AF65-F5344CB8AC3E}">
        <p14:creationId xmlns:p14="http://schemas.microsoft.com/office/powerpoint/2010/main" val="4142725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1799" b="1" dirty="0"/>
              <a:t>Domain name</a:t>
            </a:r>
            <a:r>
              <a:rPr lang="en-US" sz="1799" dirty="0"/>
              <a:t>: a sequence of characters to identify hosts. In most cases, the URL entered in the browser when you visit a website is the domain name of the website.</a:t>
            </a:r>
            <a:endParaRPr lang="en-US" altLang="zh-CN" sz="1799" dirty="0"/>
          </a:p>
          <a:p>
            <a:r>
              <a:rPr lang="en-US" sz="1799" b="1" dirty="0"/>
              <a:t>DNS server</a:t>
            </a:r>
            <a:r>
              <a:rPr lang="en-US" sz="1799" dirty="0"/>
              <a:t>: maintains the mappings between domain names and IP addresses and responds to requests from the DNS resolver.</a:t>
            </a:r>
            <a:endParaRPr lang="en-US" altLang="zh-CN" sz="1799" dirty="0"/>
          </a:p>
        </p:txBody>
      </p:sp>
      <p:sp>
        <p:nvSpPr>
          <p:cNvPr id="2" name="标题 1"/>
          <p:cNvSpPr>
            <a:spLocks noGrp="1"/>
          </p:cNvSpPr>
          <p:nvPr>
            <p:ph type="title"/>
          </p:nvPr>
        </p:nvSpPr>
        <p:spPr/>
        <p:txBody>
          <a:bodyPr/>
          <a:lstStyle/>
          <a:p>
            <a:r>
              <a:rPr lang="en-US" dirty="0" smtClean="0">
                <a:latin typeface="Huawei Sans" panose="020C0503030203020204" pitchFamily="34" charset="0"/>
              </a:rPr>
              <a:t>DNS Components</a:t>
            </a:r>
            <a:endParaRPr lang="en-US" altLang="zh-CN" dirty="0">
              <a:latin typeface="Huawei Sans" panose="020C0503030203020204" pitchFamily="34" charset="0"/>
            </a:endParaRPr>
          </a:p>
        </p:txBody>
      </p:sp>
      <p:pic>
        <p:nvPicPr>
          <p:cNvPr id="4" name="图片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57650" y="3153727"/>
            <a:ext cx="539789" cy="442627"/>
          </a:xfrm>
          <a:prstGeom prst="rect">
            <a:avLst/>
          </a:prstGeom>
        </p:spPr>
      </p:pic>
      <p:pic>
        <p:nvPicPr>
          <p:cNvPr id="5" name="图片 4" descr="PC.png"/>
          <p:cNvPicPr>
            <a:picLocks noChangeAspect="1"/>
          </p:cNvPicPr>
          <p:nvPr/>
        </p:nvPicPr>
        <p:blipFill>
          <a:blip r:embed="rId4" cstate="print"/>
          <a:stretch>
            <a:fillRect/>
          </a:stretch>
        </p:blipFill>
        <p:spPr>
          <a:xfrm>
            <a:off x="3296959" y="3161265"/>
            <a:ext cx="556708" cy="427551"/>
          </a:xfrm>
          <a:prstGeom prst="rect">
            <a:avLst/>
          </a:prstGeom>
        </p:spPr>
      </p:pic>
      <p:cxnSp>
        <p:nvCxnSpPr>
          <p:cNvPr id="6" name="直接连接符 5"/>
          <p:cNvCxnSpPr>
            <a:stCxn id="5" idx="3"/>
            <a:endCxn id="4" idx="1"/>
          </p:cNvCxnSpPr>
          <p:nvPr/>
        </p:nvCxnSpPr>
        <p:spPr bwMode="auto">
          <a:xfrm>
            <a:off x="3853666" y="3375040"/>
            <a:ext cx="390398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 name="Freeform 159"/>
          <p:cNvSpPr/>
          <p:nvPr/>
        </p:nvSpPr>
        <p:spPr>
          <a:xfrm flipH="1">
            <a:off x="5351094" y="3137427"/>
            <a:ext cx="909127" cy="47522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US" sz="1200" dirty="0">
                <a:solidFill>
                  <a:schemeClr val="tx1"/>
                </a:solidFill>
                <a:latin typeface="Huawei Sans" panose="020C0503030203020204" pitchFamily="34" charset="0"/>
              </a:rPr>
              <a:t>Internet</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77"/>
          <p:cNvSpPr txBox="1"/>
          <p:nvPr/>
        </p:nvSpPr>
        <p:spPr bwMode="auto">
          <a:xfrm>
            <a:off x="2948414" y="3596354"/>
            <a:ext cx="125379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b="1" dirty="0">
                <a:solidFill>
                  <a:srgbClr val="000000"/>
                </a:solidFill>
                <a:latin typeface="Huawei Sans" panose="020C0503030203020204" pitchFamily="34" charset="0"/>
              </a:rPr>
              <a:t>DNS client</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3" name="TextBox 77"/>
          <p:cNvSpPr txBox="1"/>
          <p:nvPr/>
        </p:nvSpPr>
        <p:spPr bwMode="auto">
          <a:xfrm>
            <a:off x="7397117" y="3567846"/>
            <a:ext cx="125379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b="1" dirty="0">
                <a:solidFill>
                  <a:srgbClr val="000000"/>
                </a:solidFill>
                <a:latin typeface="Huawei Sans" panose="020C0503030203020204" pitchFamily="34" charset="0"/>
              </a:rPr>
              <a:t>DNS server</a:t>
            </a:r>
            <a:endParaRPr lang="en-US" altLang="zh-CN" sz="1200" b="1"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5" name="Freeform 6"/>
          <p:cNvSpPr>
            <a:spLocks noChangeAspect="1"/>
          </p:cNvSpPr>
          <p:nvPr/>
        </p:nvSpPr>
        <p:spPr bwMode="auto">
          <a:xfrm>
            <a:off x="9111477" y="2777993"/>
            <a:ext cx="1408998" cy="304544"/>
          </a:xfrm>
          <a:custGeom>
            <a:avLst/>
            <a:gdLst>
              <a:gd name="T0" fmla="*/ 57 w 1793"/>
              <a:gd name="T1" fmla="*/ 8 h 542"/>
              <a:gd name="T2" fmla="*/ 56 w 1793"/>
              <a:gd name="T3" fmla="*/ 6 h 542"/>
              <a:gd name="T4" fmla="*/ 54 w 1793"/>
              <a:gd name="T5" fmla="*/ 5 h 542"/>
              <a:gd name="T6" fmla="*/ 51 w 1793"/>
              <a:gd name="T7" fmla="*/ 3 h 542"/>
              <a:gd name="T8" fmla="*/ 48 w 1793"/>
              <a:gd name="T9" fmla="*/ 2 h 542"/>
              <a:gd name="T10" fmla="*/ 44 w 1793"/>
              <a:gd name="T11" fmla="*/ 2 h 542"/>
              <a:gd name="T12" fmla="*/ 39 w 1793"/>
              <a:gd name="T13" fmla="*/ 1 h 542"/>
              <a:gd name="T14" fmla="*/ 34 w 1793"/>
              <a:gd name="T15" fmla="*/ 1 h 542"/>
              <a:gd name="T16" fmla="*/ 29 w 1793"/>
              <a:gd name="T17" fmla="*/ 0 h 542"/>
              <a:gd name="T18" fmla="*/ 24 w 1793"/>
              <a:gd name="T19" fmla="*/ 1 h 542"/>
              <a:gd name="T20" fmla="*/ 19 w 1793"/>
              <a:gd name="T21" fmla="*/ 1 h 542"/>
              <a:gd name="T22" fmla="*/ 14 w 1793"/>
              <a:gd name="T23" fmla="*/ 1 h 542"/>
              <a:gd name="T24" fmla="*/ 10 w 1793"/>
              <a:gd name="T25" fmla="*/ 2 h 542"/>
              <a:gd name="T26" fmla="*/ 6 w 1793"/>
              <a:gd name="T27" fmla="*/ 3 h 542"/>
              <a:gd name="T28" fmla="*/ 3 w 1793"/>
              <a:gd name="T29" fmla="*/ 5 h 542"/>
              <a:gd name="T30" fmla="*/ 2 w 1793"/>
              <a:gd name="T31" fmla="*/ 6 h 542"/>
              <a:gd name="T32" fmla="*/ 1 w 1793"/>
              <a:gd name="T33" fmla="*/ 8 h 542"/>
              <a:gd name="T34" fmla="*/ 0 w 1793"/>
              <a:gd name="T35" fmla="*/ 9 h 542"/>
              <a:gd name="T36" fmla="*/ 1 w 1793"/>
              <a:gd name="T37" fmla="*/ 11 h 542"/>
              <a:gd name="T38" fmla="*/ 3 w 1793"/>
              <a:gd name="T39" fmla="*/ 12 h 542"/>
              <a:gd name="T40" fmla="*/ 5 w 1793"/>
              <a:gd name="T41" fmla="*/ 14 h 542"/>
              <a:gd name="T42" fmla="*/ 8 w 1793"/>
              <a:gd name="T43" fmla="*/ 15 h 542"/>
              <a:gd name="T44" fmla="*/ 12 w 1793"/>
              <a:gd name="T45" fmla="*/ 16 h 542"/>
              <a:gd name="T46" fmla="*/ 16 w 1793"/>
              <a:gd name="T47" fmla="*/ 16 h 542"/>
              <a:gd name="T48" fmla="*/ 21 w 1793"/>
              <a:gd name="T49" fmla="*/ 17 h 542"/>
              <a:gd name="T50" fmla="*/ 26 w 1793"/>
              <a:gd name="T51" fmla="*/ 17 h 542"/>
              <a:gd name="T52" fmla="*/ 32 w 1793"/>
              <a:gd name="T53" fmla="*/ 17 h 542"/>
              <a:gd name="T54" fmla="*/ 37 w 1793"/>
              <a:gd name="T55" fmla="*/ 17 h 542"/>
              <a:gd name="T56" fmla="*/ 42 w 1793"/>
              <a:gd name="T57" fmla="*/ 16 h 542"/>
              <a:gd name="T58" fmla="*/ 46 w 1793"/>
              <a:gd name="T59" fmla="*/ 16 h 542"/>
              <a:gd name="T60" fmla="*/ 50 w 1793"/>
              <a:gd name="T61" fmla="*/ 14 h 542"/>
              <a:gd name="T62" fmla="*/ 53 w 1793"/>
              <a:gd name="T63" fmla="*/ 14 h 542"/>
              <a:gd name="T64" fmla="*/ 55 w 1793"/>
              <a:gd name="T65" fmla="*/ 12 h 542"/>
              <a:gd name="T66" fmla="*/ 56 w 1793"/>
              <a:gd name="T67" fmla="*/ 10 h 542"/>
              <a:gd name="T68" fmla="*/ 57 w 1793"/>
              <a:gd name="T69" fmla="*/ 8 h 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93"/>
              <a:gd name="T106" fmla="*/ 0 h 542"/>
              <a:gd name="T107" fmla="*/ 1793 w 1793"/>
              <a:gd name="T108" fmla="*/ 542 h 5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93" h="542">
                <a:moveTo>
                  <a:pt x="1793" y="270"/>
                </a:moveTo>
                <a:lnTo>
                  <a:pt x="1790" y="246"/>
                </a:lnTo>
                <a:lnTo>
                  <a:pt x="1778" y="222"/>
                </a:lnTo>
                <a:lnTo>
                  <a:pt x="1759" y="196"/>
                </a:lnTo>
                <a:lnTo>
                  <a:pt x="1734" y="174"/>
                </a:lnTo>
                <a:lnTo>
                  <a:pt x="1702" y="150"/>
                </a:lnTo>
                <a:lnTo>
                  <a:pt x="1662" y="130"/>
                </a:lnTo>
                <a:lnTo>
                  <a:pt x="1617" y="108"/>
                </a:lnTo>
                <a:lnTo>
                  <a:pt x="1566" y="90"/>
                </a:lnTo>
                <a:lnTo>
                  <a:pt x="1509" y="71"/>
                </a:lnTo>
                <a:lnTo>
                  <a:pt x="1446" y="57"/>
                </a:lnTo>
                <a:lnTo>
                  <a:pt x="1380" y="42"/>
                </a:lnTo>
                <a:lnTo>
                  <a:pt x="1309" y="29"/>
                </a:lnTo>
                <a:lnTo>
                  <a:pt x="1235" y="20"/>
                </a:lnTo>
                <a:lnTo>
                  <a:pt x="1158" y="11"/>
                </a:lnTo>
                <a:lnTo>
                  <a:pt x="1078" y="5"/>
                </a:lnTo>
                <a:lnTo>
                  <a:pt x="998" y="2"/>
                </a:lnTo>
                <a:lnTo>
                  <a:pt x="917" y="0"/>
                </a:lnTo>
                <a:lnTo>
                  <a:pt x="835" y="0"/>
                </a:lnTo>
                <a:lnTo>
                  <a:pt x="753" y="3"/>
                </a:lnTo>
                <a:lnTo>
                  <a:pt x="674" y="7"/>
                </a:lnTo>
                <a:lnTo>
                  <a:pt x="596" y="14"/>
                </a:lnTo>
                <a:lnTo>
                  <a:pt x="520" y="24"/>
                </a:lnTo>
                <a:lnTo>
                  <a:pt x="448" y="35"/>
                </a:lnTo>
                <a:lnTo>
                  <a:pt x="380" y="49"/>
                </a:lnTo>
                <a:lnTo>
                  <a:pt x="315" y="64"/>
                </a:lnTo>
                <a:lnTo>
                  <a:pt x="254" y="81"/>
                </a:lnTo>
                <a:lnTo>
                  <a:pt x="201" y="99"/>
                </a:lnTo>
                <a:lnTo>
                  <a:pt x="152" y="119"/>
                </a:lnTo>
                <a:lnTo>
                  <a:pt x="110" y="139"/>
                </a:lnTo>
                <a:lnTo>
                  <a:pt x="74" y="162"/>
                </a:lnTo>
                <a:lnTo>
                  <a:pt x="46" y="185"/>
                </a:lnTo>
                <a:lnTo>
                  <a:pt x="23" y="209"/>
                </a:lnTo>
                <a:lnTo>
                  <a:pt x="8" y="233"/>
                </a:lnTo>
                <a:lnTo>
                  <a:pt x="0" y="259"/>
                </a:lnTo>
                <a:lnTo>
                  <a:pt x="0" y="283"/>
                </a:lnTo>
                <a:lnTo>
                  <a:pt x="8" y="307"/>
                </a:lnTo>
                <a:lnTo>
                  <a:pt x="23" y="333"/>
                </a:lnTo>
                <a:lnTo>
                  <a:pt x="46" y="356"/>
                </a:lnTo>
                <a:lnTo>
                  <a:pt x="74" y="378"/>
                </a:lnTo>
                <a:lnTo>
                  <a:pt x="110" y="401"/>
                </a:lnTo>
                <a:lnTo>
                  <a:pt x="152" y="423"/>
                </a:lnTo>
                <a:lnTo>
                  <a:pt x="201" y="441"/>
                </a:lnTo>
                <a:lnTo>
                  <a:pt x="254" y="461"/>
                </a:lnTo>
                <a:lnTo>
                  <a:pt x="315" y="478"/>
                </a:lnTo>
                <a:lnTo>
                  <a:pt x="380" y="493"/>
                </a:lnTo>
                <a:lnTo>
                  <a:pt x="448" y="505"/>
                </a:lnTo>
                <a:lnTo>
                  <a:pt x="520" y="516"/>
                </a:lnTo>
                <a:lnTo>
                  <a:pt x="596" y="526"/>
                </a:lnTo>
                <a:lnTo>
                  <a:pt x="674" y="533"/>
                </a:lnTo>
                <a:lnTo>
                  <a:pt x="753" y="538"/>
                </a:lnTo>
                <a:lnTo>
                  <a:pt x="835" y="542"/>
                </a:lnTo>
                <a:lnTo>
                  <a:pt x="917" y="542"/>
                </a:lnTo>
                <a:lnTo>
                  <a:pt x="998" y="540"/>
                </a:lnTo>
                <a:lnTo>
                  <a:pt x="1078" y="537"/>
                </a:lnTo>
                <a:lnTo>
                  <a:pt x="1158" y="531"/>
                </a:lnTo>
                <a:lnTo>
                  <a:pt x="1235" y="522"/>
                </a:lnTo>
                <a:lnTo>
                  <a:pt x="1309" y="511"/>
                </a:lnTo>
                <a:lnTo>
                  <a:pt x="1380" y="500"/>
                </a:lnTo>
                <a:lnTo>
                  <a:pt x="1446" y="485"/>
                </a:lnTo>
                <a:lnTo>
                  <a:pt x="1509" y="469"/>
                </a:lnTo>
                <a:lnTo>
                  <a:pt x="1566" y="452"/>
                </a:lnTo>
                <a:lnTo>
                  <a:pt x="1617" y="432"/>
                </a:lnTo>
                <a:lnTo>
                  <a:pt x="1662" y="412"/>
                </a:lnTo>
                <a:lnTo>
                  <a:pt x="1702" y="390"/>
                </a:lnTo>
                <a:lnTo>
                  <a:pt x="1734" y="367"/>
                </a:lnTo>
                <a:lnTo>
                  <a:pt x="1759" y="344"/>
                </a:lnTo>
                <a:lnTo>
                  <a:pt x="1778" y="320"/>
                </a:lnTo>
                <a:lnTo>
                  <a:pt x="1790" y="296"/>
                </a:lnTo>
                <a:lnTo>
                  <a:pt x="1793" y="270"/>
                </a:lnTo>
                <a:close/>
              </a:path>
            </a:pathLst>
          </a:cu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endParaRPr lang="en-US" altLang="zh-CN" sz="1599" kern="0" dirty="0">
              <a:solidFill>
                <a:srgbClr val="1D1D1A"/>
              </a:solidFill>
              <a:latin typeface="Huawei Sans" panose="020C0503030203020204" pitchFamily="34" charset="0"/>
            </a:endParaRPr>
          </a:p>
        </p:txBody>
      </p:sp>
      <p:sp>
        <p:nvSpPr>
          <p:cNvPr id="16" name="Line 7"/>
          <p:cNvSpPr>
            <a:spLocks noChangeAspect="1" noChangeShapeType="1"/>
          </p:cNvSpPr>
          <p:nvPr/>
        </p:nvSpPr>
        <p:spPr bwMode="auto">
          <a:xfrm>
            <a:off x="9114270" y="2930764"/>
            <a:ext cx="0" cy="984527"/>
          </a:xfrm>
          <a:prstGeom prst="line">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endParaRPr lang="en-US" altLang="zh-CN" sz="1599" kern="0" dirty="0">
              <a:solidFill>
                <a:srgbClr val="1D1D1A"/>
              </a:solidFill>
              <a:latin typeface="Huawei Sans" panose="020C0503030203020204" pitchFamily="34" charset="0"/>
            </a:endParaRPr>
          </a:p>
        </p:txBody>
      </p:sp>
      <p:sp>
        <p:nvSpPr>
          <p:cNvPr id="17" name="Line 8"/>
          <p:cNvSpPr>
            <a:spLocks noChangeAspect="1" noChangeShapeType="1"/>
          </p:cNvSpPr>
          <p:nvPr/>
        </p:nvSpPr>
        <p:spPr bwMode="auto">
          <a:xfrm>
            <a:off x="10519078" y="2933760"/>
            <a:ext cx="0" cy="981532"/>
          </a:xfrm>
          <a:prstGeom prst="line">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endParaRPr lang="en-US" altLang="zh-CN" sz="1599" kern="0" dirty="0">
              <a:solidFill>
                <a:srgbClr val="1D1D1A"/>
              </a:solidFill>
              <a:latin typeface="Huawei Sans" panose="020C0503030203020204" pitchFamily="34" charset="0"/>
            </a:endParaRPr>
          </a:p>
        </p:txBody>
      </p:sp>
      <p:sp>
        <p:nvSpPr>
          <p:cNvPr id="18" name="Freeform 9"/>
          <p:cNvSpPr>
            <a:spLocks noChangeAspect="1"/>
          </p:cNvSpPr>
          <p:nvPr/>
        </p:nvSpPr>
        <p:spPr bwMode="auto">
          <a:xfrm>
            <a:off x="9115667" y="3264266"/>
            <a:ext cx="1404808" cy="123815"/>
          </a:xfrm>
          <a:custGeom>
            <a:avLst/>
            <a:gdLst>
              <a:gd name="T0" fmla="*/ 0 w 1787"/>
              <a:gd name="T1" fmla="*/ 0 h 223"/>
              <a:gd name="T2" fmla="*/ 3 w 1787"/>
              <a:gd name="T3" fmla="*/ 2 h 223"/>
              <a:gd name="T4" fmla="*/ 7 w 1787"/>
              <a:gd name="T5" fmla="*/ 3 h 223"/>
              <a:gd name="T6" fmla="*/ 10 w 1787"/>
              <a:gd name="T7" fmla="*/ 4 h 223"/>
              <a:gd name="T8" fmla="*/ 14 w 1787"/>
              <a:gd name="T9" fmla="*/ 5 h 223"/>
              <a:gd name="T10" fmla="*/ 17 w 1787"/>
              <a:gd name="T11" fmla="*/ 6 h 223"/>
              <a:gd name="T12" fmla="*/ 21 w 1787"/>
              <a:gd name="T13" fmla="*/ 6 h 223"/>
              <a:gd name="T14" fmla="*/ 25 w 1787"/>
              <a:gd name="T15" fmla="*/ 7 h 223"/>
              <a:gd name="T16" fmla="*/ 29 w 1787"/>
              <a:gd name="T17" fmla="*/ 7 h 223"/>
              <a:gd name="T18" fmla="*/ 32 w 1787"/>
              <a:gd name="T19" fmla="*/ 7 h 223"/>
              <a:gd name="T20" fmla="*/ 36 w 1787"/>
              <a:gd name="T21" fmla="*/ 6 h 223"/>
              <a:gd name="T22" fmla="*/ 39 w 1787"/>
              <a:gd name="T23" fmla="*/ 6 h 223"/>
              <a:gd name="T24" fmla="*/ 43 w 1787"/>
              <a:gd name="T25" fmla="*/ 5 h 223"/>
              <a:gd name="T26" fmla="*/ 47 w 1787"/>
              <a:gd name="T27" fmla="*/ 4 h 223"/>
              <a:gd name="T28" fmla="*/ 50 w 1787"/>
              <a:gd name="T29" fmla="*/ 3 h 223"/>
              <a:gd name="T30" fmla="*/ 53 w 1787"/>
              <a:gd name="T31" fmla="*/ 2 h 223"/>
              <a:gd name="T32" fmla="*/ 57 w 1787"/>
              <a:gd name="T33" fmla="*/ 0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7"/>
              <a:gd name="T52" fmla="*/ 0 h 223"/>
              <a:gd name="T53" fmla="*/ 1787 w 1787"/>
              <a:gd name="T54" fmla="*/ 223 h 2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7" h="223">
                <a:moveTo>
                  <a:pt x="0" y="0"/>
                </a:moveTo>
                <a:lnTo>
                  <a:pt x="104" y="52"/>
                </a:lnTo>
                <a:lnTo>
                  <a:pt x="210" y="96"/>
                </a:lnTo>
                <a:lnTo>
                  <a:pt x="321" y="134"/>
                </a:lnTo>
                <a:lnTo>
                  <a:pt x="432" y="166"/>
                </a:lnTo>
                <a:lnTo>
                  <a:pt x="546" y="189"/>
                </a:lnTo>
                <a:lnTo>
                  <a:pt x="662" y="208"/>
                </a:lnTo>
                <a:lnTo>
                  <a:pt x="778" y="219"/>
                </a:lnTo>
                <a:lnTo>
                  <a:pt x="894" y="223"/>
                </a:lnTo>
                <a:lnTo>
                  <a:pt x="1011" y="219"/>
                </a:lnTo>
                <a:lnTo>
                  <a:pt x="1127" y="208"/>
                </a:lnTo>
                <a:lnTo>
                  <a:pt x="1241" y="189"/>
                </a:lnTo>
                <a:lnTo>
                  <a:pt x="1355" y="166"/>
                </a:lnTo>
                <a:lnTo>
                  <a:pt x="1467" y="134"/>
                </a:lnTo>
                <a:lnTo>
                  <a:pt x="1577" y="96"/>
                </a:lnTo>
                <a:lnTo>
                  <a:pt x="1685" y="52"/>
                </a:lnTo>
                <a:lnTo>
                  <a:pt x="1787" y="0"/>
                </a:lnTo>
              </a:path>
            </a:pathLst>
          </a:cu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endParaRPr lang="en-US" altLang="zh-CN" sz="1599" kern="0" dirty="0">
              <a:solidFill>
                <a:srgbClr val="1D1D1A"/>
              </a:solidFill>
              <a:latin typeface="Huawei Sans" panose="020C0503030203020204" pitchFamily="34" charset="0"/>
            </a:endParaRPr>
          </a:p>
        </p:txBody>
      </p:sp>
      <p:sp>
        <p:nvSpPr>
          <p:cNvPr id="19" name="Freeform 10"/>
          <p:cNvSpPr>
            <a:spLocks noChangeAspect="1"/>
          </p:cNvSpPr>
          <p:nvPr/>
        </p:nvSpPr>
        <p:spPr bwMode="auto">
          <a:xfrm>
            <a:off x="9114271" y="3586783"/>
            <a:ext cx="1404808" cy="123815"/>
          </a:xfrm>
          <a:custGeom>
            <a:avLst/>
            <a:gdLst>
              <a:gd name="T0" fmla="*/ 0 w 1787"/>
              <a:gd name="T1" fmla="*/ 0 h 220"/>
              <a:gd name="T2" fmla="*/ 3 w 1787"/>
              <a:gd name="T3" fmla="*/ 2 h 220"/>
              <a:gd name="T4" fmla="*/ 7 w 1787"/>
              <a:gd name="T5" fmla="*/ 3 h 220"/>
              <a:gd name="T6" fmla="*/ 10 w 1787"/>
              <a:gd name="T7" fmla="*/ 5 h 220"/>
              <a:gd name="T8" fmla="*/ 14 w 1787"/>
              <a:gd name="T9" fmla="*/ 5 h 220"/>
              <a:gd name="T10" fmla="*/ 17 w 1787"/>
              <a:gd name="T11" fmla="*/ 6 h 220"/>
              <a:gd name="T12" fmla="*/ 21 w 1787"/>
              <a:gd name="T13" fmla="*/ 7 h 220"/>
              <a:gd name="T14" fmla="*/ 25 w 1787"/>
              <a:gd name="T15" fmla="*/ 7 h 220"/>
              <a:gd name="T16" fmla="*/ 29 w 1787"/>
              <a:gd name="T17" fmla="*/ 7 h 220"/>
              <a:gd name="T18" fmla="*/ 32 w 1787"/>
              <a:gd name="T19" fmla="*/ 7 h 220"/>
              <a:gd name="T20" fmla="*/ 36 w 1787"/>
              <a:gd name="T21" fmla="*/ 7 h 220"/>
              <a:gd name="T22" fmla="*/ 39 w 1787"/>
              <a:gd name="T23" fmla="*/ 6 h 220"/>
              <a:gd name="T24" fmla="*/ 43 w 1787"/>
              <a:gd name="T25" fmla="*/ 5 h 220"/>
              <a:gd name="T26" fmla="*/ 47 w 1787"/>
              <a:gd name="T27" fmla="*/ 5 h 220"/>
              <a:gd name="T28" fmla="*/ 50 w 1787"/>
              <a:gd name="T29" fmla="*/ 3 h 220"/>
              <a:gd name="T30" fmla="*/ 53 w 1787"/>
              <a:gd name="T31" fmla="*/ 2 h 220"/>
              <a:gd name="T32" fmla="*/ 57 w 1787"/>
              <a:gd name="T33" fmla="*/ 0 h 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7"/>
              <a:gd name="T52" fmla="*/ 0 h 220"/>
              <a:gd name="T53" fmla="*/ 1787 w 1787"/>
              <a:gd name="T54" fmla="*/ 220 h 2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7" h="220">
                <a:moveTo>
                  <a:pt x="0" y="0"/>
                </a:moveTo>
                <a:lnTo>
                  <a:pt x="104" y="51"/>
                </a:lnTo>
                <a:lnTo>
                  <a:pt x="210" y="95"/>
                </a:lnTo>
                <a:lnTo>
                  <a:pt x="321" y="134"/>
                </a:lnTo>
                <a:lnTo>
                  <a:pt x="432" y="165"/>
                </a:lnTo>
                <a:lnTo>
                  <a:pt x="546" y="189"/>
                </a:lnTo>
                <a:lnTo>
                  <a:pt x="662" y="208"/>
                </a:lnTo>
                <a:lnTo>
                  <a:pt x="778" y="217"/>
                </a:lnTo>
                <a:lnTo>
                  <a:pt x="894" y="220"/>
                </a:lnTo>
                <a:lnTo>
                  <a:pt x="1011" y="217"/>
                </a:lnTo>
                <a:lnTo>
                  <a:pt x="1127" y="208"/>
                </a:lnTo>
                <a:lnTo>
                  <a:pt x="1241" y="189"/>
                </a:lnTo>
                <a:lnTo>
                  <a:pt x="1355" y="165"/>
                </a:lnTo>
                <a:lnTo>
                  <a:pt x="1467" y="134"/>
                </a:lnTo>
                <a:lnTo>
                  <a:pt x="1577" y="95"/>
                </a:lnTo>
                <a:lnTo>
                  <a:pt x="1685" y="51"/>
                </a:lnTo>
                <a:lnTo>
                  <a:pt x="1787" y="0"/>
                </a:lnTo>
              </a:path>
            </a:pathLst>
          </a:cu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endParaRPr lang="en-US" altLang="zh-CN" sz="1599" kern="0" dirty="0">
              <a:solidFill>
                <a:srgbClr val="1D1D1A"/>
              </a:solidFill>
              <a:latin typeface="Huawei Sans" panose="020C0503030203020204" pitchFamily="34" charset="0"/>
            </a:endParaRPr>
          </a:p>
        </p:txBody>
      </p:sp>
      <p:sp>
        <p:nvSpPr>
          <p:cNvPr id="20" name="Freeform 12"/>
          <p:cNvSpPr>
            <a:spLocks noChangeAspect="1"/>
          </p:cNvSpPr>
          <p:nvPr/>
        </p:nvSpPr>
        <p:spPr bwMode="auto">
          <a:xfrm>
            <a:off x="9114270" y="3922280"/>
            <a:ext cx="1406205" cy="122816"/>
          </a:xfrm>
          <a:custGeom>
            <a:avLst/>
            <a:gdLst>
              <a:gd name="T0" fmla="*/ 0 w 1789"/>
              <a:gd name="T1" fmla="*/ 0 h 221"/>
              <a:gd name="T2" fmla="*/ 3 w 1789"/>
              <a:gd name="T3" fmla="*/ 2 h 221"/>
              <a:gd name="T4" fmla="*/ 7 w 1789"/>
              <a:gd name="T5" fmla="*/ 3 h 221"/>
              <a:gd name="T6" fmla="*/ 10 w 1789"/>
              <a:gd name="T7" fmla="*/ 4 h 221"/>
              <a:gd name="T8" fmla="*/ 14 w 1789"/>
              <a:gd name="T9" fmla="*/ 5 h 221"/>
              <a:gd name="T10" fmla="*/ 17 w 1789"/>
              <a:gd name="T11" fmla="*/ 6 h 221"/>
              <a:gd name="T12" fmla="*/ 21 w 1789"/>
              <a:gd name="T13" fmla="*/ 6 h 221"/>
              <a:gd name="T14" fmla="*/ 25 w 1789"/>
              <a:gd name="T15" fmla="*/ 7 h 221"/>
              <a:gd name="T16" fmla="*/ 28 w 1789"/>
              <a:gd name="T17" fmla="*/ 7 h 221"/>
              <a:gd name="T18" fmla="*/ 32 w 1789"/>
              <a:gd name="T19" fmla="*/ 7 h 221"/>
              <a:gd name="T20" fmla="*/ 36 w 1789"/>
              <a:gd name="T21" fmla="*/ 6 h 221"/>
              <a:gd name="T22" fmla="*/ 39 w 1789"/>
              <a:gd name="T23" fmla="*/ 6 h 221"/>
              <a:gd name="T24" fmla="*/ 43 w 1789"/>
              <a:gd name="T25" fmla="*/ 5 h 221"/>
              <a:gd name="T26" fmla="*/ 47 w 1789"/>
              <a:gd name="T27" fmla="*/ 4 h 221"/>
              <a:gd name="T28" fmla="*/ 50 w 1789"/>
              <a:gd name="T29" fmla="*/ 3 h 221"/>
              <a:gd name="T30" fmla="*/ 53 w 1789"/>
              <a:gd name="T31" fmla="*/ 2 h 221"/>
              <a:gd name="T32" fmla="*/ 57 w 1789"/>
              <a:gd name="T33" fmla="*/ 0 h 2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9"/>
              <a:gd name="T52" fmla="*/ 0 h 221"/>
              <a:gd name="T53" fmla="*/ 1789 w 1789"/>
              <a:gd name="T54" fmla="*/ 221 h 2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9" h="221">
                <a:moveTo>
                  <a:pt x="0" y="0"/>
                </a:moveTo>
                <a:lnTo>
                  <a:pt x="104" y="52"/>
                </a:lnTo>
                <a:lnTo>
                  <a:pt x="210" y="96"/>
                </a:lnTo>
                <a:lnTo>
                  <a:pt x="321" y="135"/>
                </a:lnTo>
                <a:lnTo>
                  <a:pt x="432" y="166"/>
                </a:lnTo>
                <a:lnTo>
                  <a:pt x="546" y="190"/>
                </a:lnTo>
                <a:lnTo>
                  <a:pt x="662" y="208"/>
                </a:lnTo>
                <a:lnTo>
                  <a:pt x="778" y="217"/>
                </a:lnTo>
                <a:lnTo>
                  <a:pt x="894" y="221"/>
                </a:lnTo>
                <a:lnTo>
                  <a:pt x="1011" y="217"/>
                </a:lnTo>
                <a:lnTo>
                  <a:pt x="1127" y="208"/>
                </a:lnTo>
                <a:lnTo>
                  <a:pt x="1243" y="190"/>
                </a:lnTo>
                <a:lnTo>
                  <a:pt x="1357" y="166"/>
                </a:lnTo>
                <a:lnTo>
                  <a:pt x="1469" y="135"/>
                </a:lnTo>
                <a:lnTo>
                  <a:pt x="1577" y="96"/>
                </a:lnTo>
                <a:lnTo>
                  <a:pt x="1685" y="52"/>
                </a:lnTo>
                <a:lnTo>
                  <a:pt x="1789" y="0"/>
                </a:lnTo>
              </a:path>
            </a:pathLst>
          </a:cu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endParaRPr lang="en-US" altLang="zh-CN" sz="1599" kern="0" dirty="0">
              <a:solidFill>
                <a:srgbClr val="1D1D1A"/>
              </a:solidFill>
              <a:latin typeface="Huawei Sans" panose="020C0503030203020204" pitchFamily="34" charset="0"/>
            </a:endParaRPr>
          </a:p>
        </p:txBody>
      </p:sp>
      <p:sp>
        <p:nvSpPr>
          <p:cNvPr id="21" name="Text Box 13"/>
          <p:cNvSpPr txBox="1">
            <a:spLocks noChangeAspect="1" noChangeArrowheads="1"/>
          </p:cNvSpPr>
          <p:nvPr/>
        </p:nvSpPr>
        <p:spPr bwMode="auto">
          <a:xfrm>
            <a:off x="9308016" y="2812912"/>
            <a:ext cx="1032463" cy="225033"/>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solidFill>
                  <a:srgbClr val="1D1D1A"/>
                </a:solidFill>
                <a:effectLst/>
                <a:uLnTx/>
                <a:uFillTx/>
              </a:defRPr>
            </a:lvl1pPr>
          </a:lstStyle>
          <a:p>
            <a:r>
              <a:rPr lang="en-US" sz="1000" dirty="0">
                <a:latin typeface="Huawei Sans" panose="020C0503030203020204" pitchFamily="34" charset="0"/>
              </a:rPr>
              <a:t>Domain name info</a:t>
            </a:r>
            <a:endParaRPr lang="en-US" altLang="zh-CN" sz="1000" dirty="0">
              <a:latin typeface="Huawei Sans" panose="020C0503030203020204" pitchFamily="34" charset="0"/>
            </a:endParaRPr>
          </a:p>
        </p:txBody>
      </p:sp>
      <p:sp>
        <p:nvSpPr>
          <p:cNvPr id="28" name="任意多边形 27"/>
          <p:cNvSpPr/>
          <p:nvPr/>
        </p:nvSpPr>
        <p:spPr>
          <a:xfrm>
            <a:off x="8390481" y="2967693"/>
            <a:ext cx="609362" cy="976771"/>
          </a:xfrm>
          <a:custGeom>
            <a:avLst/>
            <a:gdLst>
              <a:gd name="connsiteX0" fmla="*/ 609600 w 609600"/>
              <a:gd name="connsiteY0" fmla="*/ 0 h 977153"/>
              <a:gd name="connsiteX1" fmla="*/ 609600 w 609600"/>
              <a:gd name="connsiteY1" fmla="*/ 977153 h 977153"/>
              <a:gd name="connsiteX2" fmla="*/ 0 w 609600"/>
              <a:gd name="connsiteY2" fmla="*/ 600635 h 977153"/>
              <a:gd name="connsiteX3" fmla="*/ 0 w 609600"/>
              <a:gd name="connsiteY3" fmla="*/ 152400 h 977153"/>
              <a:gd name="connsiteX4" fmla="*/ 609600 w 609600"/>
              <a:gd name="connsiteY4" fmla="*/ 0 h 97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77153">
                <a:moveTo>
                  <a:pt x="609600" y="0"/>
                </a:moveTo>
                <a:lnTo>
                  <a:pt x="609600" y="977153"/>
                </a:lnTo>
                <a:lnTo>
                  <a:pt x="0" y="600635"/>
                </a:lnTo>
                <a:lnTo>
                  <a:pt x="0" y="152400"/>
                </a:lnTo>
                <a:lnTo>
                  <a:pt x="609600" y="0"/>
                </a:lnTo>
                <a:close/>
              </a:path>
            </a:pathLst>
          </a:custGeom>
          <a:gradFill flip="none" rotWithShape="1">
            <a:gsLst>
              <a:gs pos="0">
                <a:sysClr val="window" lastClr="FFFFFF"/>
              </a:gs>
              <a:gs pos="100000">
                <a:srgbClr val="00B0F0">
                  <a:alpha val="26000"/>
                </a:srgbClr>
              </a:gs>
            </a:gsLst>
            <a:lin ang="10800000" scaled="1"/>
            <a:tileRect/>
          </a:gradFill>
          <a:ln w="12700" cap="flat" cmpd="sng" algn="ctr">
            <a:gradFill flip="none" rotWithShape="1">
              <a:gsLst>
                <a:gs pos="0">
                  <a:srgbClr val="1AABE2">
                    <a:lumMod val="5000"/>
                    <a:lumOff val="95000"/>
                  </a:srgbClr>
                </a:gs>
                <a:gs pos="100000">
                  <a:srgbClr val="00B0F0"/>
                </a:gs>
              </a:gsLst>
              <a:lin ang="5400000" scaled="1"/>
              <a:tileRect/>
            </a:gradFill>
            <a:prstDash val="solid"/>
            <a:miter lim="800000"/>
          </a:ln>
          <a:effectLst/>
        </p:spPr>
        <p:txBody>
          <a:bodyPr rtlCol="0" anchor="ctr"/>
          <a:lstStyle/>
          <a:p>
            <a:pPr algn="ctr" defTabSz="914034"/>
            <a:endParaRPr lang="en-US" altLang="zh-CN" sz="1799" kern="0" dirty="0">
              <a:solidFill>
                <a:prstClr val="white"/>
              </a:solidFill>
              <a:latin typeface="Huawei Sans" panose="020C0503030203020204" pitchFamily="34" charset="0"/>
              <a:ea typeface="方正兰亭黑简体"/>
            </a:endParaRPr>
          </a:p>
        </p:txBody>
      </p:sp>
      <p:sp>
        <p:nvSpPr>
          <p:cNvPr id="30" name="Text Box 13"/>
          <p:cNvSpPr txBox="1">
            <a:spLocks noChangeAspect="1" noChangeArrowheads="1"/>
          </p:cNvSpPr>
          <p:nvPr/>
        </p:nvSpPr>
        <p:spPr bwMode="auto">
          <a:xfrm>
            <a:off x="9418326" y="3127361"/>
            <a:ext cx="796698" cy="225033"/>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solidFill>
                  <a:srgbClr val="1D1D1A"/>
                </a:solidFill>
                <a:effectLst/>
                <a:uLnTx/>
                <a:uFillTx/>
              </a:defRPr>
            </a:lvl1pPr>
          </a:lstStyle>
          <a:p>
            <a:r>
              <a:rPr lang="en-US" sz="1399" dirty="0">
                <a:latin typeface="Huawei Sans" panose="020C0503030203020204" pitchFamily="34" charset="0"/>
              </a:rPr>
              <a:t>Row 1</a:t>
            </a:r>
            <a:endParaRPr lang="en-US" altLang="zh-CN" sz="1399" dirty="0">
              <a:latin typeface="Huawei Sans" panose="020C0503030203020204" pitchFamily="34" charset="0"/>
            </a:endParaRPr>
          </a:p>
        </p:txBody>
      </p:sp>
      <p:sp>
        <p:nvSpPr>
          <p:cNvPr id="31" name="Text Box 13"/>
          <p:cNvSpPr txBox="1">
            <a:spLocks noChangeAspect="1" noChangeArrowheads="1"/>
          </p:cNvSpPr>
          <p:nvPr/>
        </p:nvSpPr>
        <p:spPr bwMode="auto">
          <a:xfrm>
            <a:off x="9418326" y="3445356"/>
            <a:ext cx="796698" cy="225033"/>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solidFill>
                  <a:srgbClr val="1D1D1A"/>
                </a:solidFill>
                <a:effectLst/>
                <a:uLnTx/>
                <a:uFillTx/>
              </a:defRPr>
            </a:lvl1pPr>
          </a:lstStyle>
          <a:p>
            <a:r>
              <a:rPr lang="en-US" sz="1399" dirty="0">
                <a:latin typeface="Huawei Sans" panose="020C0503030203020204" pitchFamily="34" charset="0"/>
              </a:rPr>
              <a:t>Row 2</a:t>
            </a:r>
            <a:endParaRPr lang="en-US" altLang="zh-CN" sz="1399" dirty="0">
              <a:latin typeface="Huawei Sans" panose="020C0503030203020204" pitchFamily="34" charset="0"/>
            </a:endParaRPr>
          </a:p>
        </p:txBody>
      </p:sp>
      <p:sp>
        <p:nvSpPr>
          <p:cNvPr id="32" name="Text Box 13"/>
          <p:cNvSpPr txBox="1">
            <a:spLocks noChangeAspect="1" noChangeArrowheads="1"/>
          </p:cNvSpPr>
          <p:nvPr/>
        </p:nvSpPr>
        <p:spPr bwMode="auto">
          <a:xfrm>
            <a:off x="9418326" y="3785639"/>
            <a:ext cx="796698" cy="225033"/>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solidFill>
                  <a:srgbClr val="1D1D1A"/>
                </a:solidFill>
                <a:effectLst/>
                <a:uLnTx/>
                <a:uFillTx/>
              </a:defRPr>
            </a:lvl1pPr>
          </a:lstStyle>
          <a:p>
            <a:r>
              <a:rPr lang="en-US" sz="1399" dirty="0">
                <a:latin typeface="Huawei Sans" panose="020C0503030203020204" pitchFamily="34" charset="0"/>
              </a:rPr>
              <a:t>Row 3</a:t>
            </a:r>
            <a:endParaRPr lang="en-US" altLang="zh-CN" sz="1399" dirty="0">
              <a:latin typeface="Huawei Sans" panose="020C0503030203020204" pitchFamily="34" charset="0"/>
            </a:endParaRPr>
          </a:p>
        </p:txBody>
      </p:sp>
      <p:sp>
        <p:nvSpPr>
          <p:cNvPr id="41" name="文本框 40"/>
          <p:cNvSpPr txBox="1"/>
          <p:nvPr/>
        </p:nvSpPr>
        <p:spPr>
          <a:xfrm>
            <a:off x="1375977" y="3729880"/>
            <a:ext cx="1374973" cy="307657"/>
          </a:xfrm>
          <a:prstGeom prst="rect">
            <a:avLst/>
          </a:prstGeom>
          <a:noFill/>
        </p:spPr>
        <p:txBody>
          <a:bodyPr wrap="square" rtlCol="0">
            <a:spAutoFit/>
          </a:bodyPr>
          <a:lstStyle/>
          <a:p>
            <a:r>
              <a:rPr lang="en-US" sz="1399" dirty="0">
                <a:latin typeface="Huawei Sans" panose="020C0503030203020204" pitchFamily="34" charset="0"/>
              </a:rPr>
              <a:t>DNS request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椭圆 41"/>
          <p:cNvSpPr>
            <a:spLocks noChangeAspect="1"/>
          </p:cNvSpPr>
          <p:nvPr/>
        </p:nvSpPr>
        <p:spPr>
          <a:xfrm>
            <a:off x="1213927" y="3790720"/>
            <a:ext cx="185976" cy="185976"/>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文本框 42"/>
          <p:cNvSpPr txBox="1"/>
          <p:nvPr/>
        </p:nvSpPr>
        <p:spPr>
          <a:xfrm>
            <a:off x="1363733" y="4045420"/>
            <a:ext cx="1374973" cy="307657"/>
          </a:xfrm>
          <a:prstGeom prst="rect">
            <a:avLst/>
          </a:prstGeom>
          <a:noFill/>
        </p:spPr>
        <p:txBody>
          <a:bodyPr wrap="square" rtlCol="0">
            <a:spAutoFit/>
          </a:bodyPr>
          <a:lstStyle/>
          <a:p>
            <a:r>
              <a:rPr lang="en-US" sz="1399" dirty="0">
                <a:latin typeface="Huawei Sans" panose="020C0503030203020204" pitchFamily="34" charset="0"/>
              </a:rPr>
              <a:t>DNS response</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椭圆 43"/>
          <p:cNvSpPr>
            <a:spLocks noChangeAspect="1"/>
          </p:cNvSpPr>
          <p:nvPr/>
        </p:nvSpPr>
        <p:spPr>
          <a:xfrm>
            <a:off x="1213927" y="4106260"/>
            <a:ext cx="185976" cy="185976"/>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1" name="组合 50"/>
          <p:cNvGrpSpPr/>
          <p:nvPr/>
        </p:nvGrpSpPr>
        <p:grpSpPr>
          <a:xfrm>
            <a:off x="4923635" y="4578010"/>
            <a:ext cx="1805344" cy="185976"/>
            <a:chOff x="4922611" y="4562738"/>
            <a:chExt cx="1806049" cy="186049"/>
          </a:xfrm>
        </p:grpSpPr>
        <p:cxnSp>
          <p:nvCxnSpPr>
            <p:cNvPr id="46" name="直接箭头连接符 45"/>
            <p:cNvCxnSpPr/>
            <p:nvPr/>
          </p:nvCxnSpPr>
          <p:spPr>
            <a:xfrm>
              <a:off x="5108660" y="4655764"/>
              <a:ext cx="1620000"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椭圆 46"/>
            <p:cNvSpPr>
              <a:spLocks noChangeAspect="1"/>
            </p:cNvSpPr>
            <p:nvPr/>
          </p:nvSpPr>
          <p:spPr>
            <a:xfrm>
              <a:off x="4922611" y="4562738"/>
              <a:ext cx="186049" cy="186049"/>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0" name="组合 49"/>
          <p:cNvGrpSpPr/>
          <p:nvPr/>
        </p:nvGrpSpPr>
        <p:grpSpPr>
          <a:xfrm>
            <a:off x="4920690" y="5570912"/>
            <a:ext cx="1811235" cy="185976"/>
            <a:chOff x="4922611" y="5329700"/>
            <a:chExt cx="1811943" cy="186049"/>
          </a:xfrm>
        </p:grpSpPr>
        <p:cxnSp>
          <p:nvCxnSpPr>
            <p:cNvPr id="37" name="直接箭头连接符 36"/>
            <p:cNvCxnSpPr/>
            <p:nvPr/>
          </p:nvCxnSpPr>
          <p:spPr>
            <a:xfrm>
              <a:off x="4922611" y="5422725"/>
              <a:ext cx="1620000"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9" name="椭圆 48"/>
            <p:cNvSpPr>
              <a:spLocks noChangeAspect="1"/>
            </p:cNvSpPr>
            <p:nvPr/>
          </p:nvSpPr>
          <p:spPr>
            <a:xfrm>
              <a:off x="6548505" y="5329700"/>
              <a:ext cx="186049" cy="186049"/>
            </a:xfrm>
            <a:prstGeom prst="ellipse">
              <a:avLst/>
            </a:prstGeom>
            <a:solidFill>
              <a:schemeClr val="bg1"/>
            </a:solidFill>
            <a:ln w="254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15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aphicFrame>
        <p:nvGraphicFramePr>
          <p:cNvPr id="52" name="表格 51">
            <a:extLst>
              <a:ext uri="{FF2B5EF4-FFF2-40B4-BE49-F238E27FC236}">
                <a16:creationId xmlns="" xmlns:a16="http://schemas.microsoft.com/office/drawing/2014/main" id="{5DF2E6DD-9D95-44CF-A862-1E423E4FA348}"/>
              </a:ext>
            </a:extLst>
          </p:cNvPr>
          <p:cNvGraphicFramePr>
            <a:graphicFrameLocks noGrp="1"/>
          </p:cNvGraphicFramePr>
          <p:nvPr>
            <p:extLst/>
          </p:nvPr>
        </p:nvGraphicFramePr>
        <p:xfrm>
          <a:off x="4390037" y="3880738"/>
          <a:ext cx="3139103" cy="602092"/>
        </p:xfrm>
        <a:graphic>
          <a:graphicData uri="http://schemas.openxmlformats.org/drawingml/2006/table">
            <a:tbl>
              <a:tblPr/>
              <a:tblGrid>
                <a:gridCol w="3139103">
                  <a:extLst>
                    <a:ext uri="{9D8B030D-6E8A-4147-A177-3AD203B41FA5}">
                      <a16:colId xmlns="" xmlns:a16="http://schemas.microsoft.com/office/drawing/2014/main" val="20000"/>
                    </a:ext>
                  </a:extLst>
                </a:gridCol>
              </a:tblGrid>
              <a:tr h="3010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solidFill>
                          <a:latin typeface="Huawei Sans" panose="020C0503030203020204" pitchFamily="34" charset="0"/>
                        </a:rPr>
                        <a:t>DNS query: domain name A</a:t>
                      </a:r>
                      <a:endParaRPr lang="en-US" sz="1200" dirty="0">
                        <a:solidFill>
                          <a:schemeClr val="bg1"/>
                        </a:solidFill>
                        <a:latin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2874807405"/>
                  </a:ext>
                </a:extLst>
              </a:tr>
              <a:tr h="3010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tx1"/>
                          </a:solidFill>
                          <a:latin typeface="Huawei Sans" panose="020C0503030203020204" pitchFamily="34" charset="0"/>
                        </a:rPr>
                        <a:t>UDP</a:t>
                      </a:r>
                      <a:endParaRPr kumimoji="0" lang="en-US" altLang="zh-CN" sz="12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rgbClr val="F4FBFE"/>
                    </a:solidFill>
                  </a:tcPr>
                </a:tc>
                <a:extLst>
                  <a:ext uri="{0D108BD9-81ED-4DB2-BD59-A6C34878D82A}">
                    <a16:rowId xmlns="" xmlns:a16="http://schemas.microsoft.com/office/drawing/2014/main" val="3158806002"/>
                  </a:ext>
                </a:extLst>
              </a:tr>
            </a:tbl>
          </a:graphicData>
        </a:graphic>
      </p:graphicFrame>
      <p:graphicFrame>
        <p:nvGraphicFramePr>
          <p:cNvPr id="53" name="表格 52">
            <a:extLst>
              <a:ext uri="{FF2B5EF4-FFF2-40B4-BE49-F238E27FC236}">
                <a16:creationId xmlns="" xmlns:a16="http://schemas.microsoft.com/office/drawing/2014/main" id="{5DF2E6DD-9D95-44CF-A862-1E423E4FA348}"/>
              </a:ext>
            </a:extLst>
          </p:cNvPr>
          <p:cNvGraphicFramePr>
            <a:graphicFrameLocks noGrp="1"/>
          </p:cNvGraphicFramePr>
          <p:nvPr>
            <p:extLst/>
          </p:nvPr>
        </p:nvGraphicFramePr>
        <p:xfrm>
          <a:off x="4390037" y="4889855"/>
          <a:ext cx="3139103" cy="602092"/>
        </p:xfrm>
        <a:graphic>
          <a:graphicData uri="http://schemas.openxmlformats.org/drawingml/2006/table">
            <a:tbl>
              <a:tblPr/>
              <a:tblGrid>
                <a:gridCol w="3139103">
                  <a:extLst>
                    <a:ext uri="{9D8B030D-6E8A-4147-A177-3AD203B41FA5}">
                      <a16:colId xmlns="" xmlns:a16="http://schemas.microsoft.com/office/drawing/2014/main" val="20000"/>
                    </a:ext>
                  </a:extLst>
                </a:gridCol>
              </a:tblGrid>
              <a:tr h="3010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solidFill>
                          <a:latin typeface="Huawei Sans" panose="020C0503030203020204" pitchFamily="34" charset="0"/>
                        </a:rPr>
                        <a:t>DNS reply: IP of</a:t>
                      </a:r>
                      <a:r>
                        <a:rPr lang="en-US" sz="1200" baseline="0" dirty="0" smtClean="0">
                          <a:solidFill>
                            <a:schemeClr val="bg1"/>
                          </a:solidFill>
                          <a:latin typeface="Huawei Sans" panose="020C0503030203020204" pitchFamily="34" charset="0"/>
                        </a:rPr>
                        <a:t> </a:t>
                      </a:r>
                      <a:r>
                        <a:rPr lang="en-US" altLang="zh-CN" sz="1200" dirty="0" smtClean="0">
                          <a:solidFill>
                            <a:schemeClr val="bg1"/>
                          </a:solidFill>
                          <a:latin typeface="Huawei Sans" panose="020C0503030203020204" pitchFamily="34" charset="0"/>
                        </a:rPr>
                        <a:t>domain name A</a:t>
                      </a:r>
                      <a:r>
                        <a:rPr lang="en-US" sz="1200" dirty="0" smtClean="0">
                          <a:solidFill>
                            <a:schemeClr val="bg1"/>
                          </a:solidFill>
                          <a:latin typeface="Huawei Sans" panose="020C0503030203020204" pitchFamily="34" charset="0"/>
                        </a:rPr>
                        <a:t> is 1.1.1.1</a:t>
                      </a:r>
                      <a:endParaRPr kumimoji="0" lang="en-US" altLang="zh-CN" sz="12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2874807405"/>
                  </a:ext>
                </a:extLst>
              </a:tr>
              <a:tr h="3010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tx1"/>
                          </a:solidFill>
                          <a:latin typeface="Huawei Sans" panose="020C0503030203020204" pitchFamily="34" charset="0"/>
                        </a:rPr>
                        <a:t>UDP</a:t>
                      </a:r>
                      <a:endParaRPr kumimoji="0" lang="en-US" altLang="zh-CN" sz="12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68535" marR="68535" marT="24842" marB="24842"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solidFill>
                      <a:srgbClr val="F4FBFE"/>
                    </a:solidFill>
                  </a:tcPr>
                </a:tc>
                <a:extLst>
                  <a:ext uri="{0D108BD9-81ED-4DB2-BD59-A6C34878D82A}">
                    <a16:rowId xmlns="" xmlns:a16="http://schemas.microsoft.com/office/drawing/2014/main" val="3158806002"/>
                  </a:ext>
                </a:extLst>
              </a:tr>
            </a:tbl>
          </a:graphicData>
        </a:graphic>
      </p:graphicFrame>
    </p:spTree>
    <p:extLst>
      <p:ext uri="{BB962C8B-B14F-4D97-AF65-F5344CB8AC3E}">
        <p14:creationId xmlns:p14="http://schemas.microsoft.com/office/powerpoint/2010/main" val="2923245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占位符 2"/>
          <p:cNvSpPr>
            <a:spLocks noGrp="1"/>
          </p:cNvSpPr>
          <p:nvPr>
            <p:ph type="body" sz="quarter" idx="10"/>
          </p:nvPr>
        </p:nvSpPr>
        <p:spPr/>
        <p:txBody>
          <a:bodyPr/>
          <a:lstStyle/>
          <a:p>
            <a:r>
              <a:rPr lang="en-US" sz="1799" dirty="0"/>
              <a:t>The domain name is in the format of </a:t>
            </a:r>
            <a:r>
              <a:rPr lang="en-US" sz="1799" i="1" dirty="0" err="1"/>
              <a:t>hostname.second</a:t>
            </a:r>
            <a:r>
              <a:rPr lang="en-US" sz="1799" i="1" dirty="0"/>
              <a:t>-level </a:t>
            </a:r>
            <a:r>
              <a:rPr lang="en-US" sz="1799" i="1" dirty="0" err="1"/>
              <a:t>domain.top</a:t>
            </a:r>
            <a:r>
              <a:rPr lang="en-US" sz="1799" i="1" dirty="0"/>
              <a:t>-level </a:t>
            </a:r>
            <a:r>
              <a:rPr lang="en-US" sz="1799" i="1" dirty="0" err="1"/>
              <a:t>domain</a:t>
            </a:r>
            <a:r>
              <a:rPr lang="en-US" sz="1799" dirty="0" err="1"/>
              <a:t>.</a:t>
            </a:r>
            <a:r>
              <a:rPr lang="en-US" sz="1799" i="1" dirty="0" err="1"/>
              <a:t>root</a:t>
            </a:r>
            <a:r>
              <a:rPr lang="en-US" sz="1799" i="1" dirty="0"/>
              <a:t> domain</a:t>
            </a:r>
            <a:r>
              <a:rPr lang="en-US" sz="1799" dirty="0"/>
              <a:t>. The root domain is represented by a dot (.). Generally, the root domain is denoted by an empty name (that is, containing no characters).</a:t>
            </a:r>
            <a:endParaRPr lang="en-US" altLang="zh-CN" sz="1799" dirty="0"/>
          </a:p>
        </p:txBody>
      </p:sp>
      <p:sp>
        <p:nvSpPr>
          <p:cNvPr id="2" name="标题 1"/>
          <p:cNvSpPr>
            <a:spLocks noGrp="1"/>
          </p:cNvSpPr>
          <p:nvPr>
            <p:ph type="title"/>
          </p:nvPr>
        </p:nvSpPr>
        <p:spPr/>
        <p:txBody>
          <a:bodyPr/>
          <a:lstStyle/>
          <a:p>
            <a:r>
              <a:rPr lang="en-US" dirty="0" smtClean="0">
                <a:latin typeface="Huawei Sans" panose="020C0503030203020204" pitchFamily="34" charset="0"/>
              </a:rPr>
              <a:t>Domain Name Format</a:t>
            </a:r>
            <a:endParaRPr lang="en-US" altLang="zh-CN" dirty="0">
              <a:latin typeface="Huawei Sans" panose="020C0503030203020204" pitchFamily="34" charset="0"/>
            </a:endParaRPr>
          </a:p>
        </p:txBody>
      </p:sp>
      <p:cxnSp>
        <p:nvCxnSpPr>
          <p:cNvPr id="50" name="直接箭头连接符 49"/>
          <p:cNvCxnSpPr>
            <a:stCxn id="6" idx="2"/>
            <a:endCxn id="48" idx="0"/>
          </p:cNvCxnSpPr>
          <p:nvPr/>
        </p:nvCxnSpPr>
        <p:spPr>
          <a:xfrm flipH="1">
            <a:off x="2602774" y="3896213"/>
            <a:ext cx="1" cy="585184"/>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48" idx="2"/>
            <a:endCxn id="49" idx="0"/>
          </p:cNvCxnSpPr>
          <p:nvPr/>
        </p:nvCxnSpPr>
        <p:spPr>
          <a:xfrm>
            <a:off x="2602774" y="4954710"/>
            <a:ext cx="0" cy="683734"/>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5804758" y="2419679"/>
            <a:ext cx="57721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r>
              <a:rPr lang="en-US" sz="1399" b="1" dirty="0">
                <a:solidFill>
                  <a:srgbClr val="1D1D1A"/>
                </a:solidFill>
                <a:latin typeface="Huawei Sans" panose="020C0503030203020204" pitchFamily="34" charset="0"/>
              </a:rPr>
              <a:t>.</a:t>
            </a:r>
          </a:p>
        </p:txBody>
      </p:sp>
      <p:sp>
        <p:nvSpPr>
          <p:cNvPr id="58" name="文本框 57"/>
          <p:cNvSpPr txBox="1"/>
          <p:nvPr/>
        </p:nvSpPr>
        <p:spPr>
          <a:xfrm>
            <a:off x="4421224" y="2502508"/>
            <a:ext cx="1374973" cy="307657"/>
          </a:xfrm>
          <a:prstGeom prst="rect">
            <a:avLst/>
          </a:prstGeom>
          <a:noFill/>
        </p:spPr>
        <p:txBody>
          <a:bodyPr wrap="square" rtlCol="0">
            <a:spAutoFit/>
          </a:bodyPr>
          <a:lstStyle/>
          <a:p>
            <a:pPr algn="ctr"/>
            <a:r>
              <a:rPr lang="en-US" sz="1399" dirty="0">
                <a:latin typeface="Huawei Sans" panose="020C0503030203020204" pitchFamily="34" charset="0"/>
              </a:rPr>
              <a:t>Root domain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2217842" y="3422899"/>
            <a:ext cx="76986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a:solidFill>
                  <a:srgbClr val="1D1D1A"/>
                </a:solidFill>
                <a:latin typeface="Huawei Sans" panose="020C0503030203020204" pitchFamily="34" charset="0"/>
              </a:rPr>
              <a:t>.com</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7" name="圆角矩形 6"/>
          <p:cNvSpPr/>
          <p:nvPr/>
        </p:nvSpPr>
        <p:spPr>
          <a:xfrm>
            <a:off x="3550232" y="3422899"/>
            <a:ext cx="76986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err="1">
                <a:solidFill>
                  <a:srgbClr val="1D1D1A"/>
                </a:solidFill>
                <a:latin typeface="Huawei Sans" panose="020C0503030203020204" pitchFamily="34" charset="0"/>
              </a:rPr>
              <a:t>.net</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8" name="圆角矩形 7"/>
          <p:cNvSpPr/>
          <p:nvPr/>
        </p:nvSpPr>
        <p:spPr>
          <a:xfrm>
            <a:off x="4875346" y="3422899"/>
            <a:ext cx="76986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a:solidFill>
                  <a:srgbClr val="1D1D1A"/>
                </a:solidFill>
                <a:latin typeface="Huawei Sans" panose="020C0503030203020204" pitchFamily="34" charset="0"/>
              </a:rPr>
              <a:t>.</a:t>
            </a:r>
            <a:r>
              <a:rPr lang="en-US" sz="1599" dirty="0" err="1">
                <a:solidFill>
                  <a:srgbClr val="1D1D1A"/>
                </a:solidFill>
                <a:latin typeface="Huawei Sans" panose="020C0503030203020204" pitchFamily="34" charset="0"/>
              </a:rPr>
              <a:t>cn</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9" name="圆角矩形 8"/>
          <p:cNvSpPr/>
          <p:nvPr/>
        </p:nvSpPr>
        <p:spPr>
          <a:xfrm>
            <a:off x="6200461" y="3422899"/>
            <a:ext cx="76986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a:solidFill>
                  <a:srgbClr val="1D1D1A"/>
                </a:solidFill>
                <a:latin typeface="Huawei Sans" panose="020C0503030203020204" pitchFamily="34" charset="0"/>
              </a:rPr>
              <a:t>.</a:t>
            </a:r>
            <a:r>
              <a:rPr lang="en-US" sz="1599" dirty="0" err="1">
                <a:solidFill>
                  <a:srgbClr val="1D1D1A"/>
                </a:solidFill>
                <a:latin typeface="Huawei Sans" panose="020C0503030203020204" pitchFamily="34" charset="0"/>
              </a:rPr>
              <a:t>edu</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10" name="圆角矩形 9"/>
          <p:cNvSpPr/>
          <p:nvPr/>
        </p:nvSpPr>
        <p:spPr>
          <a:xfrm>
            <a:off x="7525575" y="3422899"/>
            <a:ext cx="76986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a:solidFill>
                  <a:srgbClr val="1D1D1A"/>
                </a:solidFill>
                <a:latin typeface="Huawei Sans" panose="020C0503030203020204" pitchFamily="34" charset="0"/>
              </a:rPr>
              <a:t>.org</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11" name="圆角矩形 10"/>
          <p:cNvSpPr/>
          <p:nvPr/>
        </p:nvSpPr>
        <p:spPr>
          <a:xfrm>
            <a:off x="8850690" y="3422899"/>
            <a:ext cx="76986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a:solidFill>
                  <a:srgbClr val="1D1D1A"/>
                </a:solidFill>
                <a:latin typeface="Huawei Sans" panose="020C0503030203020204" pitchFamily="34" charset="0"/>
              </a:rPr>
              <a:t>.</a:t>
            </a:r>
            <a:r>
              <a:rPr lang="en-US" sz="1599" dirty="0" err="1">
                <a:solidFill>
                  <a:srgbClr val="1D1D1A"/>
                </a:solidFill>
                <a:latin typeface="Huawei Sans" panose="020C0503030203020204" pitchFamily="34" charset="0"/>
              </a:rPr>
              <a:t>gov</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59" name="文本框 58"/>
          <p:cNvSpPr txBox="1"/>
          <p:nvPr/>
        </p:nvSpPr>
        <p:spPr>
          <a:xfrm>
            <a:off x="510408" y="3505728"/>
            <a:ext cx="1374973" cy="523016"/>
          </a:xfrm>
          <a:prstGeom prst="rect">
            <a:avLst/>
          </a:prstGeom>
          <a:noFill/>
        </p:spPr>
        <p:txBody>
          <a:bodyPr wrap="square" rtlCol="0">
            <a:spAutoFit/>
          </a:bodyPr>
          <a:lstStyle/>
          <a:p>
            <a:pPr algn="ctr"/>
            <a:r>
              <a:rPr lang="en-US" sz="1399" dirty="0">
                <a:latin typeface="Huawei Sans" panose="020C0503030203020204" pitchFamily="34" charset="0"/>
              </a:rPr>
              <a:t>Top-level domain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圆角矩形 47"/>
          <p:cNvSpPr/>
          <p:nvPr/>
        </p:nvSpPr>
        <p:spPr>
          <a:xfrm>
            <a:off x="2060061" y="4481397"/>
            <a:ext cx="108542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err="1">
                <a:solidFill>
                  <a:srgbClr val="1D1D1A"/>
                </a:solidFill>
                <a:latin typeface="Huawei Sans" panose="020C0503030203020204" pitchFamily="34" charset="0"/>
              </a:rPr>
              <a:t>huawei</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60" name="文本框 59"/>
          <p:cNvSpPr txBox="1"/>
          <p:nvPr/>
        </p:nvSpPr>
        <p:spPr>
          <a:xfrm>
            <a:off x="510408" y="4335715"/>
            <a:ext cx="1374973" cy="523016"/>
          </a:xfrm>
          <a:prstGeom prst="rect">
            <a:avLst/>
          </a:prstGeom>
          <a:noFill/>
        </p:spPr>
        <p:txBody>
          <a:bodyPr wrap="square" rtlCol="0">
            <a:spAutoFit/>
          </a:bodyPr>
          <a:lstStyle/>
          <a:p>
            <a:pPr algn="ctr"/>
            <a:r>
              <a:rPr lang="en-US" sz="1399" dirty="0">
                <a:latin typeface="Huawei Sans" panose="020C0503030203020204" pitchFamily="34" charset="0"/>
              </a:rPr>
              <a:t>Second-level domain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48"/>
          <p:cNvSpPr/>
          <p:nvPr/>
        </p:nvSpPr>
        <p:spPr>
          <a:xfrm>
            <a:off x="2060061" y="5638444"/>
            <a:ext cx="1085426" cy="473313"/>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r>
              <a:rPr lang="en-US" sz="1599" dirty="0">
                <a:solidFill>
                  <a:srgbClr val="1D1D1A"/>
                </a:solidFill>
                <a:latin typeface="Huawei Sans" panose="020C0503030203020204" pitchFamily="34" charset="0"/>
              </a:rPr>
              <a:t>www</a:t>
            </a: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61" name="文本框 60"/>
          <p:cNvSpPr txBox="1"/>
          <p:nvPr/>
        </p:nvSpPr>
        <p:spPr>
          <a:xfrm>
            <a:off x="510408" y="5721274"/>
            <a:ext cx="1374973" cy="307657"/>
          </a:xfrm>
          <a:prstGeom prst="rect">
            <a:avLst/>
          </a:prstGeom>
          <a:noFill/>
        </p:spPr>
        <p:txBody>
          <a:bodyPr wrap="square" rtlCol="0">
            <a:spAutoFit/>
          </a:bodyPr>
          <a:lstStyle/>
          <a:p>
            <a:pPr algn="ctr"/>
            <a:r>
              <a:rPr lang="en-US" sz="1399" dirty="0">
                <a:latin typeface="Huawei Sans" panose="020C0503030203020204" pitchFamily="34" charset="0"/>
              </a:rPr>
              <a:t>Hostname</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直接箭头连接符 12"/>
          <p:cNvCxnSpPr>
            <a:stCxn id="5" idx="2"/>
            <a:endCxn id="6" idx="0"/>
          </p:cNvCxnSpPr>
          <p:nvPr/>
        </p:nvCxnSpPr>
        <p:spPr>
          <a:xfrm flipH="1">
            <a:off x="2602775" y="2892992"/>
            <a:ext cx="3490591" cy="529907"/>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5" idx="2"/>
            <a:endCxn id="7" idx="0"/>
          </p:cNvCxnSpPr>
          <p:nvPr/>
        </p:nvCxnSpPr>
        <p:spPr>
          <a:xfrm flipH="1">
            <a:off x="3935165" y="2892992"/>
            <a:ext cx="2158201" cy="529907"/>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 idx="2"/>
            <a:endCxn id="8" idx="0"/>
          </p:cNvCxnSpPr>
          <p:nvPr/>
        </p:nvCxnSpPr>
        <p:spPr>
          <a:xfrm flipH="1">
            <a:off x="5260279" y="2892992"/>
            <a:ext cx="833087" cy="529907"/>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5" idx="2"/>
            <a:endCxn id="9" idx="0"/>
          </p:cNvCxnSpPr>
          <p:nvPr/>
        </p:nvCxnSpPr>
        <p:spPr>
          <a:xfrm>
            <a:off x="6093366" y="2892992"/>
            <a:ext cx="492028" cy="529907"/>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5" idx="2"/>
            <a:endCxn id="10" idx="0"/>
          </p:cNvCxnSpPr>
          <p:nvPr/>
        </p:nvCxnSpPr>
        <p:spPr>
          <a:xfrm>
            <a:off x="6093366" y="2892992"/>
            <a:ext cx="1817142" cy="529907"/>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5" idx="2"/>
            <a:endCxn id="11" idx="0"/>
          </p:cNvCxnSpPr>
          <p:nvPr/>
        </p:nvCxnSpPr>
        <p:spPr>
          <a:xfrm>
            <a:off x="6093366" y="2892992"/>
            <a:ext cx="3142257" cy="529907"/>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49" idx="3"/>
            <a:endCxn id="90" idx="1"/>
          </p:cNvCxnSpPr>
          <p:nvPr/>
        </p:nvCxnSpPr>
        <p:spPr>
          <a:xfrm>
            <a:off x="3145487" y="5875101"/>
            <a:ext cx="799949" cy="1"/>
          </a:xfrm>
          <a:prstGeom prst="straightConnector1">
            <a:avLst/>
          </a:prstGeom>
          <a:noFill/>
          <a:ln w="28575" cap="flat" cmpd="sng" algn="ctr">
            <a:solidFill>
              <a:srgbClr val="FFD17D"/>
            </a:solidFill>
            <a:prstDash val="solid"/>
            <a:miter lim="800000"/>
            <a:tailEnd type="triangle"/>
          </a:ln>
          <a:effectLst/>
        </p:spPr>
      </p:cxnSp>
      <p:sp>
        <p:nvSpPr>
          <p:cNvPr id="90" name="圆角矩形 89"/>
          <p:cNvSpPr/>
          <p:nvPr/>
        </p:nvSpPr>
        <p:spPr>
          <a:xfrm>
            <a:off x="3945435" y="5604580"/>
            <a:ext cx="4560243" cy="541042"/>
          </a:xfrm>
          <a:prstGeom prst="roundRect">
            <a:avLst>
              <a:gd name="adj" fmla="val 2303"/>
            </a:avLst>
          </a:prstGeom>
          <a:solidFill>
            <a:srgbClr val="FFFFCC"/>
          </a:solidFill>
          <a:ln w="12700" cap="flat" cmpd="sng" algn="ctr">
            <a:solidFill>
              <a:srgbClr val="FFD17D"/>
            </a:solidFill>
            <a:prstDash val="solid"/>
            <a:miter lim="800000"/>
          </a:ln>
          <a:effectLst/>
        </p:spPr>
        <p:txBody>
          <a:bodyPr rtlCol="0" anchor="ctr"/>
          <a:lstStyle/>
          <a:p>
            <a:pPr defTabSz="914034">
              <a:lnSpc>
                <a:spcPts val="2199"/>
              </a:lnSpc>
              <a:defRPr/>
            </a:pPr>
            <a:r>
              <a:rPr lang="en-US" sz="1399" dirty="0">
                <a:solidFill>
                  <a:srgbClr val="EC7061"/>
                </a:solidFill>
                <a:latin typeface="Huawei Sans" panose="020C0503030203020204" pitchFamily="34" charset="0"/>
              </a:rPr>
              <a:t>The domain name of the host is www.huawei.com.</a:t>
            </a:r>
            <a:endParaRPr lang="en-US" altLang="zh-CN" sz="1399" kern="0" dirty="0">
              <a:solidFill>
                <a:srgbClr val="EC7061"/>
              </a:solidFill>
              <a:latin typeface="Huawei Sans" panose="020C0503030203020204" pitchFamily="34" charset="0"/>
              <a:ea typeface="方正兰亭黑简体"/>
              <a:sym typeface="Huawei Sans" panose="020C0503030203020204" pitchFamily="34" charset="0"/>
            </a:endParaRPr>
          </a:p>
        </p:txBody>
      </p:sp>
    </p:spTree>
    <p:extLst>
      <p:ext uri="{BB962C8B-B14F-4D97-AF65-F5344CB8AC3E}">
        <p14:creationId xmlns:p14="http://schemas.microsoft.com/office/powerpoint/2010/main" val="2875121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a:spLocks noGrp="1"/>
          </p:cNvSpPr>
          <p:nvPr>
            <p:ph type="body" sz="quarter" idx="10"/>
          </p:nvPr>
        </p:nvSpPr>
        <p:spPr/>
        <p:txBody>
          <a:bodyPr/>
          <a:lstStyle/>
          <a:p>
            <a:pPr>
              <a:lnSpc>
                <a:spcPct val="100000"/>
              </a:lnSpc>
            </a:pPr>
            <a:r>
              <a:rPr lang="en-US" sz="1599" dirty="0"/>
              <a:t>The DNS is a distributed system. The database of most DNS servers does not have all domain name records. When a client queries a domain name from a DNS server but the DNS server does not have the record of the domain name, the client can continue the query in either of the following ways:</a:t>
            </a:r>
            <a:endParaRPr lang="en-US" altLang="zh-CN" sz="1599" dirty="0"/>
          </a:p>
          <a:p>
            <a:pPr marL="653788" lvl="1" indent="-336415">
              <a:lnSpc>
                <a:spcPct val="100000"/>
              </a:lnSpc>
            </a:pPr>
            <a:r>
              <a:rPr lang="en-US" sz="1399" b="1" dirty="0"/>
              <a:t>Recursive query</a:t>
            </a:r>
            <a:r>
              <a:rPr lang="en-US" sz="1399" dirty="0"/>
              <a:t>: The DNS server queries other DNS servers and returns the query result to the DNS client.</a:t>
            </a:r>
            <a:endParaRPr lang="en-US" altLang="zh-CN" sz="1399" dirty="0"/>
          </a:p>
          <a:p>
            <a:pPr marL="653788" lvl="1" indent="-336415">
              <a:lnSpc>
                <a:spcPct val="100000"/>
              </a:lnSpc>
            </a:pPr>
            <a:r>
              <a:rPr lang="en-US" sz="1399" b="1" dirty="0"/>
              <a:t>Iterative query</a:t>
            </a:r>
            <a:r>
              <a:rPr lang="en-US" sz="1399" dirty="0"/>
              <a:t>: The DNS server informs the DNS client of the IP address of another DNS server, from which the DNS client queries the domain name.</a:t>
            </a:r>
            <a:endParaRPr lang="en-US" altLang="zh-CN" sz="1399" dirty="0"/>
          </a:p>
          <a:p>
            <a:pPr marL="402878" lvl="1" indent="0">
              <a:lnSpc>
                <a:spcPct val="100000"/>
              </a:lnSpc>
              <a:buNone/>
            </a:pPr>
            <a:endParaRPr lang="en-US" altLang="zh-CN" sz="1599" dirty="0"/>
          </a:p>
        </p:txBody>
      </p:sp>
      <p:sp>
        <p:nvSpPr>
          <p:cNvPr id="2" name="标题 1"/>
          <p:cNvSpPr>
            <a:spLocks noGrp="1"/>
          </p:cNvSpPr>
          <p:nvPr>
            <p:ph type="title"/>
          </p:nvPr>
        </p:nvSpPr>
        <p:spPr/>
        <p:txBody>
          <a:bodyPr/>
          <a:lstStyle/>
          <a:p>
            <a:r>
              <a:rPr lang="en-US" dirty="0" smtClean="0">
                <a:latin typeface="Huawei Sans" panose="020C0503030203020204" pitchFamily="34" charset="0"/>
              </a:rPr>
              <a:t>DNS Query Modes</a:t>
            </a:r>
            <a:endParaRPr lang="en-US" altLang="zh-CN" dirty="0">
              <a:latin typeface="Huawei Sans" panose="020C0503030203020204" pitchFamily="34" charset="0"/>
            </a:endParaRPr>
          </a:p>
        </p:txBody>
      </p:sp>
      <p:sp>
        <p:nvSpPr>
          <p:cNvPr id="5" name="圆角矩形 75"/>
          <p:cNvSpPr/>
          <p:nvPr/>
        </p:nvSpPr>
        <p:spPr>
          <a:xfrm>
            <a:off x="625230" y="2891048"/>
            <a:ext cx="5468389" cy="393866"/>
          </a:xfrm>
          <a:prstGeom prst="roundRect">
            <a:avLst>
              <a:gd name="adj" fmla="val 10604"/>
            </a:avLst>
          </a:prstGeom>
          <a:solidFill>
            <a:srgbClr val="00B0F0"/>
          </a:solidFill>
          <a:ln>
            <a:noFill/>
          </a:ln>
        </p:spPr>
        <p:txBody>
          <a:bodyPr wrap="square" rtlCol="0" anchor="ctr" anchorCtr="0">
            <a:noAutofit/>
          </a:bodyPr>
          <a:lstStyle/>
          <a:p>
            <a:pPr algn="ctr" defTabSz="914034">
              <a:defRPr/>
            </a:pPr>
            <a:r>
              <a:rPr lang="en-US" sz="1799" b="1" dirty="0">
                <a:solidFill>
                  <a:prstClr val="white"/>
                </a:solidFill>
                <a:latin typeface="Huawei Sans" panose="020C0503030203020204" pitchFamily="34" charset="0"/>
              </a:rPr>
              <a:t>Recursive Query</a:t>
            </a:r>
            <a:endParaRPr lang="en-US" altLang="zh-CN" sz="1799" b="1" kern="0" dirty="0">
              <a:solidFill>
                <a:prstClr val="white"/>
              </a:solidFill>
              <a:latin typeface="Huawei Sans" panose="020C0503030203020204" pitchFamily="34" charset="0"/>
            </a:endParaRPr>
          </a:p>
        </p:txBody>
      </p:sp>
      <p:sp>
        <p:nvSpPr>
          <p:cNvPr id="6" name="圆角矩形 75"/>
          <p:cNvSpPr/>
          <p:nvPr/>
        </p:nvSpPr>
        <p:spPr>
          <a:xfrm>
            <a:off x="625231" y="3316129"/>
            <a:ext cx="5471563" cy="3012533"/>
          </a:xfrm>
          <a:prstGeom prst="roundRect">
            <a:avLst>
              <a:gd name="adj" fmla="val 874"/>
            </a:avLst>
          </a:prstGeom>
          <a:noFill/>
          <a:ln w="9525" cap="flat" cmpd="sng" algn="ctr">
            <a:solidFill>
              <a:sysClr val="window" lastClr="FFFFFF">
                <a:lumMod val="65000"/>
              </a:sysClr>
            </a:solidFill>
            <a:prstDash val="solid"/>
            <a:miter lim="800000"/>
          </a:ln>
          <a:effectLst/>
        </p:spPr>
        <p:txBody>
          <a:bodyPr wrap="square" lIns="71972" tIns="35986" rIns="71972" bIns="35986" rtlCol="0" anchor="t" anchorCtr="0">
            <a:noAutofit/>
          </a:bodyPr>
          <a:lstStyle/>
          <a:p>
            <a:pPr algn="just" defTabSz="914034">
              <a:lnSpc>
                <a:spcPts val="2599"/>
              </a:lnSpc>
              <a:spcAft>
                <a:spcPts val="600"/>
              </a:spcAft>
              <a:defRPr/>
            </a:pPr>
            <a:endParaRPr lang="en-US" altLang="zh-CN" sz="1599" kern="0" dirty="0">
              <a:solidFill>
                <a:prstClr val="black"/>
              </a:solidFill>
              <a:latin typeface="Huawei Sans" panose="020C0503030203020204" pitchFamily="34" charset="0"/>
              <a:ea typeface="方正兰亭黑简体"/>
            </a:endParaRPr>
          </a:p>
        </p:txBody>
      </p:sp>
      <p:sp>
        <p:nvSpPr>
          <p:cNvPr id="7" name="圆角矩形 75"/>
          <p:cNvSpPr/>
          <p:nvPr/>
        </p:nvSpPr>
        <p:spPr>
          <a:xfrm>
            <a:off x="6201528" y="2891048"/>
            <a:ext cx="5468389" cy="393866"/>
          </a:xfrm>
          <a:prstGeom prst="roundRect">
            <a:avLst>
              <a:gd name="adj" fmla="val 10604"/>
            </a:avLst>
          </a:prstGeom>
          <a:solidFill>
            <a:srgbClr val="00B0F0"/>
          </a:solidFill>
          <a:ln>
            <a:noFill/>
          </a:ln>
        </p:spPr>
        <p:txBody>
          <a:bodyPr wrap="square" rtlCol="0" anchor="ctr" anchorCtr="0">
            <a:noAutofit/>
          </a:bodyPr>
          <a:lstStyle/>
          <a:p>
            <a:pPr algn="ctr" defTabSz="914034">
              <a:defRPr/>
            </a:pPr>
            <a:r>
              <a:rPr lang="en-US" sz="1799" b="1" dirty="0">
                <a:solidFill>
                  <a:prstClr val="white"/>
                </a:solidFill>
                <a:latin typeface="Huawei Sans" panose="020C0503030203020204" pitchFamily="34" charset="0"/>
              </a:rPr>
              <a:t>Iterative Query</a:t>
            </a:r>
          </a:p>
        </p:txBody>
      </p:sp>
      <p:sp>
        <p:nvSpPr>
          <p:cNvPr id="8" name="圆角矩形 75"/>
          <p:cNvSpPr/>
          <p:nvPr/>
        </p:nvSpPr>
        <p:spPr>
          <a:xfrm>
            <a:off x="6201529" y="3316129"/>
            <a:ext cx="5471563" cy="3012533"/>
          </a:xfrm>
          <a:prstGeom prst="roundRect">
            <a:avLst>
              <a:gd name="adj" fmla="val 874"/>
            </a:avLst>
          </a:prstGeom>
          <a:noFill/>
          <a:ln w="9525" cap="flat" cmpd="sng" algn="ctr">
            <a:solidFill>
              <a:sysClr val="window" lastClr="FFFFFF">
                <a:lumMod val="65000"/>
              </a:sysClr>
            </a:solidFill>
            <a:prstDash val="solid"/>
            <a:miter lim="800000"/>
          </a:ln>
          <a:effectLst/>
        </p:spPr>
        <p:txBody>
          <a:bodyPr wrap="square" lIns="71972" tIns="35986" rIns="71972" bIns="35986" rtlCol="0" anchor="t" anchorCtr="0">
            <a:noAutofit/>
          </a:bodyPr>
          <a:lstStyle/>
          <a:p>
            <a:pPr algn="just" defTabSz="914034">
              <a:lnSpc>
                <a:spcPts val="2599"/>
              </a:lnSpc>
              <a:spcAft>
                <a:spcPts val="600"/>
              </a:spcAft>
              <a:defRPr/>
            </a:pPr>
            <a:endParaRPr lang="en-US" altLang="zh-CN" sz="1599" kern="0" dirty="0">
              <a:solidFill>
                <a:prstClr val="black"/>
              </a:solidFill>
              <a:latin typeface="Huawei Sans" panose="020C0503030203020204" pitchFamily="34" charset="0"/>
              <a:ea typeface="方正兰亭黑简体"/>
            </a:endParaRPr>
          </a:p>
        </p:txBody>
      </p:sp>
      <p:pic>
        <p:nvPicPr>
          <p:cNvPr id="9" name="图片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87029" y="3494912"/>
            <a:ext cx="539789" cy="442627"/>
          </a:xfrm>
          <a:prstGeom prst="rect">
            <a:avLst/>
          </a:prstGeom>
        </p:spPr>
      </p:pic>
      <p:pic>
        <p:nvPicPr>
          <p:cNvPr id="10" name="图片 9" descr="PC.png"/>
          <p:cNvPicPr>
            <a:picLocks noChangeAspect="1"/>
          </p:cNvPicPr>
          <p:nvPr/>
        </p:nvPicPr>
        <p:blipFill>
          <a:blip r:embed="rId4" cstate="print"/>
          <a:stretch>
            <a:fillRect/>
          </a:stretch>
        </p:blipFill>
        <p:spPr>
          <a:xfrm>
            <a:off x="1843464" y="4584264"/>
            <a:ext cx="556708" cy="427551"/>
          </a:xfrm>
          <a:prstGeom prst="rect">
            <a:avLst/>
          </a:prstGeom>
        </p:spPr>
      </p:pic>
      <p:sp>
        <p:nvSpPr>
          <p:cNvPr id="11" name="TextBox 77"/>
          <p:cNvSpPr txBox="1"/>
          <p:nvPr/>
        </p:nvSpPr>
        <p:spPr bwMode="auto">
          <a:xfrm>
            <a:off x="1494920" y="5019353"/>
            <a:ext cx="125379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DNS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2" name="TextBox 77"/>
          <p:cNvSpPr txBox="1"/>
          <p:nvPr/>
        </p:nvSpPr>
        <p:spPr bwMode="auto">
          <a:xfrm>
            <a:off x="4071136" y="3909032"/>
            <a:ext cx="1371574"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DNS server 1</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13" name="图片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487029" y="5271453"/>
            <a:ext cx="539789" cy="442627"/>
          </a:xfrm>
          <a:prstGeom prst="rect">
            <a:avLst/>
          </a:prstGeom>
        </p:spPr>
      </p:pic>
      <p:sp>
        <p:nvSpPr>
          <p:cNvPr id="14" name="TextBox 77"/>
          <p:cNvSpPr txBox="1"/>
          <p:nvPr/>
        </p:nvSpPr>
        <p:spPr bwMode="auto">
          <a:xfrm>
            <a:off x="4071136" y="5685573"/>
            <a:ext cx="1371574"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DNS server 2</a:t>
            </a:r>
          </a:p>
        </p:txBody>
      </p:sp>
      <p:sp>
        <p:nvSpPr>
          <p:cNvPr id="17" name="文本框 16"/>
          <p:cNvSpPr txBox="1"/>
          <p:nvPr/>
        </p:nvSpPr>
        <p:spPr>
          <a:xfrm>
            <a:off x="1443725" y="3361207"/>
            <a:ext cx="1374973" cy="307657"/>
          </a:xfrm>
          <a:prstGeom prst="rect">
            <a:avLst/>
          </a:prstGeom>
          <a:noFill/>
        </p:spPr>
        <p:txBody>
          <a:bodyPr wrap="square" rtlCol="0">
            <a:spAutoFit/>
          </a:bodyPr>
          <a:lstStyle/>
          <a:p>
            <a:r>
              <a:rPr lang="en-US" sz="1399" dirty="0">
                <a:latin typeface="Huawei Sans" panose="020C0503030203020204" pitchFamily="34" charset="0"/>
              </a:rPr>
              <a:t>DNS request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p:cNvSpPr txBox="1"/>
          <p:nvPr/>
        </p:nvSpPr>
        <p:spPr>
          <a:xfrm>
            <a:off x="1431482" y="3676747"/>
            <a:ext cx="1374973" cy="307657"/>
          </a:xfrm>
          <a:prstGeom prst="rect">
            <a:avLst/>
          </a:prstGeom>
          <a:noFill/>
        </p:spPr>
        <p:txBody>
          <a:bodyPr wrap="square" rtlCol="0">
            <a:spAutoFit/>
          </a:bodyPr>
          <a:lstStyle/>
          <a:p>
            <a:r>
              <a:rPr lang="en-US" sz="1399" dirty="0">
                <a:latin typeface="Huawei Sans" panose="020C0503030203020204" pitchFamily="34" charset="0"/>
              </a:rPr>
              <a:t>DNS response</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p:nvPr/>
        </p:nvCxnSpPr>
        <p:spPr>
          <a:xfrm rot="20112318">
            <a:off x="2299221" y="4028009"/>
            <a:ext cx="161936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937216" y="4268220"/>
            <a:ext cx="0" cy="791691"/>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566497" y="4268220"/>
            <a:ext cx="0" cy="791691"/>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
          <p:cNvSpPr>
            <a:spLocks noChangeAspect="1"/>
          </p:cNvSpPr>
          <p:nvPr/>
        </p:nvSpPr>
        <p:spPr>
          <a:xfrm>
            <a:off x="2724467" y="3768649"/>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1</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sp>
        <p:nvSpPr>
          <p:cNvPr id="44" name="Oval 4"/>
          <p:cNvSpPr>
            <a:spLocks noChangeAspect="1"/>
          </p:cNvSpPr>
          <p:nvPr/>
        </p:nvSpPr>
        <p:spPr>
          <a:xfrm>
            <a:off x="4195780" y="4481092"/>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2</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sp>
        <p:nvSpPr>
          <p:cNvPr id="45" name="Oval 4"/>
          <p:cNvSpPr>
            <a:spLocks noChangeAspect="1"/>
          </p:cNvSpPr>
          <p:nvPr/>
        </p:nvSpPr>
        <p:spPr>
          <a:xfrm>
            <a:off x="5020336" y="4481092"/>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3</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cxnSp>
        <p:nvCxnSpPr>
          <p:cNvPr id="46" name="直接箭头连接符 45"/>
          <p:cNvCxnSpPr/>
          <p:nvPr/>
        </p:nvCxnSpPr>
        <p:spPr>
          <a:xfrm flipV="1">
            <a:off x="2483348" y="3844696"/>
            <a:ext cx="1470090" cy="685729"/>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9" name="Oval 4"/>
          <p:cNvSpPr>
            <a:spLocks noChangeAspect="1"/>
          </p:cNvSpPr>
          <p:nvPr/>
        </p:nvSpPr>
        <p:spPr>
          <a:xfrm>
            <a:off x="3306839" y="4229190"/>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4</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cxnSp>
        <p:nvCxnSpPr>
          <p:cNvPr id="52" name="直接箭头连接符 51"/>
          <p:cNvCxnSpPr/>
          <p:nvPr/>
        </p:nvCxnSpPr>
        <p:spPr>
          <a:xfrm flipH="1">
            <a:off x="712413" y="3830574"/>
            <a:ext cx="719069"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712413" y="3515034"/>
            <a:ext cx="719719"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052273" y="3361207"/>
            <a:ext cx="1374973" cy="307657"/>
          </a:xfrm>
          <a:prstGeom prst="rect">
            <a:avLst/>
          </a:prstGeom>
          <a:noFill/>
        </p:spPr>
        <p:txBody>
          <a:bodyPr wrap="square" rtlCol="0">
            <a:spAutoFit/>
          </a:bodyPr>
          <a:lstStyle/>
          <a:p>
            <a:r>
              <a:rPr lang="en-US" sz="1399" dirty="0">
                <a:latin typeface="Huawei Sans" panose="020C0503030203020204" pitchFamily="34" charset="0"/>
              </a:rPr>
              <a:t>DNS request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7040030" y="3676747"/>
            <a:ext cx="1374973" cy="307657"/>
          </a:xfrm>
          <a:prstGeom prst="rect">
            <a:avLst/>
          </a:prstGeom>
          <a:noFill/>
        </p:spPr>
        <p:txBody>
          <a:bodyPr wrap="square" rtlCol="0">
            <a:spAutoFit/>
          </a:bodyPr>
          <a:lstStyle/>
          <a:p>
            <a:r>
              <a:rPr lang="en-US" sz="1399" dirty="0">
                <a:latin typeface="Huawei Sans" panose="020C0503030203020204" pitchFamily="34" charset="0"/>
              </a:rPr>
              <a:t>DNS response</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2" name="直接箭头连接符 31"/>
          <p:cNvCxnSpPr/>
          <p:nvPr/>
        </p:nvCxnSpPr>
        <p:spPr>
          <a:xfrm flipH="1">
            <a:off x="6320961" y="3830574"/>
            <a:ext cx="719069" cy="0"/>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6320961" y="3515034"/>
            <a:ext cx="719719"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4" name="图片 3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56098" y="3494912"/>
            <a:ext cx="539789" cy="442627"/>
          </a:xfrm>
          <a:prstGeom prst="rect">
            <a:avLst/>
          </a:prstGeom>
        </p:spPr>
      </p:pic>
      <p:pic>
        <p:nvPicPr>
          <p:cNvPr id="35" name="图片 34" descr="PC.png"/>
          <p:cNvPicPr>
            <a:picLocks noChangeAspect="1"/>
          </p:cNvPicPr>
          <p:nvPr/>
        </p:nvPicPr>
        <p:blipFill>
          <a:blip r:embed="rId4" cstate="print"/>
          <a:stretch>
            <a:fillRect/>
          </a:stretch>
        </p:blipFill>
        <p:spPr>
          <a:xfrm>
            <a:off x="7312534" y="4584264"/>
            <a:ext cx="556708" cy="427551"/>
          </a:xfrm>
          <a:prstGeom prst="rect">
            <a:avLst/>
          </a:prstGeom>
        </p:spPr>
      </p:pic>
      <p:sp>
        <p:nvSpPr>
          <p:cNvPr id="36" name="TextBox 77"/>
          <p:cNvSpPr txBox="1"/>
          <p:nvPr/>
        </p:nvSpPr>
        <p:spPr bwMode="auto">
          <a:xfrm>
            <a:off x="6963990" y="5019353"/>
            <a:ext cx="125379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DNS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37" name="图片 3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56098" y="5271453"/>
            <a:ext cx="539789" cy="442627"/>
          </a:xfrm>
          <a:prstGeom prst="rect">
            <a:avLst/>
          </a:prstGeom>
        </p:spPr>
      </p:pic>
      <p:sp>
        <p:nvSpPr>
          <p:cNvPr id="38" name="TextBox 77"/>
          <p:cNvSpPr txBox="1"/>
          <p:nvPr/>
        </p:nvSpPr>
        <p:spPr bwMode="auto">
          <a:xfrm>
            <a:off x="9540206" y="5685573"/>
            <a:ext cx="1371574"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DNS server 2</a:t>
            </a:r>
          </a:p>
        </p:txBody>
      </p:sp>
      <p:sp>
        <p:nvSpPr>
          <p:cNvPr id="39" name="TextBox 77"/>
          <p:cNvSpPr txBox="1"/>
          <p:nvPr/>
        </p:nvSpPr>
        <p:spPr bwMode="auto">
          <a:xfrm>
            <a:off x="9540206" y="3909032"/>
            <a:ext cx="1371574"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DNS server 1</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40" name="直接箭头连接符 39"/>
          <p:cNvCxnSpPr/>
          <p:nvPr/>
        </p:nvCxnSpPr>
        <p:spPr>
          <a:xfrm rot="20112318">
            <a:off x="7944953" y="4028009"/>
            <a:ext cx="1619367"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
          <p:cNvSpPr>
            <a:spLocks noChangeAspect="1"/>
          </p:cNvSpPr>
          <p:nvPr/>
        </p:nvSpPr>
        <p:spPr>
          <a:xfrm>
            <a:off x="8370198" y="3768649"/>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1</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cxnSp>
        <p:nvCxnSpPr>
          <p:cNvPr id="42" name="直接箭头连接符 41"/>
          <p:cNvCxnSpPr/>
          <p:nvPr/>
        </p:nvCxnSpPr>
        <p:spPr>
          <a:xfrm>
            <a:off x="8175047" y="5298461"/>
            <a:ext cx="1302280" cy="435162"/>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Oval 4"/>
          <p:cNvSpPr>
            <a:spLocks noChangeAspect="1"/>
          </p:cNvSpPr>
          <p:nvPr/>
        </p:nvSpPr>
        <p:spPr>
          <a:xfrm>
            <a:off x="8952571" y="4229190"/>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2</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cxnSp>
        <p:nvCxnSpPr>
          <p:cNvPr id="48" name="直接箭头连接符 47"/>
          <p:cNvCxnSpPr/>
          <p:nvPr/>
        </p:nvCxnSpPr>
        <p:spPr>
          <a:xfrm>
            <a:off x="8279781" y="5175947"/>
            <a:ext cx="1277087" cy="424145"/>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8058923" y="3844696"/>
            <a:ext cx="1470090" cy="685729"/>
          </a:xfrm>
          <a:prstGeom prst="straightConnector1">
            <a:avLst/>
          </a:prstGeom>
          <a:ln w="25400">
            <a:solidFill>
              <a:srgbClr val="EC706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Oval 4"/>
          <p:cNvSpPr>
            <a:spLocks noChangeAspect="1"/>
          </p:cNvSpPr>
          <p:nvPr/>
        </p:nvSpPr>
        <p:spPr>
          <a:xfrm>
            <a:off x="8370198" y="4859351"/>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3</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sp>
        <p:nvSpPr>
          <p:cNvPr id="55" name="Oval 4"/>
          <p:cNvSpPr>
            <a:spLocks noChangeAspect="1"/>
          </p:cNvSpPr>
          <p:nvPr/>
        </p:nvSpPr>
        <p:spPr>
          <a:xfrm>
            <a:off x="8370198" y="5462179"/>
            <a:ext cx="251902" cy="251902"/>
          </a:xfrm>
          <a:prstGeom prst="ellipse">
            <a:avLst/>
          </a:prstGeom>
          <a:solidFill>
            <a:srgbClr val="00B0F0"/>
          </a:solidFill>
          <a:ln w="12700" cap="flat" cmpd="sng" algn="ctr">
            <a:noFill/>
            <a:prstDash val="solid"/>
            <a:miter lim="800000"/>
          </a:ln>
          <a:effectLst/>
        </p:spPr>
        <p:txBody>
          <a:bodyPr wrap="none" lIns="0" tIns="0" rIns="0" bIns="0" rtlCol="0" anchor="ctr"/>
          <a:lstStyle/>
          <a:p>
            <a:pPr algn="ctr" defTabSz="914034">
              <a:defRPr/>
            </a:pPr>
            <a:r>
              <a:rPr lang="en-US" sz="1399" b="1" dirty="0">
                <a:solidFill>
                  <a:prstClr val="white"/>
                </a:solidFill>
                <a:latin typeface="Huawei Sans" panose="020C0503030203020204" pitchFamily="34" charset="0"/>
              </a:rPr>
              <a:t>4</a:t>
            </a:r>
            <a:endParaRPr lang="en-US" altLang="zh-CN" sz="1399" b="1" kern="0" dirty="0">
              <a:solidFill>
                <a:prstClr val="white"/>
              </a:solidFill>
              <a:latin typeface="Huawei Sans" panose="020C0503030203020204" pitchFamily="34" charset="0"/>
              <a:ea typeface="方正兰亭黑简体"/>
              <a:sym typeface="Huawei Sans" panose="020C0503030203020204" pitchFamily="34" charset="0"/>
            </a:endParaRPr>
          </a:p>
        </p:txBody>
      </p:sp>
    </p:spTree>
    <p:extLst>
      <p:ext uri="{BB962C8B-B14F-4D97-AF65-F5344CB8AC3E}">
        <p14:creationId xmlns:p14="http://schemas.microsoft.com/office/powerpoint/2010/main" val="1370505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Clr>
                <a:schemeClr val="bg1">
                  <a:lumMod val="50000"/>
                </a:schemeClr>
              </a:buClr>
            </a:pPr>
            <a:r>
              <a:rPr lang="en-US" dirty="0" smtClean="0">
                <a:solidFill>
                  <a:schemeClr val="bg1">
                    <a:lumMod val="50000"/>
                  </a:schemeClr>
                </a:solidFill>
                <a:latin typeface="Huawei Sans" panose="020C0503030203020204" pitchFamily="34" charset="0"/>
              </a:rPr>
              <a:t>File Transfer</a:t>
            </a:r>
          </a:p>
          <a:p>
            <a:r>
              <a:rPr lang="en-US" dirty="0" smtClean="0">
                <a:solidFill>
                  <a:schemeClr val="bg1">
                    <a:lumMod val="50000"/>
                  </a:schemeClr>
                </a:solidFill>
                <a:latin typeface="Huawei Sans" panose="020C0503030203020204" pitchFamily="34" charset="0"/>
              </a:rPr>
              <a:t>Telnet</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DHCP</a:t>
            </a:r>
          </a:p>
          <a:p>
            <a:r>
              <a:rPr lang="en-US" dirty="0" smtClean="0">
                <a:solidFill>
                  <a:schemeClr val="bg1">
                    <a:lumMod val="50000"/>
                  </a:schemeClr>
                </a:solidFill>
                <a:latin typeface="Huawei Sans" panose="020C0503030203020204" pitchFamily="34" charset="0"/>
              </a:rPr>
              <a:t>HTTP</a:t>
            </a:r>
          </a:p>
          <a:p>
            <a:r>
              <a:rPr lang="en-US" dirty="0" smtClean="0">
                <a:solidFill>
                  <a:schemeClr val="bg1">
                    <a:lumMod val="50000"/>
                  </a:schemeClr>
                </a:solidFill>
                <a:latin typeface="Huawei Sans" panose="020C0503030203020204" pitchFamily="34" charset="0"/>
              </a:rPr>
              <a:t>DNS</a:t>
            </a:r>
          </a:p>
          <a:p>
            <a:r>
              <a:rPr lang="en-US" b="1" dirty="0" smtClean="0">
                <a:latin typeface="Huawei Sans" panose="020C0503030203020204" pitchFamily="34" charset="0"/>
              </a:rPr>
              <a:t>NTP</a:t>
            </a:r>
          </a:p>
          <a:p>
            <a:pPr marL="0" indent="0">
              <a:buNone/>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877809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lvl="0"/>
            <a:r>
              <a:rPr lang="en-US" altLang="zh-CN" sz="1800" dirty="0" smtClean="0"/>
              <a:t>Consistent clock of all devices is required in m</a:t>
            </a:r>
            <a:r>
              <a:rPr lang="en-US" sz="1800" dirty="0" smtClean="0"/>
              <a:t>any scenarios on enterprise campus networks:</a:t>
            </a:r>
            <a:endParaRPr lang="en-US" altLang="zh-CN" sz="1800" dirty="0" smtClean="0"/>
          </a:p>
          <a:p>
            <a:pPr lvl="1"/>
            <a:r>
              <a:rPr lang="en-US" sz="1600" dirty="0" smtClean="0"/>
              <a:t>Network management: Analysis of logs or debugging messages collected from different routers needs time for reference.</a:t>
            </a:r>
          </a:p>
          <a:p>
            <a:pPr lvl="1"/>
            <a:r>
              <a:rPr lang="en-US" sz="1600" dirty="0" smtClean="0"/>
              <a:t>Charging system: The clocks of all devices must be consistent.</a:t>
            </a:r>
          </a:p>
          <a:p>
            <a:pPr lvl="1"/>
            <a:r>
              <a:rPr lang="en-US" sz="1600" dirty="0" smtClean="0"/>
              <a:t>Several systems working together on the same complicate event: Systems have to take the same clock for reference to ensure a proper sequence of implementation.</a:t>
            </a:r>
          </a:p>
          <a:p>
            <a:pPr lvl="1"/>
            <a:r>
              <a:rPr lang="en-US" sz="1600" dirty="0" smtClean="0"/>
              <a:t>Incremental backup between a backup server and clients: Clocks on the backup server and clients should be synchronized.</a:t>
            </a:r>
          </a:p>
          <a:p>
            <a:pPr lvl="1"/>
            <a:r>
              <a:rPr lang="en-US" sz="1600" dirty="0" smtClean="0"/>
              <a:t>System time: Some applications need to know the time when users log in to the system and </a:t>
            </a:r>
            <a:r>
              <a:rPr lang="en-US" altLang="zh-CN" sz="1600" dirty="0" smtClean="0"/>
              <a:t>the time when files are modified.</a:t>
            </a:r>
            <a:endParaRPr lang="en-US" altLang="zh-CN" sz="1600" dirty="0"/>
          </a:p>
        </p:txBody>
      </p:sp>
      <p:sp>
        <p:nvSpPr>
          <p:cNvPr id="3" name="标题 2"/>
          <p:cNvSpPr>
            <a:spLocks noGrp="1"/>
          </p:cNvSpPr>
          <p:nvPr>
            <p:ph type="title"/>
          </p:nvPr>
        </p:nvSpPr>
        <p:spPr/>
        <p:txBody>
          <a:bodyPr/>
          <a:lstStyle/>
          <a:p>
            <a:r>
              <a:rPr lang="en-US" smtClean="0"/>
              <a:t>Time Synchronization Requirements</a:t>
            </a:r>
            <a:endParaRPr lang="en-US" altLang="zh-CN" dirty="0"/>
          </a:p>
        </p:txBody>
      </p:sp>
    </p:spTree>
    <p:extLst>
      <p:ext uri="{BB962C8B-B14F-4D97-AF65-F5344CB8AC3E}">
        <p14:creationId xmlns:p14="http://schemas.microsoft.com/office/powerpoint/2010/main" val="3568697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z="1800" dirty="0" smtClean="0"/>
              <a:t>If the administrator manually enters commands to change the system time for time synchronization, the workload is heavy and the accuracy cannot be ensured. Therefore, the Network Time Protocol (NTP) is designed to synchronize the clocks of devices.</a:t>
            </a:r>
          </a:p>
          <a:p>
            <a:r>
              <a:rPr lang="en-US" sz="1800" dirty="0" smtClean="0"/>
              <a:t>NTP is an application layer protocol belonging to the TCP/IP suite and synchronizes time between a group of distributed time servers and clients. NTP is based on IP and UDP, and NTP packets are transmitted using </a:t>
            </a:r>
            <a:r>
              <a:rPr lang="en-US" altLang="zh-CN" sz="1800" dirty="0" smtClean="0"/>
              <a:t>UDP</a:t>
            </a:r>
            <a:r>
              <a:rPr lang="en-US" sz="1800" dirty="0" smtClean="0"/>
              <a:t> on port number 123.</a:t>
            </a:r>
            <a:endParaRPr lang="en-US" sz="1800" dirty="0"/>
          </a:p>
        </p:txBody>
      </p:sp>
      <p:sp>
        <p:nvSpPr>
          <p:cNvPr id="3" name="标题 2"/>
          <p:cNvSpPr>
            <a:spLocks noGrp="1"/>
          </p:cNvSpPr>
          <p:nvPr>
            <p:ph type="title"/>
          </p:nvPr>
        </p:nvSpPr>
        <p:spPr/>
        <p:txBody>
          <a:bodyPr/>
          <a:lstStyle/>
          <a:p>
            <a:r>
              <a:rPr lang="en-US" smtClean="0"/>
              <a:t>NTP Overview</a:t>
            </a:r>
            <a:endParaRPr lang="en-US" altLang="zh-CN" dirty="0"/>
          </a:p>
        </p:txBody>
      </p:sp>
      <p:sp>
        <p:nvSpPr>
          <p:cNvPr id="6" name="圆角矩形 5"/>
          <p:cNvSpPr/>
          <p:nvPr/>
        </p:nvSpPr>
        <p:spPr>
          <a:xfrm>
            <a:off x="3685448" y="5188429"/>
            <a:ext cx="6213581" cy="1146466"/>
          </a:xfrm>
          <a:prstGeom prst="roundRect">
            <a:avLst>
              <a:gd name="adj" fmla="val 347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TextBox 149">
            <a:extLst>
              <a:ext uri="{FF2B5EF4-FFF2-40B4-BE49-F238E27FC236}">
                <a16:creationId xmlns="" xmlns:a16="http://schemas.microsoft.com/office/drawing/2014/main" id="{ABAACD8C-1084-4AF5-901D-7860F3B040BF}"/>
              </a:ext>
            </a:extLst>
          </p:cNvPr>
          <p:cNvSpPr txBox="1"/>
          <p:nvPr/>
        </p:nvSpPr>
        <p:spPr>
          <a:xfrm>
            <a:off x="9927071" y="5659456"/>
            <a:ext cx="1024239" cy="307657"/>
          </a:xfrm>
          <a:prstGeom prst="rect">
            <a:avLst/>
          </a:prstGeom>
          <a:noFill/>
        </p:spPr>
        <p:txBody>
          <a:bodyPr wrap="none" rtlCol="0">
            <a:spAutoFit/>
          </a:bodyPr>
          <a:lstStyle/>
          <a:p>
            <a:pPr algn="ctr"/>
            <a:r>
              <a:rPr lang="en-US" sz="1399" dirty="0">
                <a:latin typeface="Huawei Sans" panose="020C0503030203020204" pitchFamily="34" charset="0"/>
              </a:rPr>
              <a:t>NTP client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8" name="组合 77"/>
          <p:cNvGrpSpPr/>
          <p:nvPr/>
        </p:nvGrpSpPr>
        <p:grpSpPr>
          <a:xfrm>
            <a:off x="3685448" y="5482761"/>
            <a:ext cx="979991" cy="856487"/>
            <a:chOff x="2772128" y="5419143"/>
            <a:chExt cx="980374" cy="856822"/>
          </a:xfrm>
        </p:grpSpPr>
        <p:pic>
          <p:nvPicPr>
            <p:cNvPr id="13" name="图片 12" descr="AP.png">
              <a:extLst>
                <a:ext uri="{FF2B5EF4-FFF2-40B4-BE49-F238E27FC236}">
                  <a16:creationId xmlns="" xmlns:a16="http://schemas.microsoft.com/office/drawing/2014/main" id="{9A3BB0B1-B8AE-4570-9CED-F22BF327FAF8}"/>
                </a:ext>
              </a:extLst>
            </p:cNvPr>
            <p:cNvPicPr>
              <a:picLocks/>
            </p:cNvPicPr>
            <p:nvPr/>
          </p:nvPicPr>
          <p:blipFill>
            <a:blip r:embed="rId3" cstate="print"/>
            <a:stretch>
              <a:fillRect/>
            </a:stretch>
          </p:blipFill>
          <p:spPr>
            <a:xfrm>
              <a:off x="2961105" y="5419143"/>
              <a:ext cx="602420" cy="492889"/>
            </a:xfrm>
            <a:prstGeom prst="rect">
              <a:avLst/>
            </a:prstGeom>
          </p:spPr>
        </p:pic>
        <p:sp>
          <p:nvSpPr>
            <p:cNvPr id="16" name="TextBox 108">
              <a:extLst>
                <a:ext uri="{FF2B5EF4-FFF2-40B4-BE49-F238E27FC236}">
                  <a16:creationId xmlns="" xmlns:a16="http://schemas.microsoft.com/office/drawing/2014/main" id="{C5E50204-22B4-4246-9BF7-42B69535645F}"/>
                </a:ext>
              </a:extLst>
            </p:cNvPr>
            <p:cNvSpPr txBox="1"/>
            <p:nvPr/>
          </p:nvSpPr>
          <p:spPr>
            <a:xfrm>
              <a:off x="2772128" y="5968188"/>
              <a:ext cx="980374" cy="307777"/>
            </a:xfrm>
            <a:prstGeom prst="rect">
              <a:avLst/>
            </a:prstGeom>
            <a:noFill/>
          </p:spPr>
          <p:txBody>
            <a:bodyPr wrap="square" rtlCol="0">
              <a:spAutoFit/>
            </a:bodyPr>
            <a:lstStyle/>
            <a:p>
              <a:pPr algn="ctr"/>
              <a:r>
                <a:rPr lang="en-US" sz="1399" dirty="0">
                  <a:latin typeface="Huawei Sans" panose="020C0503030203020204" pitchFamily="34" charset="0"/>
                </a:rPr>
                <a:t>AP</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9" name="组合 78"/>
          <p:cNvGrpSpPr/>
          <p:nvPr/>
        </p:nvGrpSpPr>
        <p:grpSpPr>
          <a:xfrm>
            <a:off x="4650976" y="5482761"/>
            <a:ext cx="979991" cy="856487"/>
            <a:chOff x="3738033" y="5419143"/>
            <a:chExt cx="980374" cy="856822"/>
          </a:xfrm>
        </p:grpSpPr>
        <p:pic>
          <p:nvPicPr>
            <p:cNvPr id="15" name="Picture 12" descr="E:\2016.01\1.12 扁平化图标\蓝色\AR-蓝色最新-40.png">
              <a:extLst>
                <a:ext uri="{FF2B5EF4-FFF2-40B4-BE49-F238E27FC236}">
                  <a16:creationId xmlns="" xmlns:a16="http://schemas.microsoft.com/office/drawing/2014/main" id="{1D8E071F-501D-48FF-8ED1-076998A80BB3}"/>
                </a:ext>
              </a:extLst>
            </p:cNvPr>
            <p:cNvPicPr>
              <a:picLocks noChangeAspect="1" noChangeArrowheads="1"/>
            </p:cNvPicPr>
            <p:nvPr/>
          </p:nvPicPr>
          <p:blipFill>
            <a:blip r:embed="rId4" cstate="print"/>
            <a:srcRect/>
            <a:stretch>
              <a:fillRect/>
            </a:stretch>
          </p:blipFill>
          <p:spPr bwMode="auto">
            <a:xfrm>
              <a:off x="3927010" y="5419143"/>
              <a:ext cx="602420" cy="492889"/>
            </a:xfrm>
            <a:prstGeom prst="rect">
              <a:avLst/>
            </a:prstGeom>
            <a:noFill/>
          </p:spPr>
        </p:pic>
        <p:sp>
          <p:nvSpPr>
            <p:cNvPr id="17" name="TextBox 108">
              <a:extLst>
                <a:ext uri="{FF2B5EF4-FFF2-40B4-BE49-F238E27FC236}">
                  <a16:creationId xmlns="" xmlns:a16="http://schemas.microsoft.com/office/drawing/2014/main" id="{C5E50204-22B4-4246-9BF7-42B69535645F}"/>
                </a:ext>
              </a:extLst>
            </p:cNvPr>
            <p:cNvSpPr txBox="1"/>
            <p:nvPr/>
          </p:nvSpPr>
          <p:spPr>
            <a:xfrm>
              <a:off x="3738033" y="5968188"/>
              <a:ext cx="980374" cy="307777"/>
            </a:xfrm>
            <a:prstGeom prst="rect">
              <a:avLst/>
            </a:prstGeom>
            <a:noFill/>
          </p:spPr>
          <p:txBody>
            <a:bodyPr wrap="square" rtlCol="0">
              <a:spAutoFit/>
            </a:bodyPr>
            <a:lstStyle/>
            <a:p>
              <a:pPr algn="ctr"/>
              <a:r>
                <a:rPr lang="en-US" sz="1399" dirty="0">
                  <a:latin typeface="Huawei Sans" panose="020C0503030203020204" pitchFamily="34" charset="0"/>
                </a:rPr>
                <a:t>Router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80" name="组合 79"/>
          <p:cNvGrpSpPr/>
          <p:nvPr/>
        </p:nvGrpSpPr>
        <p:grpSpPr>
          <a:xfrm>
            <a:off x="5616504" y="5482761"/>
            <a:ext cx="979991" cy="856487"/>
            <a:chOff x="4703938" y="5419143"/>
            <a:chExt cx="980374" cy="856822"/>
          </a:xfrm>
        </p:grpSpPr>
        <p:pic>
          <p:nvPicPr>
            <p:cNvPr id="12" name="图片 11" descr="通用交换机.png">
              <a:extLst>
                <a:ext uri="{FF2B5EF4-FFF2-40B4-BE49-F238E27FC236}">
                  <a16:creationId xmlns="" xmlns:a16="http://schemas.microsoft.com/office/drawing/2014/main" id="{5583757F-4C12-471A-A130-6DAAF82105FA}"/>
                </a:ext>
              </a:extLst>
            </p:cNvPr>
            <p:cNvPicPr>
              <a:picLocks/>
            </p:cNvPicPr>
            <p:nvPr/>
          </p:nvPicPr>
          <p:blipFill>
            <a:blip r:embed="rId5" cstate="print"/>
            <a:stretch>
              <a:fillRect/>
            </a:stretch>
          </p:blipFill>
          <p:spPr>
            <a:xfrm>
              <a:off x="4892915" y="5419143"/>
              <a:ext cx="602420" cy="492889"/>
            </a:xfrm>
            <a:prstGeom prst="rect">
              <a:avLst/>
            </a:prstGeom>
          </p:spPr>
        </p:pic>
        <p:sp>
          <p:nvSpPr>
            <p:cNvPr id="18" name="TextBox 108">
              <a:extLst>
                <a:ext uri="{FF2B5EF4-FFF2-40B4-BE49-F238E27FC236}">
                  <a16:creationId xmlns="" xmlns:a16="http://schemas.microsoft.com/office/drawing/2014/main" id="{C5E50204-22B4-4246-9BF7-42B69535645F}"/>
                </a:ext>
              </a:extLst>
            </p:cNvPr>
            <p:cNvSpPr txBox="1"/>
            <p:nvPr/>
          </p:nvSpPr>
          <p:spPr>
            <a:xfrm>
              <a:off x="4703938" y="5968188"/>
              <a:ext cx="980374" cy="307777"/>
            </a:xfrm>
            <a:prstGeom prst="rect">
              <a:avLst/>
            </a:prstGeom>
            <a:noFill/>
          </p:spPr>
          <p:txBody>
            <a:bodyPr wrap="square" rtlCol="0">
              <a:spAutoFit/>
            </a:bodyPr>
            <a:lstStyle/>
            <a:p>
              <a:pPr algn="ctr"/>
              <a:r>
                <a:rPr lang="en-US" sz="1399" dirty="0">
                  <a:latin typeface="Huawei Sans" panose="020C0503030203020204" pitchFamily="34" charset="0"/>
                </a:rPr>
                <a:t>Switch</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81" name="组合 80"/>
          <p:cNvGrpSpPr/>
          <p:nvPr/>
        </p:nvGrpSpPr>
        <p:grpSpPr>
          <a:xfrm>
            <a:off x="6582031" y="5482761"/>
            <a:ext cx="979991" cy="856487"/>
            <a:chOff x="5669843" y="5419143"/>
            <a:chExt cx="980374" cy="856822"/>
          </a:xfrm>
        </p:grpSpPr>
        <p:pic>
          <p:nvPicPr>
            <p:cNvPr id="14" name="图片 13" descr="防火墙.png">
              <a:extLst>
                <a:ext uri="{FF2B5EF4-FFF2-40B4-BE49-F238E27FC236}">
                  <a16:creationId xmlns="" xmlns:a16="http://schemas.microsoft.com/office/drawing/2014/main" id="{1BAED0DC-2A44-4E09-B04B-DB8AC9C4E233}"/>
                </a:ext>
              </a:extLst>
            </p:cNvPr>
            <p:cNvPicPr>
              <a:picLocks noChangeAspect="1"/>
            </p:cNvPicPr>
            <p:nvPr/>
          </p:nvPicPr>
          <p:blipFill>
            <a:blip r:embed="rId6" cstate="print"/>
            <a:stretch>
              <a:fillRect/>
            </a:stretch>
          </p:blipFill>
          <p:spPr>
            <a:xfrm>
              <a:off x="5858820" y="5419143"/>
              <a:ext cx="602420" cy="492889"/>
            </a:xfrm>
            <a:prstGeom prst="rect">
              <a:avLst/>
            </a:prstGeom>
          </p:spPr>
        </p:pic>
        <p:sp>
          <p:nvSpPr>
            <p:cNvPr id="19" name="TextBox 108">
              <a:extLst>
                <a:ext uri="{FF2B5EF4-FFF2-40B4-BE49-F238E27FC236}">
                  <a16:creationId xmlns="" xmlns:a16="http://schemas.microsoft.com/office/drawing/2014/main" id="{C5E50204-22B4-4246-9BF7-42B69535645F}"/>
                </a:ext>
              </a:extLst>
            </p:cNvPr>
            <p:cNvSpPr txBox="1"/>
            <p:nvPr/>
          </p:nvSpPr>
          <p:spPr>
            <a:xfrm>
              <a:off x="5669843" y="5968188"/>
              <a:ext cx="980374" cy="307777"/>
            </a:xfrm>
            <a:prstGeom prst="rect">
              <a:avLst/>
            </a:prstGeom>
            <a:noFill/>
          </p:spPr>
          <p:txBody>
            <a:bodyPr wrap="square" rtlCol="0">
              <a:spAutoFit/>
            </a:bodyPr>
            <a:lstStyle/>
            <a:p>
              <a:pPr algn="ctr"/>
              <a:r>
                <a:rPr lang="en-US" sz="1399" dirty="0">
                  <a:latin typeface="Huawei Sans" panose="020C0503030203020204" pitchFamily="34" charset="0"/>
                </a:rPr>
                <a:t>Firewall</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82" name="组合 81"/>
          <p:cNvGrpSpPr/>
          <p:nvPr/>
        </p:nvGrpSpPr>
        <p:grpSpPr>
          <a:xfrm>
            <a:off x="7547559" y="5482761"/>
            <a:ext cx="979991" cy="856487"/>
            <a:chOff x="6635748" y="5419143"/>
            <a:chExt cx="980374" cy="856822"/>
          </a:xfrm>
        </p:grpSpPr>
        <p:pic>
          <p:nvPicPr>
            <p:cNvPr id="20" name="图片 19" descr="通用服务器-蓝.png">
              <a:extLst>
                <a:ext uri="{FF2B5EF4-FFF2-40B4-BE49-F238E27FC236}">
                  <a16:creationId xmlns="" xmlns:a16="http://schemas.microsoft.com/office/drawing/2014/main" id="{B2C40AE6-2029-4F3E-954D-5911E6D94FB2}"/>
                </a:ext>
              </a:extLst>
            </p:cNvPr>
            <p:cNvPicPr>
              <a:picLocks noChangeAspect="1"/>
            </p:cNvPicPr>
            <p:nvPr/>
          </p:nvPicPr>
          <p:blipFill>
            <a:blip r:embed="rId7" cstate="print"/>
            <a:stretch>
              <a:fillRect/>
            </a:stretch>
          </p:blipFill>
          <p:spPr>
            <a:xfrm>
              <a:off x="6824725" y="5419143"/>
              <a:ext cx="602420" cy="492889"/>
            </a:xfrm>
            <a:prstGeom prst="rect">
              <a:avLst/>
            </a:prstGeom>
          </p:spPr>
        </p:pic>
        <p:sp>
          <p:nvSpPr>
            <p:cNvPr id="21" name="TextBox 108">
              <a:extLst>
                <a:ext uri="{FF2B5EF4-FFF2-40B4-BE49-F238E27FC236}">
                  <a16:creationId xmlns="" xmlns:a16="http://schemas.microsoft.com/office/drawing/2014/main" id="{C5E50204-22B4-4246-9BF7-42B69535645F}"/>
                </a:ext>
              </a:extLst>
            </p:cNvPr>
            <p:cNvSpPr txBox="1"/>
            <p:nvPr/>
          </p:nvSpPr>
          <p:spPr>
            <a:xfrm>
              <a:off x="6635748" y="5968188"/>
              <a:ext cx="980374" cy="307777"/>
            </a:xfrm>
            <a:prstGeom prst="rect">
              <a:avLst/>
            </a:prstGeom>
            <a:noFill/>
          </p:spPr>
          <p:txBody>
            <a:bodyPr wrap="square" rtlCol="0">
              <a:spAutoFit/>
            </a:bodyPr>
            <a:lstStyle/>
            <a:p>
              <a:pPr algn="ctr"/>
              <a:r>
                <a:rPr lang="en-US" sz="1399" dirty="0">
                  <a:latin typeface="Huawei Sans" panose="020C0503030203020204" pitchFamily="34" charset="0"/>
                </a:rPr>
                <a:t>Server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2" name="TextBox 108">
            <a:extLst>
              <a:ext uri="{FF2B5EF4-FFF2-40B4-BE49-F238E27FC236}">
                <a16:creationId xmlns="" xmlns:a16="http://schemas.microsoft.com/office/drawing/2014/main" id="{C5E50204-22B4-4246-9BF7-42B69535645F}"/>
              </a:ext>
            </a:extLst>
          </p:cNvPr>
          <p:cNvSpPr txBox="1"/>
          <p:nvPr/>
        </p:nvSpPr>
        <p:spPr>
          <a:xfrm>
            <a:off x="9177527" y="5559898"/>
            <a:ext cx="979991" cy="338422"/>
          </a:xfrm>
          <a:prstGeom prst="rect">
            <a:avLst/>
          </a:prstGeom>
          <a:noFill/>
        </p:spPr>
        <p:txBody>
          <a:bodyPr wrap="square" rtlCol="0">
            <a:spAutoFit/>
          </a:bodyPr>
          <a:lstStyle/>
          <a:p>
            <a:pPr algn="ctr"/>
            <a:r>
              <a:rPr lang="en-US" sz="1599" dirty="0">
                <a:latin typeface="Huawei Sans" panose="020C0503030203020204" pitchFamily="34" charset="0"/>
              </a:rPr>
              <a:t>...</a:t>
            </a:r>
            <a:endParaRPr lang="en-US" altLang="zh-CN" sz="15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5" name="直接箭头连接符 24">
            <a:extLst>
              <a:ext uri="{FF2B5EF4-FFF2-40B4-BE49-F238E27FC236}">
                <a16:creationId xmlns="" xmlns:a16="http://schemas.microsoft.com/office/drawing/2014/main" id="{FC940677-F915-4522-BB5D-950A0690E721}"/>
              </a:ext>
            </a:extLst>
          </p:cNvPr>
          <p:cNvCxnSpPr>
            <a:cxnSpLocks/>
            <a:stCxn id="13" idx="0"/>
            <a:endCxn id="48" idx="2"/>
          </p:cNvCxnSpPr>
          <p:nvPr/>
        </p:nvCxnSpPr>
        <p:spPr>
          <a:xfrm flipV="1">
            <a:off x="4175443" y="4021463"/>
            <a:ext cx="1980059" cy="1461298"/>
          </a:xfrm>
          <a:prstGeom prst="straightConnector1">
            <a:avLst/>
          </a:prstGeom>
          <a:ln w="19050">
            <a:solidFill>
              <a:srgbClr val="00B0F0"/>
            </a:solidFill>
            <a:prstDash val="sysDash"/>
            <a:headEnd type="triangle" w="med" len="med"/>
            <a:tailEnd type="non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43" name="TextBox 149">
            <a:extLst>
              <a:ext uri="{FF2B5EF4-FFF2-40B4-BE49-F238E27FC236}">
                <a16:creationId xmlns="" xmlns:a16="http://schemas.microsoft.com/office/drawing/2014/main" id="{ABAACD8C-1084-4AF5-901D-7860F3B040BF}"/>
              </a:ext>
            </a:extLst>
          </p:cNvPr>
          <p:cNvSpPr txBox="1"/>
          <p:nvPr/>
        </p:nvSpPr>
        <p:spPr>
          <a:xfrm>
            <a:off x="6492625" y="3602727"/>
            <a:ext cx="1086668" cy="307657"/>
          </a:xfrm>
          <a:prstGeom prst="rect">
            <a:avLst/>
          </a:prstGeom>
          <a:noFill/>
        </p:spPr>
        <p:txBody>
          <a:bodyPr wrap="none" rtlCol="0">
            <a:spAutoFit/>
          </a:bodyPr>
          <a:lstStyle/>
          <a:p>
            <a:pPr algn="ctr"/>
            <a:r>
              <a:rPr lang="en-US" sz="1399" dirty="0">
                <a:latin typeface="Huawei Sans" panose="020C0503030203020204" pitchFamily="34" charset="0"/>
              </a:rPr>
              <a:t>NTP server</a:t>
            </a:r>
          </a:p>
        </p:txBody>
      </p:sp>
      <p:cxnSp>
        <p:nvCxnSpPr>
          <p:cNvPr id="46" name="直接箭头连接符 45">
            <a:extLst>
              <a:ext uri="{FF2B5EF4-FFF2-40B4-BE49-F238E27FC236}">
                <a16:creationId xmlns="" xmlns:a16="http://schemas.microsoft.com/office/drawing/2014/main" id="{FC940677-F915-4522-BB5D-950A0690E721}"/>
              </a:ext>
            </a:extLst>
          </p:cNvPr>
          <p:cNvCxnSpPr>
            <a:cxnSpLocks/>
            <a:stCxn id="15" idx="0"/>
            <a:endCxn id="48" idx="2"/>
          </p:cNvCxnSpPr>
          <p:nvPr/>
        </p:nvCxnSpPr>
        <p:spPr>
          <a:xfrm flipV="1">
            <a:off x="5140972" y="4021463"/>
            <a:ext cx="1014531" cy="1461298"/>
          </a:xfrm>
          <a:prstGeom prst="straightConnector1">
            <a:avLst/>
          </a:prstGeom>
          <a:ln w="19050">
            <a:solidFill>
              <a:srgbClr val="00B0F0"/>
            </a:solidFill>
            <a:prstDash val="sysDash"/>
            <a:headEnd type="triangle" w="med" len="med"/>
            <a:tailEnd type="non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pic>
        <p:nvPicPr>
          <p:cNvPr id="48" name="图片 4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854409" y="3528766"/>
            <a:ext cx="602185" cy="492697"/>
          </a:xfrm>
          <a:prstGeom prst="rect">
            <a:avLst/>
          </a:prstGeom>
        </p:spPr>
      </p:pic>
      <p:cxnSp>
        <p:nvCxnSpPr>
          <p:cNvPr id="53" name="直接箭头连接符 52">
            <a:extLst>
              <a:ext uri="{FF2B5EF4-FFF2-40B4-BE49-F238E27FC236}">
                <a16:creationId xmlns="" xmlns:a16="http://schemas.microsoft.com/office/drawing/2014/main" id="{FC940677-F915-4522-BB5D-950A0690E721}"/>
              </a:ext>
            </a:extLst>
          </p:cNvPr>
          <p:cNvCxnSpPr>
            <a:cxnSpLocks/>
            <a:stCxn id="12" idx="0"/>
            <a:endCxn id="48" idx="2"/>
          </p:cNvCxnSpPr>
          <p:nvPr/>
        </p:nvCxnSpPr>
        <p:spPr>
          <a:xfrm flipV="1">
            <a:off x="6106499" y="4021463"/>
            <a:ext cx="49003" cy="1461298"/>
          </a:xfrm>
          <a:prstGeom prst="straightConnector1">
            <a:avLst/>
          </a:prstGeom>
          <a:ln w="19050">
            <a:solidFill>
              <a:srgbClr val="00B0F0"/>
            </a:solidFill>
            <a:prstDash val="sysDash"/>
            <a:headEnd type="triangle" w="med" len="med"/>
            <a:tailEnd type="non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 xmlns:a16="http://schemas.microsoft.com/office/drawing/2014/main" id="{FC940677-F915-4522-BB5D-950A0690E721}"/>
              </a:ext>
            </a:extLst>
          </p:cNvPr>
          <p:cNvCxnSpPr>
            <a:cxnSpLocks/>
            <a:stCxn id="14" idx="0"/>
            <a:endCxn id="48" idx="2"/>
          </p:cNvCxnSpPr>
          <p:nvPr/>
        </p:nvCxnSpPr>
        <p:spPr>
          <a:xfrm flipH="1" flipV="1">
            <a:off x="6155502" y="4021463"/>
            <a:ext cx="916525" cy="1461298"/>
          </a:xfrm>
          <a:prstGeom prst="straightConnector1">
            <a:avLst/>
          </a:prstGeom>
          <a:ln w="19050">
            <a:solidFill>
              <a:srgbClr val="00B0F0"/>
            </a:solidFill>
            <a:prstDash val="sysDash"/>
            <a:headEnd type="triangle" w="med" len="med"/>
            <a:tailEnd type="non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 xmlns:a16="http://schemas.microsoft.com/office/drawing/2014/main" id="{FC940677-F915-4522-BB5D-950A0690E721}"/>
              </a:ext>
            </a:extLst>
          </p:cNvPr>
          <p:cNvCxnSpPr>
            <a:cxnSpLocks/>
            <a:stCxn id="20" idx="0"/>
            <a:endCxn id="48" idx="2"/>
          </p:cNvCxnSpPr>
          <p:nvPr/>
        </p:nvCxnSpPr>
        <p:spPr>
          <a:xfrm flipH="1" flipV="1">
            <a:off x="6155502" y="4021463"/>
            <a:ext cx="1882053" cy="1461298"/>
          </a:xfrm>
          <a:prstGeom prst="straightConnector1">
            <a:avLst/>
          </a:prstGeom>
          <a:ln w="19050">
            <a:solidFill>
              <a:srgbClr val="00B0F0"/>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7261059" y="4427146"/>
            <a:ext cx="163296" cy="324556"/>
          </a:xfrm>
          <a:prstGeom prst="straightConnector1">
            <a:avLst/>
          </a:prstGeom>
          <a:noFill/>
          <a:ln w="12700" cap="flat" cmpd="sng" algn="ctr">
            <a:solidFill>
              <a:sysClr val="window" lastClr="FFFFFF">
                <a:lumMod val="65000"/>
              </a:sysClr>
            </a:solidFill>
            <a:prstDash val="solid"/>
            <a:miter lim="800000"/>
            <a:tailEnd type="triangle"/>
          </a:ln>
          <a:effectLst/>
        </p:spPr>
      </p:cxnSp>
      <p:cxnSp>
        <p:nvCxnSpPr>
          <p:cNvPr id="66" name="直接箭头连接符 65"/>
          <p:cNvCxnSpPr/>
          <p:nvPr/>
        </p:nvCxnSpPr>
        <p:spPr>
          <a:xfrm flipH="1">
            <a:off x="6723907" y="4427146"/>
            <a:ext cx="700448" cy="340078"/>
          </a:xfrm>
          <a:prstGeom prst="straightConnector1">
            <a:avLst/>
          </a:prstGeom>
          <a:noFill/>
          <a:ln w="12700" cap="flat" cmpd="sng" algn="ctr">
            <a:solidFill>
              <a:sysClr val="window" lastClr="FFFFFF">
                <a:lumMod val="65000"/>
              </a:sysClr>
            </a:solidFill>
            <a:prstDash val="solid"/>
            <a:miter lim="800000"/>
            <a:tailEnd type="triangle"/>
          </a:ln>
          <a:effectLst/>
        </p:spPr>
      </p:cxnSp>
      <p:cxnSp>
        <p:nvCxnSpPr>
          <p:cNvPr id="69" name="直接箭头连接符 68"/>
          <p:cNvCxnSpPr/>
          <p:nvPr/>
        </p:nvCxnSpPr>
        <p:spPr>
          <a:xfrm flipH="1">
            <a:off x="6182462" y="4427146"/>
            <a:ext cx="1241893" cy="340078"/>
          </a:xfrm>
          <a:prstGeom prst="straightConnector1">
            <a:avLst/>
          </a:prstGeom>
          <a:noFill/>
          <a:ln w="12700" cap="flat" cmpd="sng" algn="ctr">
            <a:solidFill>
              <a:sysClr val="window" lastClr="FFFFFF">
                <a:lumMod val="65000"/>
              </a:sysClr>
            </a:solidFill>
            <a:prstDash val="solid"/>
            <a:miter lim="800000"/>
            <a:tailEnd type="triangle"/>
          </a:ln>
          <a:effectLst/>
        </p:spPr>
      </p:cxnSp>
      <p:cxnSp>
        <p:nvCxnSpPr>
          <p:cNvPr id="71" name="直接箭头连接符 70"/>
          <p:cNvCxnSpPr/>
          <p:nvPr/>
        </p:nvCxnSpPr>
        <p:spPr>
          <a:xfrm flipH="1">
            <a:off x="5755391" y="4427146"/>
            <a:ext cx="1668964" cy="340078"/>
          </a:xfrm>
          <a:prstGeom prst="straightConnector1">
            <a:avLst/>
          </a:prstGeom>
          <a:noFill/>
          <a:ln w="12700" cap="flat" cmpd="sng" algn="ctr">
            <a:solidFill>
              <a:sysClr val="window" lastClr="FFFFFF">
                <a:lumMod val="65000"/>
              </a:sysClr>
            </a:solidFill>
            <a:prstDash val="solid"/>
            <a:miter lim="800000"/>
            <a:tailEnd type="triangle"/>
          </a:ln>
          <a:effectLst/>
        </p:spPr>
      </p:cxnSp>
      <p:cxnSp>
        <p:nvCxnSpPr>
          <p:cNvPr id="73" name="直接箭头连接符 72"/>
          <p:cNvCxnSpPr/>
          <p:nvPr/>
        </p:nvCxnSpPr>
        <p:spPr>
          <a:xfrm flipH="1">
            <a:off x="5242363" y="4427146"/>
            <a:ext cx="2181992" cy="340078"/>
          </a:xfrm>
          <a:prstGeom prst="straightConnector1">
            <a:avLst/>
          </a:prstGeom>
          <a:noFill/>
          <a:ln w="12700" cap="flat" cmpd="sng" algn="ctr">
            <a:solidFill>
              <a:sysClr val="window" lastClr="FFFFFF">
                <a:lumMod val="65000"/>
              </a:sysClr>
            </a:solidFill>
            <a:prstDash val="solid"/>
            <a:miter lim="800000"/>
            <a:tailEnd type="triangle"/>
          </a:ln>
          <a:effectLst/>
        </p:spPr>
      </p:cxnSp>
      <p:grpSp>
        <p:nvGrpSpPr>
          <p:cNvPr id="83" name="组合 82"/>
          <p:cNvGrpSpPr/>
          <p:nvPr/>
        </p:nvGrpSpPr>
        <p:grpSpPr>
          <a:xfrm>
            <a:off x="8513089" y="5482761"/>
            <a:ext cx="979991" cy="856487"/>
            <a:chOff x="7601655" y="5419143"/>
            <a:chExt cx="980374" cy="856822"/>
          </a:xfrm>
        </p:grpSpPr>
        <p:pic>
          <p:nvPicPr>
            <p:cNvPr id="76" name="图片 75" descr="PC.png"/>
            <p:cNvPicPr>
              <a:picLocks/>
            </p:cNvPicPr>
            <p:nvPr/>
          </p:nvPicPr>
          <p:blipFill>
            <a:blip r:embed="rId9" cstate="print"/>
            <a:stretch>
              <a:fillRect/>
            </a:stretch>
          </p:blipFill>
          <p:spPr>
            <a:xfrm>
              <a:off x="7790632" y="5419143"/>
              <a:ext cx="602420" cy="492889"/>
            </a:xfrm>
            <a:prstGeom prst="rect">
              <a:avLst/>
            </a:prstGeom>
          </p:spPr>
        </p:pic>
        <p:sp>
          <p:nvSpPr>
            <p:cNvPr id="77" name="TextBox 108">
              <a:extLst>
                <a:ext uri="{FF2B5EF4-FFF2-40B4-BE49-F238E27FC236}">
                  <a16:creationId xmlns="" xmlns:a16="http://schemas.microsoft.com/office/drawing/2014/main" id="{C5E50204-22B4-4246-9BF7-42B69535645F}"/>
                </a:ext>
              </a:extLst>
            </p:cNvPr>
            <p:cNvSpPr txBox="1"/>
            <p:nvPr/>
          </p:nvSpPr>
          <p:spPr>
            <a:xfrm>
              <a:off x="7601655" y="5968188"/>
              <a:ext cx="980374" cy="307777"/>
            </a:xfrm>
            <a:prstGeom prst="rect">
              <a:avLst/>
            </a:prstGeom>
            <a:noFill/>
          </p:spPr>
          <p:txBody>
            <a:bodyPr wrap="square" rtlCol="0">
              <a:spAutoFit/>
            </a:bodyPr>
            <a:lstStyle/>
            <a:p>
              <a:pPr algn="ctr"/>
              <a:r>
                <a:rPr lang="en-US" sz="1399" dirty="0">
                  <a:latin typeface="Huawei Sans" panose="020C0503030203020204" pitchFamily="34" charset="0"/>
                </a:rPr>
                <a:t>PC</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4" name="直接箭头连接符 83">
            <a:extLst>
              <a:ext uri="{FF2B5EF4-FFF2-40B4-BE49-F238E27FC236}">
                <a16:creationId xmlns="" xmlns:a16="http://schemas.microsoft.com/office/drawing/2014/main" id="{FC940677-F915-4522-BB5D-950A0690E721}"/>
              </a:ext>
            </a:extLst>
          </p:cNvPr>
          <p:cNvCxnSpPr>
            <a:cxnSpLocks/>
            <a:stCxn id="76" idx="0"/>
            <a:endCxn id="48" idx="2"/>
          </p:cNvCxnSpPr>
          <p:nvPr/>
        </p:nvCxnSpPr>
        <p:spPr>
          <a:xfrm flipH="1" flipV="1">
            <a:off x="6155502" y="4021463"/>
            <a:ext cx="2847583" cy="1461298"/>
          </a:xfrm>
          <a:prstGeom prst="straightConnector1">
            <a:avLst/>
          </a:prstGeom>
          <a:ln w="19050">
            <a:solidFill>
              <a:srgbClr val="00B0F0"/>
            </a:solidFill>
            <a:prstDash val="sysDash"/>
            <a:headEnd type="triangle" w="med" len="med"/>
            <a:tailEnd type="non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7424355" y="4427146"/>
            <a:ext cx="189030" cy="307657"/>
          </a:xfrm>
          <a:prstGeom prst="straightConnector1">
            <a:avLst/>
          </a:prstGeom>
          <a:noFill/>
          <a:ln w="12700" cap="flat" cmpd="sng" algn="ctr">
            <a:solidFill>
              <a:sysClr val="window" lastClr="FFFFFF">
                <a:lumMod val="65000"/>
              </a:sysClr>
            </a:solidFill>
            <a:prstDash val="solid"/>
            <a:miter lim="800000"/>
            <a:tailEnd type="triangle"/>
          </a:ln>
          <a:effectLst/>
        </p:spPr>
      </p:cxnSp>
      <p:sp>
        <p:nvSpPr>
          <p:cNvPr id="40" name="TextBox 149">
            <a:extLst>
              <a:ext uri="{FF2B5EF4-FFF2-40B4-BE49-F238E27FC236}">
                <a16:creationId xmlns="" xmlns:a16="http://schemas.microsoft.com/office/drawing/2014/main" id="{ABAACD8C-1084-4AF5-901D-7860F3B040BF}"/>
              </a:ext>
            </a:extLst>
          </p:cNvPr>
          <p:cNvSpPr txBox="1"/>
          <p:nvPr/>
        </p:nvSpPr>
        <p:spPr>
          <a:xfrm>
            <a:off x="6756284" y="4070476"/>
            <a:ext cx="1924775" cy="307657"/>
          </a:xfrm>
          <a:prstGeom prst="rect">
            <a:avLst/>
          </a:prstGeom>
          <a:noFill/>
        </p:spPr>
        <p:txBody>
          <a:bodyPr wrap="none" rtlCol="0">
            <a:spAutoFit/>
          </a:bodyPr>
          <a:lstStyle/>
          <a:p>
            <a:pPr algn="ctr"/>
            <a:r>
              <a:rPr lang="en-US" altLang="zh-CN" sz="1399">
                <a:latin typeface="Huawei Sans" panose="020C0503030203020204" pitchFamily="34" charset="0"/>
              </a:rPr>
              <a:t>Time synchronization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645383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3241035" y="4184506"/>
            <a:ext cx="1414367" cy="1217112"/>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78" name="矩形 77"/>
          <p:cNvSpPr/>
          <p:nvPr/>
        </p:nvSpPr>
        <p:spPr>
          <a:xfrm>
            <a:off x="5166622" y="4184506"/>
            <a:ext cx="1414367" cy="1217112"/>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76" name="矩形 75"/>
          <p:cNvSpPr/>
          <p:nvPr/>
        </p:nvSpPr>
        <p:spPr>
          <a:xfrm>
            <a:off x="1288214" y="4184506"/>
            <a:ext cx="1414367" cy="1217112"/>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34">
              <a:defRPr/>
            </a:pPr>
            <a:endParaRPr lang="en-US" altLang="zh-CN" sz="1599" kern="0" dirty="0">
              <a:solidFill>
                <a:srgbClr val="1D1D1A"/>
              </a:solidFill>
              <a:latin typeface="Huawei Sans" panose="020C0503030203020204" pitchFamily="34" charset="0"/>
              <a:sym typeface="Huawei Sans" panose="020C0503030203020204" pitchFamily="34" charset="0"/>
            </a:endParaRPr>
          </a:p>
        </p:txBody>
      </p:sp>
      <p:sp>
        <p:nvSpPr>
          <p:cNvPr id="4" name="文本占位符 3"/>
          <p:cNvSpPr>
            <a:spLocks noGrp="1"/>
          </p:cNvSpPr>
          <p:nvPr>
            <p:ph type="body" sz="quarter" idx="10"/>
          </p:nvPr>
        </p:nvSpPr>
        <p:spPr>
          <a:xfrm>
            <a:off x="451877" y="1243307"/>
            <a:ext cx="11306176" cy="2589690"/>
          </a:xfrm>
        </p:spPr>
        <p:txBody>
          <a:bodyPr/>
          <a:lstStyle/>
          <a:p>
            <a:pPr>
              <a:lnSpc>
                <a:spcPct val="120000"/>
              </a:lnSpc>
            </a:pPr>
            <a:r>
              <a:rPr lang="en-US" sz="1599" b="1" dirty="0"/>
              <a:t>Primary time server</a:t>
            </a:r>
            <a:r>
              <a:rPr lang="en-US" sz="1599" dirty="0"/>
              <a:t>: directly synchronizes its clock with a standard reference clock through a cable or radio. Typically, the standard reference clock is either a radio clock or the Global Positioning System (GPS).</a:t>
            </a:r>
          </a:p>
          <a:p>
            <a:pPr>
              <a:lnSpc>
                <a:spcPct val="120000"/>
              </a:lnSpc>
            </a:pPr>
            <a:r>
              <a:rPr lang="en-US" sz="1599" b="1" dirty="0"/>
              <a:t>Stratum-2 time server</a:t>
            </a:r>
            <a:r>
              <a:rPr lang="en-US" sz="1599" dirty="0"/>
              <a:t>: synchronizes its clock with either the primary time server or other stratum-2 time servers within the network. Stratum-2 time servers use NTP to send time information to other hosts in a Local Area Network (LAN).</a:t>
            </a:r>
          </a:p>
          <a:p>
            <a:pPr>
              <a:lnSpc>
                <a:spcPct val="120000"/>
              </a:lnSpc>
            </a:pPr>
            <a:r>
              <a:rPr lang="en-US" sz="1599" b="1" dirty="0"/>
              <a:t>Stratum</a:t>
            </a:r>
            <a:r>
              <a:rPr lang="en-US" sz="1599" dirty="0"/>
              <a:t>: is a hierarchical standard for clock synchronization. It represents the precision of a clock. The value of a stratum ranges from 1 to 15. A smaller value indicates higher precision. The value 1 indicates the highest clock precision, and the value 15 indicates that the clock is not synchronized.</a:t>
            </a:r>
          </a:p>
        </p:txBody>
      </p:sp>
      <p:sp>
        <p:nvSpPr>
          <p:cNvPr id="3" name="标题 2"/>
          <p:cNvSpPr>
            <a:spLocks noGrp="1"/>
          </p:cNvSpPr>
          <p:nvPr>
            <p:ph type="title"/>
          </p:nvPr>
        </p:nvSpPr>
        <p:spPr/>
        <p:txBody>
          <a:bodyPr/>
          <a:lstStyle/>
          <a:p>
            <a:r>
              <a:rPr lang="en-US" dirty="0" smtClean="0">
                <a:latin typeface="Huawei Sans" panose="020C0503030203020204" pitchFamily="34" charset="0"/>
              </a:rPr>
              <a:t>NTP Network Structure</a:t>
            </a:r>
            <a:endParaRPr lang="en-US" dirty="0">
              <a:latin typeface="Huawei Sans" panose="020C0503030203020204" pitchFamily="34" charset="0"/>
            </a:endParaRPr>
          </a:p>
        </p:txBody>
      </p:sp>
      <p:sp>
        <p:nvSpPr>
          <p:cNvPr id="35" name="圆角矩形 34"/>
          <p:cNvSpPr/>
          <p:nvPr/>
        </p:nvSpPr>
        <p:spPr>
          <a:xfrm>
            <a:off x="8020507" y="3710719"/>
            <a:ext cx="2998851" cy="1988411"/>
          </a:xfrm>
          <a:prstGeom prst="roundRect">
            <a:avLst>
              <a:gd name="adj" fmla="val 347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TextBox 149">
            <a:extLst>
              <a:ext uri="{FF2B5EF4-FFF2-40B4-BE49-F238E27FC236}">
                <a16:creationId xmlns="" xmlns:a16="http://schemas.microsoft.com/office/drawing/2014/main" id="{ABAACD8C-1084-4AF5-901D-7860F3B040BF}"/>
              </a:ext>
            </a:extLst>
          </p:cNvPr>
          <p:cNvSpPr txBox="1"/>
          <p:nvPr/>
        </p:nvSpPr>
        <p:spPr>
          <a:xfrm>
            <a:off x="8932246" y="5746723"/>
            <a:ext cx="1024239" cy="307657"/>
          </a:xfrm>
          <a:prstGeom prst="rect">
            <a:avLst/>
          </a:prstGeom>
          <a:noFill/>
        </p:spPr>
        <p:txBody>
          <a:bodyPr wrap="none" rtlCol="0">
            <a:spAutoFit/>
          </a:bodyPr>
          <a:lstStyle/>
          <a:p>
            <a:pPr algn="ctr"/>
            <a:r>
              <a:rPr lang="en-US" sz="1399" dirty="0">
                <a:latin typeface="Huawei Sans" panose="020C0503030203020204" pitchFamily="34" charset="0"/>
              </a:rPr>
              <a:t>NTP client</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8" name="图片 37" descr="AP.png">
            <a:extLst>
              <a:ext uri="{FF2B5EF4-FFF2-40B4-BE49-F238E27FC236}">
                <a16:creationId xmlns="" xmlns:a16="http://schemas.microsoft.com/office/drawing/2014/main" id="{9A3BB0B1-B8AE-4570-9CED-F22BF327FAF8}"/>
              </a:ext>
            </a:extLst>
          </p:cNvPr>
          <p:cNvPicPr>
            <a:picLocks/>
          </p:cNvPicPr>
          <p:nvPr/>
        </p:nvPicPr>
        <p:blipFill>
          <a:blip r:embed="rId3" cstate="print"/>
          <a:stretch>
            <a:fillRect/>
          </a:stretch>
        </p:blipFill>
        <p:spPr>
          <a:xfrm>
            <a:off x="8209412" y="4005051"/>
            <a:ext cx="538853" cy="413838"/>
          </a:xfrm>
          <a:prstGeom prst="rect">
            <a:avLst/>
          </a:prstGeom>
        </p:spPr>
      </p:pic>
      <p:sp>
        <p:nvSpPr>
          <p:cNvPr id="39" name="TextBox 108">
            <a:extLst>
              <a:ext uri="{FF2B5EF4-FFF2-40B4-BE49-F238E27FC236}">
                <a16:creationId xmlns="" xmlns:a16="http://schemas.microsoft.com/office/drawing/2014/main" id="{C5E50204-22B4-4246-9BF7-42B69535645F}"/>
              </a:ext>
            </a:extLst>
          </p:cNvPr>
          <p:cNvSpPr txBox="1"/>
          <p:nvPr/>
        </p:nvSpPr>
        <p:spPr>
          <a:xfrm>
            <a:off x="7982422" y="4419465"/>
            <a:ext cx="979991" cy="307657"/>
          </a:xfrm>
          <a:prstGeom prst="rect">
            <a:avLst/>
          </a:prstGeom>
          <a:noFill/>
        </p:spPr>
        <p:txBody>
          <a:bodyPr wrap="square" rtlCol="0">
            <a:spAutoFit/>
          </a:bodyPr>
          <a:lstStyle/>
          <a:p>
            <a:pPr algn="ctr"/>
            <a:r>
              <a:rPr lang="en-US" sz="1399" dirty="0">
                <a:latin typeface="Huawei Sans" panose="020C0503030203020204" pitchFamily="34" charset="0"/>
              </a:rPr>
              <a:t>AP</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1" name="Picture 12" descr="E:\2016.01\1.12 扁平化图标\蓝色\AR-蓝色最新-40.png">
            <a:extLst>
              <a:ext uri="{FF2B5EF4-FFF2-40B4-BE49-F238E27FC236}">
                <a16:creationId xmlns="" xmlns:a16="http://schemas.microsoft.com/office/drawing/2014/main" id="{1D8E071F-501D-48FF-8ED1-076998A80BB3}"/>
              </a:ext>
            </a:extLst>
          </p:cNvPr>
          <p:cNvPicPr>
            <a:picLocks noChangeArrowheads="1"/>
          </p:cNvPicPr>
          <p:nvPr/>
        </p:nvPicPr>
        <p:blipFill>
          <a:blip r:embed="rId4" cstate="print"/>
          <a:srcRect/>
          <a:stretch>
            <a:fillRect/>
          </a:stretch>
        </p:blipFill>
        <p:spPr bwMode="auto">
          <a:xfrm>
            <a:off x="9174940" y="4005051"/>
            <a:ext cx="538853" cy="413838"/>
          </a:xfrm>
          <a:prstGeom prst="rect">
            <a:avLst/>
          </a:prstGeom>
          <a:noFill/>
        </p:spPr>
      </p:pic>
      <p:sp>
        <p:nvSpPr>
          <p:cNvPr id="42" name="TextBox 108">
            <a:extLst>
              <a:ext uri="{FF2B5EF4-FFF2-40B4-BE49-F238E27FC236}">
                <a16:creationId xmlns="" xmlns:a16="http://schemas.microsoft.com/office/drawing/2014/main" id="{C5E50204-22B4-4246-9BF7-42B69535645F}"/>
              </a:ext>
            </a:extLst>
          </p:cNvPr>
          <p:cNvSpPr txBox="1"/>
          <p:nvPr/>
        </p:nvSpPr>
        <p:spPr>
          <a:xfrm>
            <a:off x="8947950" y="4419465"/>
            <a:ext cx="979991" cy="307657"/>
          </a:xfrm>
          <a:prstGeom prst="rect">
            <a:avLst/>
          </a:prstGeom>
          <a:noFill/>
        </p:spPr>
        <p:txBody>
          <a:bodyPr wrap="square" rtlCol="0">
            <a:spAutoFit/>
          </a:bodyPr>
          <a:lstStyle/>
          <a:p>
            <a:pPr algn="ctr"/>
            <a:r>
              <a:rPr lang="en-US" sz="1399" dirty="0">
                <a:latin typeface="Huawei Sans" panose="020C0503030203020204" pitchFamily="34" charset="0"/>
              </a:rPr>
              <a:t>Router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4" name="图片 43" descr="通用交换机.png">
            <a:extLst>
              <a:ext uri="{FF2B5EF4-FFF2-40B4-BE49-F238E27FC236}">
                <a16:creationId xmlns="" xmlns:a16="http://schemas.microsoft.com/office/drawing/2014/main" id="{5583757F-4C12-471A-A130-6DAAF82105FA}"/>
              </a:ext>
            </a:extLst>
          </p:cNvPr>
          <p:cNvPicPr>
            <a:picLocks/>
          </p:cNvPicPr>
          <p:nvPr/>
        </p:nvPicPr>
        <p:blipFill>
          <a:blip r:embed="rId5" cstate="print"/>
          <a:stretch>
            <a:fillRect/>
          </a:stretch>
        </p:blipFill>
        <p:spPr>
          <a:xfrm>
            <a:off x="10140467" y="4005051"/>
            <a:ext cx="538853" cy="413838"/>
          </a:xfrm>
          <a:prstGeom prst="rect">
            <a:avLst/>
          </a:prstGeom>
        </p:spPr>
      </p:pic>
      <p:sp>
        <p:nvSpPr>
          <p:cNvPr id="45" name="TextBox 108">
            <a:extLst>
              <a:ext uri="{FF2B5EF4-FFF2-40B4-BE49-F238E27FC236}">
                <a16:creationId xmlns="" xmlns:a16="http://schemas.microsoft.com/office/drawing/2014/main" id="{C5E50204-22B4-4246-9BF7-42B69535645F}"/>
              </a:ext>
            </a:extLst>
          </p:cNvPr>
          <p:cNvSpPr txBox="1"/>
          <p:nvPr/>
        </p:nvSpPr>
        <p:spPr>
          <a:xfrm>
            <a:off x="9913478" y="4419465"/>
            <a:ext cx="979991" cy="307657"/>
          </a:xfrm>
          <a:prstGeom prst="rect">
            <a:avLst/>
          </a:prstGeom>
          <a:noFill/>
        </p:spPr>
        <p:txBody>
          <a:bodyPr wrap="square" rtlCol="0">
            <a:spAutoFit/>
          </a:bodyPr>
          <a:lstStyle/>
          <a:p>
            <a:pPr algn="ctr"/>
            <a:r>
              <a:rPr lang="en-US" sz="1399" dirty="0">
                <a:latin typeface="Huawei Sans" panose="020C0503030203020204" pitchFamily="34" charset="0"/>
              </a:rPr>
              <a:t>Switch</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7" name="图片 46" descr="防火墙.png">
            <a:extLst>
              <a:ext uri="{FF2B5EF4-FFF2-40B4-BE49-F238E27FC236}">
                <a16:creationId xmlns="" xmlns:a16="http://schemas.microsoft.com/office/drawing/2014/main" id="{1BAED0DC-2A44-4E09-B04B-DB8AC9C4E233}"/>
              </a:ext>
            </a:extLst>
          </p:cNvPr>
          <p:cNvPicPr>
            <a:picLocks/>
          </p:cNvPicPr>
          <p:nvPr/>
        </p:nvPicPr>
        <p:blipFill>
          <a:blip r:embed="rId6" cstate="print"/>
          <a:stretch>
            <a:fillRect/>
          </a:stretch>
        </p:blipFill>
        <p:spPr>
          <a:xfrm>
            <a:off x="8223672" y="4857185"/>
            <a:ext cx="538853" cy="413838"/>
          </a:xfrm>
          <a:prstGeom prst="rect">
            <a:avLst/>
          </a:prstGeom>
        </p:spPr>
      </p:pic>
      <p:sp>
        <p:nvSpPr>
          <p:cNvPr id="48" name="TextBox 108">
            <a:extLst>
              <a:ext uri="{FF2B5EF4-FFF2-40B4-BE49-F238E27FC236}">
                <a16:creationId xmlns="" xmlns:a16="http://schemas.microsoft.com/office/drawing/2014/main" id="{C5E50204-22B4-4246-9BF7-42B69535645F}"/>
              </a:ext>
            </a:extLst>
          </p:cNvPr>
          <p:cNvSpPr txBox="1"/>
          <p:nvPr/>
        </p:nvSpPr>
        <p:spPr>
          <a:xfrm>
            <a:off x="7996683" y="5271599"/>
            <a:ext cx="979991" cy="307657"/>
          </a:xfrm>
          <a:prstGeom prst="rect">
            <a:avLst/>
          </a:prstGeom>
          <a:noFill/>
        </p:spPr>
        <p:txBody>
          <a:bodyPr wrap="square" rtlCol="0">
            <a:spAutoFit/>
          </a:bodyPr>
          <a:lstStyle/>
          <a:p>
            <a:pPr algn="ctr"/>
            <a:r>
              <a:rPr lang="en-US" sz="1399" dirty="0">
                <a:latin typeface="Huawei Sans" panose="020C0503030203020204" pitchFamily="34" charset="0"/>
              </a:rPr>
              <a:t>Firewall</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0" name="图片 49" descr="通用服务器-蓝.png">
            <a:extLst>
              <a:ext uri="{FF2B5EF4-FFF2-40B4-BE49-F238E27FC236}">
                <a16:creationId xmlns="" xmlns:a16="http://schemas.microsoft.com/office/drawing/2014/main" id="{B2C40AE6-2029-4F3E-954D-5911E6D94FB2}"/>
              </a:ext>
            </a:extLst>
          </p:cNvPr>
          <p:cNvPicPr>
            <a:picLocks/>
          </p:cNvPicPr>
          <p:nvPr/>
        </p:nvPicPr>
        <p:blipFill>
          <a:blip r:embed="rId7" cstate="print"/>
          <a:stretch>
            <a:fillRect/>
          </a:stretch>
        </p:blipFill>
        <p:spPr>
          <a:xfrm>
            <a:off x="9189200" y="4857185"/>
            <a:ext cx="538853" cy="413838"/>
          </a:xfrm>
          <a:prstGeom prst="rect">
            <a:avLst/>
          </a:prstGeom>
        </p:spPr>
      </p:pic>
      <p:sp>
        <p:nvSpPr>
          <p:cNvPr id="51" name="TextBox 108">
            <a:extLst>
              <a:ext uri="{FF2B5EF4-FFF2-40B4-BE49-F238E27FC236}">
                <a16:creationId xmlns="" xmlns:a16="http://schemas.microsoft.com/office/drawing/2014/main" id="{C5E50204-22B4-4246-9BF7-42B69535645F}"/>
              </a:ext>
            </a:extLst>
          </p:cNvPr>
          <p:cNvSpPr txBox="1"/>
          <p:nvPr/>
        </p:nvSpPr>
        <p:spPr>
          <a:xfrm>
            <a:off x="8962210" y="5271599"/>
            <a:ext cx="979991" cy="307657"/>
          </a:xfrm>
          <a:prstGeom prst="rect">
            <a:avLst/>
          </a:prstGeom>
          <a:noFill/>
        </p:spPr>
        <p:txBody>
          <a:bodyPr wrap="square" rtlCol="0">
            <a:spAutoFit/>
          </a:bodyPr>
          <a:lstStyle/>
          <a:p>
            <a:pPr algn="ctr"/>
            <a:r>
              <a:rPr lang="en-US" sz="1399" dirty="0">
                <a:latin typeface="Huawei Sans" panose="020C0503030203020204" pitchFamily="34" charset="0"/>
              </a:rPr>
              <a:t>Server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4" name="图片 53" descr="PC.png"/>
          <p:cNvPicPr>
            <a:picLocks/>
          </p:cNvPicPr>
          <p:nvPr/>
        </p:nvPicPr>
        <p:blipFill>
          <a:blip r:embed="rId8" cstate="print"/>
          <a:stretch>
            <a:fillRect/>
          </a:stretch>
        </p:blipFill>
        <p:spPr>
          <a:xfrm>
            <a:off x="10154730" y="4857185"/>
            <a:ext cx="538853" cy="413838"/>
          </a:xfrm>
          <a:prstGeom prst="rect">
            <a:avLst/>
          </a:prstGeom>
        </p:spPr>
      </p:pic>
      <p:sp>
        <p:nvSpPr>
          <p:cNvPr id="55" name="TextBox 108">
            <a:extLst>
              <a:ext uri="{FF2B5EF4-FFF2-40B4-BE49-F238E27FC236}">
                <a16:creationId xmlns="" xmlns:a16="http://schemas.microsoft.com/office/drawing/2014/main" id="{C5E50204-22B4-4246-9BF7-42B69535645F}"/>
              </a:ext>
            </a:extLst>
          </p:cNvPr>
          <p:cNvSpPr txBox="1"/>
          <p:nvPr/>
        </p:nvSpPr>
        <p:spPr>
          <a:xfrm>
            <a:off x="9927740" y="5271599"/>
            <a:ext cx="979991" cy="307657"/>
          </a:xfrm>
          <a:prstGeom prst="rect">
            <a:avLst/>
          </a:prstGeom>
          <a:noFill/>
        </p:spPr>
        <p:txBody>
          <a:bodyPr wrap="square" rtlCol="0">
            <a:spAutoFit/>
          </a:bodyPr>
          <a:lstStyle/>
          <a:p>
            <a:pPr algn="ctr"/>
            <a:r>
              <a:rPr lang="en-US" sz="1399" dirty="0">
                <a:latin typeface="Huawei Sans" panose="020C0503030203020204" pitchFamily="34" charset="0"/>
              </a:rPr>
              <a:t>PC</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7" name="组合 66"/>
          <p:cNvGrpSpPr/>
          <p:nvPr/>
        </p:nvGrpSpPr>
        <p:grpSpPr>
          <a:xfrm>
            <a:off x="1266434" y="4325372"/>
            <a:ext cx="1495338" cy="721276"/>
            <a:chOff x="1291098" y="4478969"/>
            <a:chExt cx="1495922" cy="721558"/>
          </a:xfrm>
        </p:grpSpPr>
        <p:sp>
          <p:nvSpPr>
            <p:cNvPr id="24" name="TextBox 149">
              <a:extLst>
                <a:ext uri="{FF2B5EF4-FFF2-40B4-BE49-F238E27FC236}">
                  <a16:creationId xmlns="" xmlns:a16="http://schemas.microsoft.com/office/drawing/2014/main" id="{ABAACD8C-1084-4AF5-901D-7860F3B040BF}"/>
                </a:ext>
              </a:extLst>
            </p:cNvPr>
            <p:cNvSpPr txBox="1"/>
            <p:nvPr/>
          </p:nvSpPr>
          <p:spPr>
            <a:xfrm>
              <a:off x="1291098" y="4946611"/>
              <a:ext cx="1495922" cy="253916"/>
            </a:xfrm>
            <a:prstGeom prst="rect">
              <a:avLst/>
            </a:prstGeom>
            <a:noFill/>
          </p:spPr>
          <p:txBody>
            <a:bodyPr wrap="none" rtlCol="0">
              <a:spAutoFit/>
            </a:bodyPr>
            <a:lstStyle/>
            <a:p>
              <a:pPr algn="ctr"/>
              <a:r>
                <a:rPr lang="en-US" sz="1050" dirty="0">
                  <a:latin typeface="Huawei Sans" panose="020C0503030203020204" pitchFamily="34" charset="0"/>
                </a:rPr>
                <a:t>Primary time server 1</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4" name="图片 63"/>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715269" y="4478969"/>
              <a:ext cx="540000" cy="442800"/>
            </a:xfrm>
            <a:prstGeom prst="rect">
              <a:avLst/>
            </a:prstGeom>
          </p:spPr>
        </p:pic>
      </p:grpSp>
      <p:grpSp>
        <p:nvGrpSpPr>
          <p:cNvPr id="69" name="组合 68"/>
          <p:cNvGrpSpPr/>
          <p:nvPr/>
        </p:nvGrpSpPr>
        <p:grpSpPr>
          <a:xfrm>
            <a:off x="5121756" y="4325954"/>
            <a:ext cx="1530590" cy="720111"/>
            <a:chOff x="4089108" y="3710829"/>
            <a:chExt cx="1531188" cy="720392"/>
          </a:xfrm>
        </p:grpSpPr>
        <p:pic>
          <p:nvPicPr>
            <p:cNvPr id="63" name="图片 6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84702" y="3710829"/>
              <a:ext cx="540000" cy="442800"/>
            </a:xfrm>
            <a:prstGeom prst="rect">
              <a:avLst/>
            </a:prstGeom>
          </p:spPr>
        </p:pic>
        <p:sp>
          <p:nvSpPr>
            <p:cNvPr id="65" name="TextBox 149">
              <a:extLst>
                <a:ext uri="{FF2B5EF4-FFF2-40B4-BE49-F238E27FC236}">
                  <a16:creationId xmlns="" xmlns:a16="http://schemas.microsoft.com/office/drawing/2014/main" id="{ABAACD8C-1084-4AF5-901D-7860F3B040BF}"/>
                </a:ext>
              </a:extLst>
            </p:cNvPr>
            <p:cNvSpPr txBox="1"/>
            <p:nvPr/>
          </p:nvSpPr>
          <p:spPr>
            <a:xfrm>
              <a:off x="4089108" y="4177305"/>
              <a:ext cx="1531188" cy="253916"/>
            </a:xfrm>
            <a:prstGeom prst="rect">
              <a:avLst/>
            </a:prstGeom>
            <a:noFill/>
          </p:spPr>
          <p:txBody>
            <a:bodyPr wrap="none" rtlCol="0">
              <a:spAutoFit/>
            </a:bodyPr>
            <a:lstStyle/>
            <a:p>
              <a:pPr algn="ctr"/>
              <a:r>
                <a:rPr lang="en-US" sz="1050" dirty="0">
                  <a:latin typeface="Huawei Sans" panose="020C0503030203020204" pitchFamily="34" charset="0"/>
                </a:rPr>
                <a:t>Stratum-2 time server</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8" name="组合 67"/>
          <p:cNvGrpSpPr/>
          <p:nvPr/>
        </p:nvGrpSpPr>
        <p:grpSpPr>
          <a:xfrm>
            <a:off x="3193339" y="4325954"/>
            <a:ext cx="1530590" cy="720111"/>
            <a:chOff x="2501714" y="3710829"/>
            <a:chExt cx="1531188" cy="720392"/>
          </a:xfrm>
        </p:grpSpPr>
        <p:pic>
          <p:nvPicPr>
            <p:cNvPr id="60" name="图片 5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943518" y="3710829"/>
              <a:ext cx="540000" cy="442800"/>
            </a:xfrm>
            <a:prstGeom prst="rect">
              <a:avLst/>
            </a:prstGeom>
          </p:spPr>
        </p:pic>
        <p:sp>
          <p:nvSpPr>
            <p:cNvPr id="66" name="TextBox 149">
              <a:extLst>
                <a:ext uri="{FF2B5EF4-FFF2-40B4-BE49-F238E27FC236}">
                  <a16:creationId xmlns="" xmlns:a16="http://schemas.microsoft.com/office/drawing/2014/main" id="{ABAACD8C-1084-4AF5-901D-7860F3B040BF}"/>
                </a:ext>
              </a:extLst>
            </p:cNvPr>
            <p:cNvSpPr txBox="1"/>
            <p:nvPr/>
          </p:nvSpPr>
          <p:spPr>
            <a:xfrm>
              <a:off x="2501714" y="4177305"/>
              <a:ext cx="1531188" cy="253916"/>
            </a:xfrm>
            <a:prstGeom prst="rect">
              <a:avLst/>
            </a:prstGeom>
            <a:noFill/>
          </p:spPr>
          <p:txBody>
            <a:bodyPr wrap="none" rtlCol="0">
              <a:spAutoFit/>
            </a:bodyPr>
            <a:lstStyle/>
            <a:p>
              <a:pPr algn="ctr"/>
              <a:r>
                <a:rPr lang="en-US" sz="1050" dirty="0">
                  <a:latin typeface="Huawei Sans" panose="020C0503030203020204" pitchFamily="34" charset="0"/>
                </a:rPr>
                <a:t>Stratum-2 time server</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70" name="直接箭头连接符 69">
            <a:extLst>
              <a:ext uri="{FF2B5EF4-FFF2-40B4-BE49-F238E27FC236}">
                <a16:creationId xmlns="" xmlns:a16="http://schemas.microsoft.com/office/drawing/2014/main" id="{FC940677-F915-4522-BB5D-950A0690E721}"/>
              </a:ext>
            </a:extLst>
          </p:cNvPr>
          <p:cNvCxnSpPr>
            <a:cxnSpLocks/>
            <a:stCxn id="64" idx="3"/>
            <a:endCxn id="60" idx="1"/>
          </p:cNvCxnSpPr>
          <p:nvPr/>
        </p:nvCxnSpPr>
        <p:spPr>
          <a:xfrm>
            <a:off x="2230229" y="4546686"/>
            <a:ext cx="1404741" cy="583"/>
          </a:xfrm>
          <a:prstGeom prst="straightConnector1">
            <a:avLst/>
          </a:prstGeom>
          <a:ln w="19050">
            <a:solidFill>
              <a:srgbClr val="00B0F0"/>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 xmlns:a16="http://schemas.microsoft.com/office/drawing/2014/main" id="{FC940677-F915-4522-BB5D-950A0690E721}"/>
              </a:ext>
            </a:extLst>
          </p:cNvPr>
          <p:cNvCxnSpPr>
            <a:cxnSpLocks/>
            <a:stCxn id="60" idx="3"/>
            <a:endCxn id="63" idx="1"/>
          </p:cNvCxnSpPr>
          <p:nvPr/>
        </p:nvCxnSpPr>
        <p:spPr>
          <a:xfrm>
            <a:off x="4174759" y="4547268"/>
            <a:ext cx="1442397" cy="0"/>
          </a:xfrm>
          <a:prstGeom prst="straightConnector1">
            <a:avLst/>
          </a:prstGeom>
          <a:ln w="19050">
            <a:solidFill>
              <a:srgbClr val="00B0F0"/>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
        <p:nvSpPr>
          <p:cNvPr id="79" name="TextBox 149">
            <a:extLst>
              <a:ext uri="{FF2B5EF4-FFF2-40B4-BE49-F238E27FC236}">
                <a16:creationId xmlns="" xmlns:a16="http://schemas.microsoft.com/office/drawing/2014/main" id="{ABAACD8C-1084-4AF5-901D-7860F3B040BF}"/>
              </a:ext>
            </a:extLst>
          </p:cNvPr>
          <p:cNvSpPr txBox="1"/>
          <p:nvPr/>
        </p:nvSpPr>
        <p:spPr>
          <a:xfrm>
            <a:off x="1299066" y="5093961"/>
            <a:ext cx="1396143" cy="253817"/>
          </a:xfrm>
          <a:prstGeom prst="rect">
            <a:avLst/>
          </a:prstGeom>
          <a:noFill/>
        </p:spPr>
        <p:txBody>
          <a:bodyPr wrap="square" rtlCol="0">
            <a:spAutoFit/>
          </a:bodyPr>
          <a:lstStyle/>
          <a:p>
            <a:pPr algn="ctr"/>
            <a:r>
              <a:rPr lang="en-US" sz="1050" dirty="0">
                <a:latin typeface="Huawei Sans" panose="020C0503030203020204" pitchFamily="34" charset="0"/>
              </a:rPr>
              <a:t>Stratum 1</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TextBox 149">
            <a:extLst>
              <a:ext uri="{FF2B5EF4-FFF2-40B4-BE49-F238E27FC236}">
                <a16:creationId xmlns="" xmlns:a16="http://schemas.microsoft.com/office/drawing/2014/main" id="{ABAACD8C-1084-4AF5-901D-7860F3B040BF}"/>
              </a:ext>
            </a:extLst>
          </p:cNvPr>
          <p:cNvSpPr txBox="1"/>
          <p:nvPr/>
        </p:nvSpPr>
        <p:spPr>
          <a:xfrm>
            <a:off x="3195578" y="5093961"/>
            <a:ext cx="1396143" cy="253817"/>
          </a:xfrm>
          <a:prstGeom prst="rect">
            <a:avLst/>
          </a:prstGeom>
          <a:noFill/>
        </p:spPr>
        <p:txBody>
          <a:bodyPr wrap="square" rtlCol="0">
            <a:spAutoFit/>
          </a:bodyPr>
          <a:lstStyle/>
          <a:p>
            <a:pPr algn="ctr"/>
            <a:r>
              <a:rPr lang="en-US" sz="1050" dirty="0">
                <a:latin typeface="Huawei Sans" panose="020C0503030203020204" pitchFamily="34" charset="0"/>
              </a:rPr>
              <a:t>Stratum 2</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TextBox 149">
            <a:extLst>
              <a:ext uri="{FF2B5EF4-FFF2-40B4-BE49-F238E27FC236}">
                <a16:creationId xmlns="" xmlns:a16="http://schemas.microsoft.com/office/drawing/2014/main" id="{ABAACD8C-1084-4AF5-901D-7860F3B040BF}"/>
              </a:ext>
            </a:extLst>
          </p:cNvPr>
          <p:cNvSpPr txBox="1"/>
          <p:nvPr/>
        </p:nvSpPr>
        <p:spPr>
          <a:xfrm>
            <a:off x="5175266" y="5093961"/>
            <a:ext cx="1396143" cy="253817"/>
          </a:xfrm>
          <a:prstGeom prst="rect">
            <a:avLst/>
          </a:prstGeom>
          <a:noFill/>
        </p:spPr>
        <p:txBody>
          <a:bodyPr wrap="square" rtlCol="0">
            <a:spAutoFit/>
          </a:bodyPr>
          <a:lstStyle/>
          <a:p>
            <a:pPr algn="ctr"/>
            <a:r>
              <a:rPr lang="en-US" sz="1050" dirty="0">
                <a:latin typeface="Huawei Sans" panose="020C0503030203020204" pitchFamily="34" charset="0"/>
              </a:rPr>
              <a:t>Stratum 3</a:t>
            </a:r>
            <a:endParaRPr lang="en-US" altLang="zh-CN" sz="105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TextBox 108">
            <a:extLst>
              <a:ext uri="{FF2B5EF4-FFF2-40B4-BE49-F238E27FC236}">
                <a16:creationId xmlns="" xmlns:a16="http://schemas.microsoft.com/office/drawing/2014/main" id="{C5E50204-22B4-4246-9BF7-42B69535645F}"/>
              </a:ext>
            </a:extLst>
          </p:cNvPr>
          <p:cNvSpPr txBox="1"/>
          <p:nvPr/>
        </p:nvSpPr>
        <p:spPr>
          <a:xfrm>
            <a:off x="7042058" y="4361193"/>
            <a:ext cx="489996" cy="338422"/>
          </a:xfrm>
          <a:prstGeom prst="rect">
            <a:avLst/>
          </a:prstGeom>
          <a:noFill/>
        </p:spPr>
        <p:txBody>
          <a:bodyPr wrap="square" rtlCol="0">
            <a:spAutoFit/>
          </a:bodyPr>
          <a:lstStyle/>
          <a:p>
            <a:r>
              <a:rPr lang="en-US" sz="1599" dirty="0">
                <a:latin typeface="Huawei Sans" panose="020C0503030203020204" pitchFamily="34" charset="0"/>
              </a:rPr>
              <a:t>...</a:t>
            </a:r>
            <a:endParaRPr lang="en-US" altLang="zh-CN" sz="15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4" name="直接箭头连接符 83">
            <a:extLst>
              <a:ext uri="{FF2B5EF4-FFF2-40B4-BE49-F238E27FC236}">
                <a16:creationId xmlns="" xmlns:a16="http://schemas.microsoft.com/office/drawing/2014/main" id="{FC940677-F915-4522-BB5D-950A0690E721}"/>
              </a:ext>
            </a:extLst>
          </p:cNvPr>
          <p:cNvCxnSpPr>
            <a:cxnSpLocks/>
            <a:stCxn id="63" idx="3"/>
            <a:endCxn id="83" idx="1"/>
          </p:cNvCxnSpPr>
          <p:nvPr/>
        </p:nvCxnSpPr>
        <p:spPr>
          <a:xfrm flipV="1">
            <a:off x="6156945" y="4530404"/>
            <a:ext cx="885112" cy="16864"/>
          </a:xfrm>
          <a:prstGeom prst="straightConnector1">
            <a:avLst/>
          </a:prstGeom>
          <a:ln w="19050">
            <a:solidFill>
              <a:srgbClr val="00B0F0"/>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 xmlns:a16="http://schemas.microsoft.com/office/drawing/2014/main" id="{FC940677-F915-4522-BB5D-950A0690E721}"/>
              </a:ext>
            </a:extLst>
          </p:cNvPr>
          <p:cNvCxnSpPr>
            <a:cxnSpLocks/>
          </p:cNvCxnSpPr>
          <p:nvPr/>
        </p:nvCxnSpPr>
        <p:spPr>
          <a:xfrm>
            <a:off x="7480718" y="4547268"/>
            <a:ext cx="539789" cy="0"/>
          </a:xfrm>
          <a:prstGeom prst="straightConnector1">
            <a:avLst/>
          </a:prstGeom>
          <a:ln w="19050">
            <a:solidFill>
              <a:srgbClr val="00B0F0"/>
            </a:solidFill>
            <a:prstDash val="sysDash"/>
            <a:headEnd type="non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8263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lgn="l"/>
            <a:r>
              <a:rPr lang="en-US" dirty="0" smtClean="0">
                <a:latin typeface="Huawei Sans" panose="020C0503030203020204" pitchFamily="34" charset="0"/>
              </a:rPr>
              <a:t>Which FTP mode is recommended for transferring log and configuration files on network devices? Why?</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l"/>
            <a:r>
              <a:rPr lang="en-US" dirty="0"/>
              <a:t>Why does a DHCP client need to send a DHCP Request packet to the DHCP server to notify its use of </a:t>
            </a:r>
            <a:r>
              <a:rPr lang="en-US" dirty="0" smtClean="0"/>
              <a:t>a </a:t>
            </a:r>
            <a:r>
              <a:rPr lang="en-US" altLang="zh-CN" dirty="0" smtClean="0"/>
              <a:t>particular </a:t>
            </a:r>
            <a:r>
              <a:rPr lang="en-US" dirty="0" smtClean="0"/>
              <a:t>IP </a:t>
            </a:r>
            <a:r>
              <a:rPr lang="en-US" dirty="0"/>
              <a:t>address after receiving a DHCP Offer packet?</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l"/>
            <a:r>
              <a:rPr lang="en-US" dirty="0" smtClean="0">
                <a:latin typeface="Huawei Sans" panose="020C0503030203020204" pitchFamily="34" charset="0"/>
              </a:rPr>
              <a:t>What are the functions of HTML, URL, and HTTP?</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18220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b="1" dirty="0" smtClean="0">
                <a:latin typeface="Huawei Sans" panose="020C0503030203020204" pitchFamily="34" charset="0"/>
              </a:rPr>
              <a:t>File Transfer</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655200" lvl="1" indent="-205200">
              <a:buFont typeface="微软雅黑" panose="020B0503020204020204" pitchFamily="34" charset="-122"/>
              <a:buChar char="▪"/>
            </a:pPr>
            <a:r>
              <a:rPr lang="en-US" b="1" dirty="0" smtClean="0">
                <a:latin typeface="Huawei Sans" panose="020C0503030203020204" pitchFamily="34" charset="0"/>
              </a:rPr>
              <a:t>FTP</a:t>
            </a:r>
          </a:p>
          <a:p>
            <a:pPr marL="653788" lvl="1" indent="-204706" fontAlgn="base">
              <a:spcAft>
                <a:spcPct val="0"/>
              </a:spcAft>
            </a:pPr>
            <a:r>
              <a:rPr lang="en-US" dirty="0" smtClean="0">
                <a:solidFill>
                  <a:srgbClr val="CACACA"/>
                </a:solidFill>
                <a:latin typeface="Huawei Sans" panose="020C0503030203020204" pitchFamily="34" charset="0"/>
              </a:rPr>
              <a:t>TFTP</a:t>
            </a:r>
            <a:endParaRPr lang="en-US" altLang="zh-CN" dirty="0" smtClean="0">
              <a:solidFill>
                <a:srgbClr val="CACACA"/>
              </a:solidFill>
              <a:latin typeface="Huawei Sans" panose="020C0503030203020204" pitchFamily="34" charset="0"/>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Telnet</a:t>
            </a:r>
          </a:p>
          <a:p>
            <a:r>
              <a:rPr lang="en-US" dirty="0" smtClean="0">
                <a:solidFill>
                  <a:schemeClr val="bg1">
                    <a:lumMod val="50000"/>
                  </a:schemeClr>
                </a:solidFill>
                <a:latin typeface="Huawei Sans" panose="020C0503030203020204" pitchFamily="34" charset="0"/>
              </a:rPr>
              <a:t>DHCP</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buClr>
                <a:schemeClr val="bg1">
                  <a:lumMod val="50000"/>
                </a:schemeClr>
              </a:buClr>
            </a:pPr>
            <a:r>
              <a:rPr lang="en-US" dirty="0" smtClean="0">
                <a:solidFill>
                  <a:schemeClr val="bg1">
                    <a:lumMod val="50000"/>
                  </a:schemeClr>
                </a:solidFill>
                <a:latin typeface="Huawei Sans" panose="020C0503030203020204" pitchFamily="34" charset="0"/>
              </a:rPr>
              <a:t>HTTP</a:t>
            </a:r>
          </a:p>
          <a:p>
            <a:pPr>
              <a:buClr>
                <a:schemeClr val="bg1">
                  <a:lumMod val="50000"/>
                </a:schemeClr>
              </a:buClr>
            </a:pPr>
            <a:r>
              <a:rPr lang="en-US" dirty="0" smtClean="0">
                <a:solidFill>
                  <a:schemeClr val="bg1">
                    <a:lumMod val="50000"/>
                  </a:schemeClr>
                </a:solidFill>
                <a:latin typeface="Huawei Sans" panose="020C0503030203020204" pitchFamily="34" charset="0"/>
              </a:rPr>
              <a:t>DNS</a:t>
            </a:r>
          </a:p>
          <a:p>
            <a:pPr>
              <a:buClr>
                <a:schemeClr val="bg1">
                  <a:lumMod val="50000"/>
                </a:schemeClr>
              </a:buClr>
            </a:pPr>
            <a:r>
              <a:rPr lang="en-US" dirty="0" smtClean="0">
                <a:solidFill>
                  <a:schemeClr val="bg1">
                    <a:lumMod val="50000"/>
                  </a:schemeClr>
                </a:solidFill>
                <a:latin typeface="Huawei Sans" panose="020C0503030203020204" pitchFamily="34" charset="0"/>
              </a:rPr>
              <a:t>NTP</a:t>
            </a:r>
            <a:endParaRPr lang="en-US" altLang="zh-CN"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048689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51880" y="1242575"/>
            <a:ext cx="11563977" cy="4678173"/>
          </a:xfrm>
        </p:spPr>
        <p:txBody>
          <a:bodyPr/>
          <a:lstStyle/>
          <a:p>
            <a:pPr algn="l"/>
            <a:r>
              <a:rPr lang="en-US" dirty="0" smtClean="0">
                <a:latin typeface="Huawei Sans" panose="020C0503030203020204" pitchFamily="34" charset="0"/>
              </a:rPr>
              <a:t>FTP is used to transfer files. </a:t>
            </a:r>
            <a:r>
              <a:rPr lang="en-US" dirty="0"/>
              <a:t>You are advised to use different transfer modes for different </a:t>
            </a:r>
            <a:r>
              <a:rPr lang="en-US" dirty="0" smtClean="0"/>
              <a:t>files. </a:t>
            </a:r>
            <a:r>
              <a:rPr lang="en-US" dirty="0" smtClean="0">
                <a:latin typeface="Huawei Sans" panose="020C0503030203020204" pitchFamily="34" charset="0"/>
              </a:rPr>
              <a:t>FTP is based on TCP and therefore can ensure the reliability and efficiency of file transfer.</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l"/>
            <a:r>
              <a:rPr lang="en-US" dirty="0" smtClean="0">
                <a:latin typeface="Huawei Sans" panose="020C0503030203020204" pitchFamily="34" charset="0"/>
              </a:rPr>
              <a:t>Dynamically assigning IP addresses through DHCP reduces the workload of the administrator and avoids IP address conflicts caused by manual configuration of network parameters.</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l"/>
            <a:r>
              <a:rPr lang="en-US" dirty="0" smtClean="0">
                <a:latin typeface="Huawei Sans" panose="020C0503030203020204" pitchFamily="34" charset="0"/>
              </a:rPr>
              <a:t>As the document transfer protocol of WWW, HTTP is widely used in </a:t>
            </a:r>
            <a:r>
              <a:rPr lang="en-US" dirty="0"/>
              <a:t>today's </a:t>
            </a:r>
            <a:r>
              <a:rPr lang="en-US" dirty="0" smtClean="0"/>
              <a:t>network for </a:t>
            </a:r>
            <a:r>
              <a:rPr lang="en-US" dirty="0"/>
              <a:t>encoding and transporting information between a client (such as a web browser) and a web server.</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179449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573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占位符 112"/>
          <p:cNvSpPr>
            <a:spLocks noGrp="1"/>
          </p:cNvSpPr>
          <p:nvPr>
            <p:ph type="body" sz="quarter" idx="10"/>
          </p:nvPr>
        </p:nvSpPr>
        <p:spPr>
          <a:xfrm>
            <a:off x="451877" y="4085061"/>
            <a:ext cx="11306176" cy="1879944"/>
          </a:xfrm>
        </p:spPr>
        <p:txBody>
          <a:bodyPr/>
          <a:lstStyle/>
          <a:p>
            <a:pPr algn="l"/>
            <a:r>
              <a:rPr lang="en-US" sz="1599" dirty="0"/>
              <a:t>File transfer between hosts is an important function of IP networks. Nowadays, people can conveniently transfer files using web pages and mailboxes.</a:t>
            </a:r>
            <a:endParaRPr lang="en-US" altLang="zh-CN" sz="1599" dirty="0">
              <a:sym typeface="Huawei Sans" panose="020C0503030203020204" pitchFamily="34" charset="0"/>
            </a:endParaRPr>
          </a:p>
          <a:p>
            <a:pPr algn="l"/>
            <a:r>
              <a:rPr lang="en-US" sz="1599" dirty="0"/>
              <a:t>However, in the early Internet era when </a:t>
            </a:r>
            <a:r>
              <a:rPr lang="en-US" altLang="zh-CN" sz="1599" dirty="0"/>
              <a:t>the World Wide Web (WWW) did not come into being and operating systems used command-line interfaces, </a:t>
            </a:r>
            <a:r>
              <a:rPr lang="en-US" sz="1599" dirty="0"/>
              <a:t>people </a:t>
            </a:r>
            <a:r>
              <a:rPr lang="en-US" altLang="zh-CN" sz="1599" dirty="0"/>
              <a:t>transferred files</a:t>
            </a:r>
            <a:r>
              <a:rPr lang="en-US" sz="1599" dirty="0"/>
              <a:t> via command</a:t>
            </a:r>
            <a:r>
              <a:rPr lang="en-US" altLang="zh-CN" sz="1599" dirty="0"/>
              <a:t>-</a:t>
            </a:r>
            <a:r>
              <a:rPr lang="en-US" sz="1599" dirty="0"/>
              <a:t>line tools. The most commonly used protocols for transferring files at that time are File Transfer Protocol (FTP) and Trivial File Transfer Protocol (TFTP).</a:t>
            </a:r>
            <a:endParaRPr lang="en-US" altLang="zh-CN" sz="1599" dirty="0">
              <a:sym typeface="Huawei Sans" panose="020C0503030203020204" pitchFamily="34" charset="0"/>
            </a:endParaRPr>
          </a:p>
        </p:txBody>
      </p:sp>
      <p:sp>
        <p:nvSpPr>
          <p:cNvPr id="3" name="标题 2"/>
          <p:cNvSpPr>
            <a:spLocks noGrp="1"/>
          </p:cNvSpPr>
          <p:nvPr>
            <p:ph type="title"/>
          </p:nvPr>
        </p:nvSpPr>
        <p:spPr/>
        <p:txBody>
          <a:bodyPr/>
          <a:lstStyle/>
          <a:p>
            <a:r>
              <a:rPr lang="en-US" dirty="0" smtClean="0">
                <a:latin typeface="Huawei Sans" panose="020C0503030203020204" pitchFamily="34" charset="0"/>
              </a:rPr>
              <a:t>File Transfer Protocols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 name="图片 4" descr="PC.png"/>
          <p:cNvPicPr>
            <a:picLocks noChangeAspect="1"/>
          </p:cNvPicPr>
          <p:nvPr/>
        </p:nvPicPr>
        <p:blipFill>
          <a:blip r:embed="rId3" cstate="print"/>
          <a:stretch>
            <a:fillRect/>
          </a:stretch>
        </p:blipFill>
        <p:spPr>
          <a:xfrm>
            <a:off x="2601684" y="3014705"/>
            <a:ext cx="796565" cy="611761"/>
          </a:xfrm>
          <a:prstGeom prst="rect">
            <a:avLst/>
          </a:prstGeom>
        </p:spPr>
      </p:pic>
      <p:sp>
        <p:nvSpPr>
          <p:cNvPr id="10" name="json-file_136484"/>
          <p:cNvSpPr>
            <a:spLocks noChangeAspect="1"/>
          </p:cNvSpPr>
          <p:nvPr/>
        </p:nvSpPr>
        <p:spPr bwMode="auto">
          <a:xfrm>
            <a:off x="6851681" y="2159220"/>
            <a:ext cx="324037" cy="416805"/>
          </a:xfrm>
          <a:custGeom>
            <a:avLst/>
            <a:gdLst>
              <a:gd name="connsiteX0" fmla="*/ 257535 w 455802"/>
              <a:gd name="connsiteY0" fmla="*/ 456655 h 586292"/>
              <a:gd name="connsiteX1" fmla="*/ 266630 w 455802"/>
              <a:gd name="connsiteY1" fmla="*/ 458173 h 586292"/>
              <a:gd name="connsiteX2" fmla="*/ 274967 w 455802"/>
              <a:gd name="connsiteY2" fmla="*/ 465002 h 586292"/>
              <a:gd name="connsiteX3" fmla="*/ 280273 w 455802"/>
              <a:gd name="connsiteY3" fmla="*/ 477142 h 586292"/>
              <a:gd name="connsiteX4" fmla="*/ 282546 w 455802"/>
              <a:gd name="connsiteY4" fmla="*/ 494594 h 586292"/>
              <a:gd name="connsiteX5" fmla="*/ 280273 w 455802"/>
              <a:gd name="connsiteY5" fmla="*/ 512805 h 586292"/>
              <a:gd name="connsiteX6" fmla="*/ 274209 w 455802"/>
              <a:gd name="connsiteY6" fmla="*/ 524946 h 586292"/>
              <a:gd name="connsiteX7" fmla="*/ 265872 w 455802"/>
              <a:gd name="connsiteY7" fmla="*/ 531016 h 586292"/>
              <a:gd name="connsiteX8" fmla="*/ 256777 w 455802"/>
              <a:gd name="connsiteY8" fmla="*/ 533292 h 586292"/>
              <a:gd name="connsiteX9" fmla="*/ 246924 w 455802"/>
              <a:gd name="connsiteY9" fmla="*/ 531016 h 586292"/>
              <a:gd name="connsiteX10" fmla="*/ 239345 w 455802"/>
              <a:gd name="connsiteY10" fmla="*/ 524187 h 586292"/>
              <a:gd name="connsiteX11" fmla="*/ 233282 w 455802"/>
              <a:gd name="connsiteY11" fmla="*/ 512805 h 586292"/>
              <a:gd name="connsiteX12" fmla="*/ 231008 w 455802"/>
              <a:gd name="connsiteY12" fmla="*/ 494594 h 586292"/>
              <a:gd name="connsiteX13" fmla="*/ 233282 w 455802"/>
              <a:gd name="connsiteY13" fmla="*/ 476384 h 586292"/>
              <a:gd name="connsiteX14" fmla="*/ 239345 w 455802"/>
              <a:gd name="connsiteY14" fmla="*/ 465002 h 586292"/>
              <a:gd name="connsiteX15" fmla="*/ 247682 w 455802"/>
              <a:gd name="connsiteY15" fmla="*/ 458173 h 586292"/>
              <a:gd name="connsiteX16" fmla="*/ 257535 w 455802"/>
              <a:gd name="connsiteY16" fmla="*/ 456655 h 586292"/>
              <a:gd name="connsiteX17" fmla="*/ 322860 w 455802"/>
              <a:gd name="connsiteY17" fmla="*/ 444447 h 586292"/>
              <a:gd name="connsiteX18" fmla="*/ 322860 w 455802"/>
              <a:gd name="connsiteY18" fmla="*/ 546090 h 586292"/>
              <a:gd name="connsiteX19" fmla="*/ 339573 w 455802"/>
              <a:gd name="connsiteY19" fmla="*/ 546090 h 586292"/>
              <a:gd name="connsiteX20" fmla="*/ 339573 w 455802"/>
              <a:gd name="connsiteY20" fmla="*/ 475547 h 586292"/>
              <a:gd name="connsiteX21" fmla="*/ 379835 w 455802"/>
              <a:gd name="connsiteY21" fmla="*/ 546090 h 586292"/>
              <a:gd name="connsiteX22" fmla="*/ 396548 w 455802"/>
              <a:gd name="connsiteY22" fmla="*/ 546090 h 586292"/>
              <a:gd name="connsiteX23" fmla="*/ 396548 w 455802"/>
              <a:gd name="connsiteY23" fmla="*/ 444447 h 586292"/>
              <a:gd name="connsiteX24" fmla="*/ 379835 w 455802"/>
              <a:gd name="connsiteY24" fmla="*/ 444447 h 586292"/>
              <a:gd name="connsiteX25" fmla="*/ 379835 w 455802"/>
              <a:gd name="connsiteY25" fmla="*/ 514232 h 586292"/>
              <a:gd name="connsiteX26" fmla="*/ 339573 w 455802"/>
              <a:gd name="connsiteY26" fmla="*/ 444447 h 586292"/>
              <a:gd name="connsiteX27" fmla="*/ 256769 w 455802"/>
              <a:gd name="connsiteY27" fmla="*/ 442171 h 586292"/>
              <a:gd name="connsiteX28" fmla="*/ 240056 w 455802"/>
              <a:gd name="connsiteY28" fmla="*/ 445964 h 586292"/>
              <a:gd name="connsiteX29" fmla="*/ 226382 w 455802"/>
              <a:gd name="connsiteY29" fmla="*/ 455825 h 586292"/>
              <a:gd name="connsiteX30" fmla="*/ 217266 w 455802"/>
              <a:gd name="connsiteY30" fmla="*/ 471754 h 586292"/>
              <a:gd name="connsiteX31" fmla="*/ 214227 w 455802"/>
              <a:gd name="connsiteY31" fmla="*/ 494510 h 586292"/>
              <a:gd name="connsiteX32" fmla="*/ 217266 w 455802"/>
              <a:gd name="connsiteY32" fmla="*/ 517266 h 586292"/>
              <a:gd name="connsiteX33" fmla="*/ 226382 w 455802"/>
              <a:gd name="connsiteY33" fmla="*/ 533954 h 586292"/>
              <a:gd name="connsiteX34" fmla="*/ 240056 w 455802"/>
              <a:gd name="connsiteY34" fmla="*/ 543815 h 586292"/>
              <a:gd name="connsiteX35" fmla="*/ 256769 w 455802"/>
              <a:gd name="connsiteY35" fmla="*/ 546849 h 586292"/>
              <a:gd name="connsiteX36" fmla="*/ 273481 w 455802"/>
              <a:gd name="connsiteY36" fmla="*/ 543815 h 586292"/>
              <a:gd name="connsiteX37" fmla="*/ 287155 w 455802"/>
              <a:gd name="connsiteY37" fmla="*/ 533954 h 586292"/>
              <a:gd name="connsiteX38" fmla="*/ 296272 w 455802"/>
              <a:gd name="connsiteY38" fmla="*/ 517266 h 586292"/>
              <a:gd name="connsiteX39" fmla="*/ 299310 w 455802"/>
              <a:gd name="connsiteY39" fmla="*/ 494510 h 586292"/>
              <a:gd name="connsiteX40" fmla="*/ 296272 w 455802"/>
              <a:gd name="connsiteY40" fmla="*/ 471754 h 586292"/>
              <a:gd name="connsiteX41" fmla="*/ 287155 w 455802"/>
              <a:gd name="connsiteY41" fmla="*/ 455825 h 586292"/>
              <a:gd name="connsiteX42" fmla="*/ 273481 w 455802"/>
              <a:gd name="connsiteY42" fmla="*/ 445964 h 586292"/>
              <a:gd name="connsiteX43" fmla="*/ 256769 w 455802"/>
              <a:gd name="connsiteY43" fmla="*/ 442171 h 586292"/>
              <a:gd name="connsiteX44" fmla="*/ 171686 w 455802"/>
              <a:gd name="connsiteY44" fmla="*/ 442171 h 586292"/>
              <a:gd name="connsiteX45" fmla="*/ 159531 w 455802"/>
              <a:gd name="connsiteY45" fmla="*/ 444447 h 586292"/>
              <a:gd name="connsiteX46" fmla="*/ 149655 w 455802"/>
              <a:gd name="connsiteY46" fmla="*/ 449757 h 586292"/>
              <a:gd name="connsiteX47" fmla="*/ 142818 w 455802"/>
              <a:gd name="connsiteY47" fmla="*/ 458859 h 586292"/>
              <a:gd name="connsiteX48" fmla="*/ 140539 w 455802"/>
              <a:gd name="connsiteY48" fmla="*/ 470996 h 586292"/>
              <a:gd name="connsiteX49" fmla="*/ 143578 w 455802"/>
              <a:gd name="connsiteY49" fmla="*/ 483132 h 586292"/>
              <a:gd name="connsiteX50" fmla="*/ 151934 w 455802"/>
              <a:gd name="connsiteY50" fmla="*/ 492234 h 586292"/>
              <a:gd name="connsiteX51" fmla="*/ 161810 w 455802"/>
              <a:gd name="connsiteY51" fmla="*/ 498303 h 586292"/>
              <a:gd name="connsiteX52" fmla="*/ 172445 w 455802"/>
              <a:gd name="connsiteY52" fmla="*/ 503612 h 586292"/>
              <a:gd name="connsiteX53" fmla="*/ 180042 w 455802"/>
              <a:gd name="connsiteY53" fmla="*/ 509681 h 586292"/>
              <a:gd name="connsiteX54" fmla="*/ 183840 w 455802"/>
              <a:gd name="connsiteY54" fmla="*/ 518024 h 586292"/>
              <a:gd name="connsiteX55" fmla="*/ 179282 w 455802"/>
              <a:gd name="connsiteY55" fmla="*/ 529402 h 586292"/>
              <a:gd name="connsiteX56" fmla="*/ 166368 w 455802"/>
              <a:gd name="connsiteY56" fmla="*/ 533195 h 586292"/>
              <a:gd name="connsiteX57" fmla="*/ 160291 w 455802"/>
              <a:gd name="connsiteY57" fmla="*/ 533195 h 586292"/>
              <a:gd name="connsiteX58" fmla="*/ 153454 w 455802"/>
              <a:gd name="connsiteY58" fmla="*/ 531678 h 586292"/>
              <a:gd name="connsiteX59" fmla="*/ 147376 w 455802"/>
              <a:gd name="connsiteY59" fmla="*/ 529402 h 586292"/>
              <a:gd name="connsiteX60" fmla="*/ 142818 w 455802"/>
              <a:gd name="connsiteY60" fmla="*/ 527127 h 586292"/>
              <a:gd name="connsiteX61" fmla="*/ 139780 w 455802"/>
              <a:gd name="connsiteY61" fmla="*/ 539263 h 586292"/>
              <a:gd name="connsiteX62" fmla="*/ 145097 w 455802"/>
              <a:gd name="connsiteY62" fmla="*/ 543056 h 586292"/>
              <a:gd name="connsiteX63" fmla="*/ 151934 w 455802"/>
              <a:gd name="connsiteY63" fmla="*/ 545332 h 586292"/>
              <a:gd name="connsiteX64" fmla="*/ 159531 w 455802"/>
              <a:gd name="connsiteY64" fmla="*/ 546090 h 586292"/>
              <a:gd name="connsiteX65" fmla="*/ 166368 w 455802"/>
              <a:gd name="connsiteY65" fmla="*/ 546849 h 586292"/>
              <a:gd name="connsiteX66" fmla="*/ 180042 w 455802"/>
              <a:gd name="connsiteY66" fmla="*/ 544573 h 586292"/>
              <a:gd name="connsiteX67" fmla="*/ 190677 w 455802"/>
              <a:gd name="connsiteY67" fmla="*/ 537746 h 586292"/>
              <a:gd name="connsiteX68" fmla="*/ 196755 w 455802"/>
              <a:gd name="connsiteY68" fmla="*/ 528644 h 586292"/>
              <a:gd name="connsiteX69" fmla="*/ 199034 w 455802"/>
              <a:gd name="connsiteY69" fmla="*/ 518024 h 586292"/>
              <a:gd name="connsiteX70" fmla="*/ 195995 w 455802"/>
              <a:gd name="connsiteY70" fmla="*/ 505129 h 586292"/>
              <a:gd name="connsiteX71" fmla="*/ 187639 w 455802"/>
              <a:gd name="connsiteY71" fmla="*/ 496027 h 586292"/>
              <a:gd name="connsiteX72" fmla="*/ 177763 w 455802"/>
              <a:gd name="connsiteY72" fmla="*/ 489959 h 586292"/>
              <a:gd name="connsiteX73" fmla="*/ 167128 w 455802"/>
              <a:gd name="connsiteY73" fmla="*/ 485408 h 586292"/>
              <a:gd name="connsiteX74" fmla="*/ 159531 w 455802"/>
              <a:gd name="connsiteY74" fmla="*/ 479339 h 586292"/>
              <a:gd name="connsiteX75" fmla="*/ 156492 w 455802"/>
              <a:gd name="connsiteY75" fmla="*/ 470237 h 586292"/>
              <a:gd name="connsiteX76" fmla="*/ 157252 w 455802"/>
              <a:gd name="connsiteY76" fmla="*/ 465686 h 586292"/>
              <a:gd name="connsiteX77" fmla="*/ 160291 w 455802"/>
              <a:gd name="connsiteY77" fmla="*/ 461135 h 586292"/>
              <a:gd name="connsiteX78" fmla="*/ 164849 w 455802"/>
              <a:gd name="connsiteY78" fmla="*/ 458101 h 586292"/>
              <a:gd name="connsiteX79" fmla="*/ 170166 w 455802"/>
              <a:gd name="connsiteY79" fmla="*/ 456583 h 586292"/>
              <a:gd name="connsiteX80" fmla="*/ 178523 w 455802"/>
              <a:gd name="connsiteY80" fmla="*/ 456583 h 586292"/>
              <a:gd name="connsiteX81" fmla="*/ 183081 w 455802"/>
              <a:gd name="connsiteY81" fmla="*/ 457342 h 586292"/>
              <a:gd name="connsiteX82" fmla="*/ 186119 w 455802"/>
              <a:gd name="connsiteY82" fmla="*/ 458859 h 586292"/>
              <a:gd name="connsiteX83" fmla="*/ 188398 w 455802"/>
              <a:gd name="connsiteY83" fmla="*/ 459618 h 586292"/>
              <a:gd name="connsiteX84" fmla="*/ 189158 w 455802"/>
              <a:gd name="connsiteY84" fmla="*/ 458859 h 586292"/>
              <a:gd name="connsiteX85" fmla="*/ 190677 w 455802"/>
              <a:gd name="connsiteY85" fmla="*/ 455825 h 586292"/>
              <a:gd name="connsiteX86" fmla="*/ 192956 w 455802"/>
              <a:gd name="connsiteY86" fmla="*/ 451274 h 586292"/>
              <a:gd name="connsiteX87" fmla="*/ 194476 w 455802"/>
              <a:gd name="connsiteY87" fmla="*/ 447481 h 586292"/>
              <a:gd name="connsiteX88" fmla="*/ 184600 w 455802"/>
              <a:gd name="connsiteY88" fmla="*/ 443688 h 586292"/>
              <a:gd name="connsiteX89" fmla="*/ 171686 w 455802"/>
              <a:gd name="connsiteY89" fmla="*/ 442171 h 586292"/>
              <a:gd name="connsiteX90" fmla="*/ 99517 w 455802"/>
              <a:gd name="connsiteY90" fmla="*/ 442171 h 586292"/>
              <a:gd name="connsiteX91" fmla="*/ 99517 w 455802"/>
              <a:gd name="connsiteY91" fmla="*/ 520300 h 586292"/>
              <a:gd name="connsiteX92" fmla="*/ 94959 w 455802"/>
              <a:gd name="connsiteY92" fmla="*/ 529402 h 586292"/>
              <a:gd name="connsiteX93" fmla="*/ 83564 w 455802"/>
              <a:gd name="connsiteY93" fmla="*/ 532437 h 586292"/>
              <a:gd name="connsiteX94" fmla="*/ 76727 w 455802"/>
              <a:gd name="connsiteY94" fmla="*/ 531678 h 586292"/>
              <a:gd name="connsiteX95" fmla="*/ 70650 w 455802"/>
              <a:gd name="connsiteY95" fmla="*/ 530161 h 586292"/>
              <a:gd name="connsiteX96" fmla="*/ 65332 w 455802"/>
              <a:gd name="connsiteY96" fmla="*/ 528644 h 586292"/>
              <a:gd name="connsiteX97" fmla="*/ 60774 w 455802"/>
              <a:gd name="connsiteY97" fmla="*/ 526368 h 586292"/>
              <a:gd name="connsiteX98" fmla="*/ 53937 w 455802"/>
              <a:gd name="connsiteY98" fmla="*/ 537746 h 586292"/>
              <a:gd name="connsiteX99" fmla="*/ 60774 w 455802"/>
              <a:gd name="connsiteY99" fmla="*/ 541539 h 586292"/>
              <a:gd name="connsiteX100" fmla="*/ 69130 w 455802"/>
              <a:gd name="connsiteY100" fmla="*/ 544573 h 586292"/>
              <a:gd name="connsiteX101" fmla="*/ 77487 w 455802"/>
              <a:gd name="connsiteY101" fmla="*/ 546090 h 586292"/>
              <a:gd name="connsiteX102" fmla="*/ 85083 w 455802"/>
              <a:gd name="connsiteY102" fmla="*/ 546849 h 586292"/>
              <a:gd name="connsiteX103" fmla="*/ 96478 w 455802"/>
              <a:gd name="connsiteY103" fmla="*/ 545332 h 586292"/>
              <a:gd name="connsiteX104" fmla="*/ 107114 w 455802"/>
              <a:gd name="connsiteY104" fmla="*/ 541539 h 586292"/>
              <a:gd name="connsiteX105" fmla="*/ 113951 w 455802"/>
              <a:gd name="connsiteY105" fmla="*/ 533195 h 586292"/>
              <a:gd name="connsiteX106" fmla="*/ 116230 w 455802"/>
              <a:gd name="connsiteY106" fmla="*/ 521817 h 586292"/>
              <a:gd name="connsiteX107" fmla="*/ 116230 w 455802"/>
              <a:gd name="connsiteY107" fmla="*/ 442171 h 586292"/>
              <a:gd name="connsiteX108" fmla="*/ 0 w 455802"/>
              <a:gd name="connsiteY108" fmla="*/ 414864 h 586292"/>
              <a:gd name="connsiteX109" fmla="*/ 455802 w 455802"/>
              <a:gd name="connsiteY109" fmla="*/ 414864 h 586292"/>
              <a:gd name="connsiteX110" fmla="*/ 455802 w 455802"/>
              <a:gd name="connsiteY110" fmla="*/ 566570 h 586292"/>
              <a:gd name="connsiteX111" fmla="*/ 430733 w 455802"/>
              <a:gd name="connsiteY111" fmla="*/ 586292 h 586292"/>
              <a:gd name="connsiteX112" fmla="*/ 25069 w 455802"/>
              <a:gd name="connsiteY112" fmla="*/ 586292 h 586292"/>
              <a:gd name="connsiteX113" fmla="*/ 0 w 455802"/>
              <a:gd name="connsiteY113" fmla="*/ 566570 h 586292"/>
              <a:gd name="connsiteX114" fmla="*/ 222584 w 455802"/>
              <a:gd name="connsiteY114" fmla="*/ 293521 h 586292"/>
              <a:gd name="connsiteX115" fmla="*/ 212708 w 455802"/>
              <a:gd name="connsiteY115" fmla="*/ 303381 h 586292"/>
              <a:gd name="connsiteX116" fmla="*/ 212708 w 455802"/>
              <a:gd name="connsiteY116" fmla="*/ 333719 h 586292"/>
              <a:gd name="connsiteX117" fmla="*/ 222584 w 455802"/>
              <a:gd name="connsiteY117" fmla="*/ 343578 h 586292"/>
              <a:gd name="connsiteX118" fmla="*/ 232459 w 455802"/>
              <a:gd name="connsiteY118" fmla="*/ 333719 h 586292"/>
              <a:gd name="connsiteX119" fmla="*/ 232459 w 455802"/>
              <a:gd name="connsiteY119" fmla="*/ 303381 h 586292"/>
              <a:gd name="connsiteX120" fmla="*/ 222584 w 455802"/>
              <a:gd name="connsiteY120" fmla="*/ 293521 h 586292"/>
              <a:gd name="connsiteX121" fmla="*/ 222584 w 455802"/>
              <a:gd name="connsiteY121" fmla="*/ 222226 h 586292"/>
              <a:gd name="connsiteX122" fmla="*/ 207390 w 455802"/>
              <a:gd name="connsiteY122" fmla="*/ 237395 h 586292"/>
              <a:gd name="connsiteX123" fmla="*/ 222584 w 455802"/>
              <a:gd name="connsiteY123" fmla="*/ 252564 h 586292"/>
              <a:gd name="connsiteX124" fmla="*/ 237777 w 455802"/>
              <a:gd name="connsiteY124" fmla="*/ 237395 h 586292"/>
              <a:gd name="connsiteX125" fmla="*/ 222584 w 455802"/>
              <a:gd name="connsiteY125" fmla="*/ 222226 h 586292"/>
              <a:gd name="connsiteX126" fmla="*/ 293233 w 455802"/>
              <a:gd name="connsiteY126" fmla="*/ 172168 h 586292"/>
              <a:gd name="connsiteX127" fmla="*/ 283357 w 455802"/>
              <a:gd name="connsiteY127" fmla="*/ 182028 h 586292"/>
              <a:gd name="connsiteX128" fmla="*/ 293233 w 455802"/>
              <a:gd name="connsiteY128" fmla="*/ 191888 h 586292"/>
              <a:gd name="connsiteX129" fmla="*/ 303868 w 455802"/>
              <a:gd name="connsiteY129" fmla="*/ 202506 h 586292"/>
              <a:gd name="connsiteX130" fmla="*/ 303868 w 455802"/>
              <a:gd name="connsiteY130" fmla="*/ 242704 h 586292"/>
              <a:gd name="connsiteX131" fmla="*/ 317542 w 455802"/>
              <a:gd name="connsiteY131" fmla="*/ 273042 h 586292"/>
              <a:gd name="connsiteX132" fmla="*/ 303868 w 455802"/>
              <a:gd name="connsiteY132" fmla="*/ 303381 h 586292"/>
              <a:gd name="connsiteX133" fmla="*/ 303868 w 455802"/>
              <a:gd name="connsiteY133" fmla="*/ 343578 h 586292"/>
              <a:gd name="connsiteX134" fmla="*/ 293233 w 455802"/>
              <a:gd name="connsiteY134" fmla="*/ 354197 h 586292"/>
              <a:gd name="connsiteX135" fmla="*/ 283357 w 455802"/>
              <a:gd name="connsiteY135" fmla="*/ 364057 h 586292"/>
              <a:gd name="connsiteX136" fmla="*/ 293233 w 455802"/>
              <a:gd name="connsiteY136" fmla="*/ 373917 h 586292"/>
              <a:gd name="connsiteX137" fmla="*/ 323620 w 455802"/>
              <a:gd name="connsiteY137" fmla="*/ 343578 h 586292"/>
              <a:gd name="connsiteX138" fmla="*/ 323620 w 455802"/>
              <a:gd name="connsiteY138" fmla="*/ 303381 h 586292"/>
              <a:gd name="connsiteX139" fmla="*/ 344131 w 455802"/>
              <a:gd name="connsiteY139" fmla="*/ 282902 h 586292"/>
              <a:gd name="connsiteX140" fmla="*/ 354006 w 455802"/>
              <a:gd name="connsiteY140" fmla="*/ 273042 h 586292"/>
              <a:gd name="connsiteX141" fmla="*/ 344131 w 455802"/>
              <a:gd name="connsiteY141" fmla="*/ 263183 h 586292"/>
              <a:gd name="connsiteX142" fmla="*/ 323620 w 455802"/>
              <a:gd name="connsiteY142" fmla="*/ 242704 h 586292"/>
              <a:gd name="connsiteX143" fmla="*/ 323620 w 455802"/>
              <a:gd name="connsiteY143" fmla="*/ 202506 h 586292"/>
              <a:gd name="connsiteX144" fmla="*/ 293233 w 455802"/>
              <a:gd name="connsiteY144" fmla="*/ 172168 h 586292"/>
              <a:gd name="connsiteX145" fmla="*/ 151934 w 455802"/>
              <a:gd name="connsiteY145" fmla="*/ 172168 h 586292"/>
              <a:gd name="connsiteX146" fmla="*/ 121547 w 455802"/>
              <a:gd name="connsiteY146" fmla="*/ 202506 h 586292"/>
              <a:gd name="connsiteX147" fmla="*/ 121547 w 455802"/>
              <a:gd name="connsiteY147" fmla="*/ 242704 h 586292"/>
              <a:gd name="connsiteX148" fmla="*/ 101036 w 455802"/>
              <a:gd name="connsiteY148" fmla="*/ 263183 h 586292"/>
              <a:gd name="connsiteX149" fmla="*/ 91161 w 455802"/>
              <a:gd name="connsiteY149" fmla="*/ 273042 h 586292"/>
              <a:gd name="connsiteX150" fmla="*/ 101036 w 455802"/>
              <a:gd name="connsiteY150" fmla="*/ 282902 h 586292"/>
              <a:gd name="connsiteX151" fmla="*/ 121547 w 455802"/>
              <a:gd name="connsiteY151" fmla="*/ 303381 h 586292"/>
              <a:gd name="connsiteX152" fmla="*/ 121547 w 455802"/>
              <a:gd name="connsiteY152" fmla="*/ 343578 h 586292"/>
              <a:gd name="connsiteX153" fmla="*/ 151934 w 455802"/>
              <a:gd name="connsiteY153" fmla="*/ 373917 h 586292"/>
              <a:gd name="connsiteX154" fmla="*/ 161810 w 455802"/>
              <a:gd name="connsiteY154" fmla="*/ 364057 h 586292"/>
              <a:gd name="connsiteX155" fmla="*/ 151934 w 455802"/>
              <a:gd name="connsiteY155" fmla="*/ 354197 h 586292"/>
              <a:gd name="connsiteX156" fmla="*/ 141299 w 455802"/>
              <a:gd name="connsiteY156" fmla="*/ 343578 h 586292"/>
              <a:gd name="connsiteX157" fmla="*/ 141299 w 455802"/>
              <a:gd name="connsiteY157" fmla="*/ 303381 h 586292"/>
              <a:gd name="connsiteX158" fmla="*/ 127625 w 455802"/>
              <a:gd name="connsiteY158" fmla="*/ 273042 h 586292"/>
              <a:gd name="connsiteX159" fmla="*/ 141299 w 455802"/>
              <a:gd name="connsiteY159" fmla="*/ 242704 h 586292"/>
              <a:gd name="connsiteX160" fmla="*/ 141299 w 455802"/>
              <a:gd name="connsiteY160" fmla="*/ 202506 h 586292"/>
              <a:gd name="connsiteX161" fmla="*/ 151934 w 455802"/>
              <a:gd name="connsiteY161" fmla="*/ 191888 h 586292"/>
              <a:gd name="connsiteX162" fmla="*/ 161810 w 455802"/>
              <a:gd name="connsiteY162" fmla="*/ 182028 h 586292"/>
              <a:gd name="connsiteX163" fmla="*/ 151934 w 455802"/>
              <a:gd name="connsiteY163" fmla="*/ 172168 h 586292"/>
              <a:gd name="connsiteX164" fmla="*/ 316878 w 455802"/>
              <a:gd name="connsiteY164" fmla="*/ 29390 h 586292"/>
              <a:gd name="connsiteX165" fmla="*/ 313744 w 455802"/>
              <a:gd name="connsiteY165" fmla="*/ 34130 h 586292"/>
              <a:gd name="connsiteX166" fmla="*/ 313744 w 455802"/>
              <a:gd name="connsiteY166" fmla="*/ 141830 h 586292"/>
              <a:gd name="connsiteX167" fmla="*/ 420857 w 455802"/>
              <a:gd name="connsiteY167" fmla="*/ 141830 h 586292"/>
              <a:gd name="connsiteX168" fmla="*/ 424656 w 455802"/>
              <a:gd name="connsiteY168" fmla="*/ 132729 h 586292"/>
              <a:gd name="connsiteX169" fmla="*/ 322860 w 455802"/>
              <a:gd name="connsiteY169" fmla="*/ 30338 h 586292"/>
              <a:gd name="connsiteX170" fmla="*/ 316878 w 455802"/>
              <a:gd name="connsiteY170" fmla="*/ 29390 h 586292"/>
              <a:gd name="connsiteX171" fmla="*/ 25069 w 455802"/>
              <a:gd name="connsiteY171" fmla="*/ 0 h 586292"/>
              <a:gd name="connsiteX172" fmla="*/ 318302 w 455802"/>
              <a:gd name="connsiteY172" fmla="*/ 0 h 586292"/>
              <a:gd name="connsiteX173" fmla="*/ 331976 w 455802"/>
              <a:gd name="connsiteY173" fmla="*/ 5309 h 586292"/>
              <a:gd name="connsiteX174" fmla="*/ 449725 w 455802"/>
              <a:gd name="connsiteY174" fmla="*/ 122869 h 586292"/>
              <a:gd name="connsiteX175" fmla="*/ 455802 w 455802"/>
              <a:gd name="connsiteY175" fmla="*/ 141072 h 586292"/>
              <a:gd name="connsiteX176" fmla="*/ 455802 w 455802"/>
              <a:gd name="connsiteY176" fmla="*/ 394395 h 586292"/>
              <a:gd name="connsiteX177" fmla="*/ 0 w 455802"/>
              <a:gd name="connsiteY177" fmla="*/ 394395 h 586292"/>
              <a:gd name="connsiteX178" fmla="*/ 0 w 455802"/>
              <a:gd name="connsiteY178" fmla="*/ 29579 h 586292"/>
              <a:gd name="connsiteX179" fmla="*/ 25069 w 455802"/>
              <a:gd name="connsiteY179"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455802" h="586292">
                <a:moveTo>
                  <a:pt x="257535" y="456655"/>
                </a:moveTo>
                <a:cubicBezTo>
                  <a:pt x="260567" y="456655"/>
                  <a:pt x="263598" y="456655"/>
                  <a:pt x="266630" y="458173"/>
                </a:cubicBezTo>
                <a:cubicBezTo>
                  <a:pt x="269662" y="459690"/>
                  <a:pt x="272693" y="461967"/>
                  <a:pt x="274967" y="465002"/>
                </a:cubicBezTo>
                <a:cubicBezTo>
                  <a:pt x="277241" y="468037"/>
                  <a:pt x="278757" y="472590"/>
                  <a:pt x="280273" y="477142"/>
                </a:cubicBezTo>
                <a:cubicBezTo>
                  <a:pt x="281788" y="481695"/>
                  <a:pt x="282546" y="487765"/>
                  <a:pt x="282546" y="494594"/>
                </a:cubicBezTo>
                <a:cubicBezTo>
                  <a:pt x="282546" y="502182"/>
                  <a:pt x="281788" y="507494"/>
                  <a:pt x="280273" y="512805"/>
                </a:cubicBezTo>
                <a:cubicBezTo>
                  <a:pt x="278757" y="517358"/>
                  <a:pt x="277241" y="521911"/>
                  <a:pt x="274209" y="524946"/>
                </a:cubicBezTo>
                <a:cubicBezTo>
                  <a:pt x="271935" y="527981"/>
                  <a:pt x="269662" y="530257"/>
                  <a:pt x="265872" y="531016"/>
                </a:cubicBezTo>
                <a:cubicBezTo>
                  <a:pt x="262841" y="532533"/>
                  <a:pt x="259809" y="533292"/>
                  <a:pt x="256777" y="533292"/>
                </a:cubicBezTo>
                <a:cubicBezTo>
                  <a:pt x="252988" y="533292"/>
                  <a:pt x="249956" y="532533"/>
                  <a:pt x="246924" y="531016"/>
                </a:cubicBezTo>
                <a:cubicBezTo>
                  <a:pt x="243893" y="529498"/>
                  <a:pt x="241619" y="527222"/>
                  <a:pt x="239345" y="524187"/>
                </a:cubicBezTo>
                <a:cubicBezTo>
                  <a:pt x="236314" y="521152"/>
                  <a:pt x="234798" y="517358"/>
                  <a:pt x="233282" y="512805"/>
                </a:cubicBezTo>
                <a:cubicBezTo>
                  <a:pt x="231766" y="507494"/>
                  <a:pt x="231766" y="501423"/>
                  <a:pt x="231008" y="494594"/>
                </a:cubicBezTo>
                <a:cubicBezTo>
                  <a:pt x="231766" y="487765"/>
                  <a:pt x="231766" y="481695"/>
                  <a:pt x="233282" y="476384"/>
                </a:cubicBezTo>
                <a:cubicBezTo>
                  <a:pt x="234798" y="471831"/>
                  <a:pt x="237072" y="468037"/>
                  <a:pt x="239345" y="465002"/>
                </a:cubicBezTo>
                <a:cubicBezTo>
                  <a:pt x="241619" y="461967"/>
                  <a:pt x="244651" y="459690"/>
                  <a:pt x="247682" y="458173"/>
                </a:cubicBezTo>
                <a:cubicBezTo>
                  <a:pt x="250714" y="456655"/>
                  <a:pt x="253746" y="456655"/>
                  <a:pt x="257535" y="456655"/>
                </a:cubicBezTo>
                <a:close/>
                <a:moveTo>
                  <a:pt x="322860" y="444447"/>
                </a:moveTo>
                <a:lnTo>
                  <a:pt x="322860" y="546090"/>
                </a:lnTo>
                <a:lnTo>
                  <a:pt x="339573" y="546090"/>
                </a:lnTo>
                <a:lnTo>
                  <a:pt x="339573" y="475547"/>
                </a:lnTo>
                <a:lnTo>
                  <a:pt x="379835" y="546090"/>
                </a:lnTo>
                <a:lnTo>
                  <a:pt x="396548" y="546090"/>
                </a:lnTo>
                <a:lnTo>
                  <a:pt x="396548" y="444447"/>
                </a:lnTo>
                <a:lnTo>
                  <a:pt x="379835" y="444447"/>
                </a:lnTo>
                <a:lnTo>
                  <a:pt x="379835" y="514232"/>
                </a:lnTo>
                <a:lnTo>
                  <a:pt x="339573" y="444447"/>
                </a:lnTo>
                <a:close/>
                <a:moveTo>
                  <a:pt x="256769" y="442171"/>
                </a:moveTo>
                <a:cubicBezTo>
                  <a:pt x="250691" y="442171"/>
                  <a:pt x="245374" y="443688"/>
                  <a:pt x="240056" y="445964"/>
                </a:cubicBezTo>
                <a:cubicBezTo>
                  <a:pt x="234738" y="448240"/>
                  <a:pt x="230180" y="451274"/>
                  <a:pt x="226382" y="455825"/>
                </a:cubicBezTo>
                <a:cubicBezTo>
                  <a:pt x="222584" y="460376"/>
                  <a:pt x="219545" y="465686"/>
                  <a:pt x="217266" y="471754"/>
                </a:cubicBezTo>
                <a:cubicBezTo>
                  <a:pt x="215747" y="478581"/>
                  <a:pt x="214227" y="486166"/>
                  <a:pt x="214227" y="494510"/>
                </a:cubicBezTo>
                <a:cubicBezTo>
                  <a:pt x="214227" y="502854"/>
                  <a:pt x="215747" y="510439"/>
                  <a:pt x="217266" y="517266"/>
                </a:cubicBezTo>
                <a:cubicBezTo>
                  <a:pt x="219545" y="524093"/>
                  <a:pt x="222584" y="529402"/>
                  <a:pt x="226382" y="533954"/>
                </a:cubicBezTo>
                <a:cubicBezTo>
                  <a:pt x="230180" y="537746"/>
                  <a:pt x="234738" y="541539"/>
                  <a:pt x="240056" y="543815"/>
                </a:cubicBezTo>
                <a:cubicBezTo>
                  <a:pt x="245374" y="545332"/>
                  <a:pt x="250691" y="546849"/>
                  <a:pt x="256769" y="546849"/>
                </a:cubicBezTo>
                <a:cubicBezTo>
                  <a:pt x="262846" y="546849"/>
                  <a:pt x="268923" y="545332"/>
                  <a:pt x="273481" y="543815"/>
                </a:cubicBezTo>
                <a:cubicBezTo>
                  <a:pt x="278799" y="541539"/>
                  <a:pt x="283357" y="537746"/>
                  <a:pt x="287155" y="533954"/>
                </a:cubicBezTo>
                <a:cubicBezTo>
                  <a:pt x="290954" y="529402"/>
                  <a:pt x="293993" y="524093"/>
                  <a:pt x="296272" y="517266"/>
                </a:cubicBezTo>
                <a:cubicBezTo>
                  <a:pt x="298551" y="510439"/>
                  <a:pt x="299310" y="502854"/>
                  <a:pt x="299310" y="494510"/>
                </a:cubicBezTo>
                <a:cubicBezTo>
                  <a:pt x="299310" y="486166"/>
                  <a:pt x="298551" y="478581"/>
                  <a:pt x="296272" y="471754"/>
                </a:cubicBezTo>
                <a:cubicBezTo>
                  <a:pt x="293993" y="465686"/>
                  <a:pt x="290954" y="460376"/>
                  <a:pt x="287155" y="455825"/>
                </a:cubicBezTo>
                <a:cubicBezTo>
                  <a:pt x="283357" y="451274"/>
                  <a:pt x="278799" y="448240"/>
                  <a:pt x="273481" y="445964"/>
                </a:cubicBezTo>
                <a:cubicBezTo>
                  <a:pt x="268923" y="443688"/>
                  <a:pt x="262846" y="442171"/>
                  <a:pt x="256769" y="442171"/>
                </a:cubicBezTo>
                <a:close/>
                <a:moveTo>
                  <a:pt x="171686" y="442171"/>
                </a:moveTo>
                <a:cubicBezTo>
                  <a:pt x="167128" y="442171"/>
                  <a:pt x="163329" y="442930"/>
                  <a:pt x="159531" y="444447"/>
                </a:cubicBezTo>
                <a:cubicBezTo>
                  <a:pt x="155733" y="445964"/>
                  <a:pt x="152694" y="447481"/>
                  <a:pt x="149655" y="449757"/>
                </a:cubicBezTo>
                <a:cubicBezTo>
                  <a:pt x="146617" y="452791"/>
                  <a:pt x="144338" y="455825"/>
                  <a:pt x="142818" y="458859"/>
                </a:cubicBezTo>
                <a:cubicBezTo>
                  <a:pt x="141299" y="462652"/>
                  <a:pt x="140539" y="466444"/>
                  <a:pt x="140539" y="470996"/>
                </a:cubicBezTo>
                <a:cubicBezTo>
                  <a:pt x="140539" y="476305"/>
                  <a:pt x="141299" y="480098"/>
                  <a:pt x="143578" y="483132"/>
                </a:cubicBezTo>
                <a:cubicBezTo>
                  <a:pt x="145857" y="486925"/>
                  <a:pt x="148136" y="489959"/>
                  <a:pt x="151934" y="492234"/>
                </a:cubicBezTo>
                <a:cubicBezTo>
                  <a:pt x="154973" y="494510"/>
                  <a:pt x="158771" y="496786"/>
                  <a:pt x="161810" y="498303"/>
                </a:cubicBezTo>
                <a:cubicBezTo>
                  <a:pt x="165608" y="500578"/>
                  <a:pt x="169407" y="502095"/>
                  <a:pt x="172445" y="503612"/>
                </a:cubicBezTo>
                <a:cubicBezTo>
                  <a:pt x="175484" y="505888"/>
                  <a:pt x="178523" y="507405"/>
                  <a:pt x="180042" y="509681"/>
                </a:cubicBezTo>
                <a:cubicBezTo>
                  <a:pt x="182321" y="511956"/>
                  <a:pt x="183840" y="514990"/>
                  <a:pt x="183840" y="518024"/>
                </a:cubicBezTo>
                <a:cubicBezTo>
                  <a:pt x="183840" y="523334"/>
                  <a:pt x="182321" y="527127"/>
                  <a:pt x="179282" y="529402"/>
                </a:cubicBezTo>
                <a:cubicBezTo>
                  <a:pt x="176244" y="532437"/>
                  <a:pt x="171686" y="533195"/>
                  <a:pt x="166368" y="533195"/>
                </a:cubicBezTo>
                <a:cubicBezTo>
                  <a:pt x="164089" y="533195"/>
                  <a:pt x="162570" y="533195"/>
                  <a:pt x="160291" y="533195"/>
                </a:cubicBezTo>
                <a:cubicBezTo>
                  <a:pt x="158012" y="532437"/>
                  <a:pt x="155733" y="532437"/>
                  <a:pt x="153454" y="531678"/>
                </a:cubicBezTo>
                <a:cubicBezTo>
                  <a:pt x="151934" y="530919"/>
                  <a:pt x="149655" y="530161"/>
                  <a:pt x="147376" y="529402"/>
                </a:cubicBezTo>
                <a:cubicBezTo>
                  <a:pt x="145857" y="528644"/>
                  <a:pt x="144338" y="527885"/>
                  <a:pt x="142818" y="527127"/>
                </a:cubicBezTo>
                <a:lnTo>
                  <a:pt x="139780" y="539263"/>
                </a:lnTo>
                <a:cubicBezTo>
                  <a:pt x="141299" y="540780"/>
                  <a:pt x="143578" y="541539"/>
                  <a:pt x="145097" y="543056"/>
                </a:cubicBezTo>
                <a:cubicBezTo>
                  <a:pt x="147376" y="543815"/>
                  <a:pt x="149655" y="544573"/>
                  <a:pt x="151934" y="545332"/>
                </a:cubicBezTo>
                <a:cubicBezTo>
                  <a:pt x="154973" y="545332"/>
                  <a:pt x="157252" y="546090"/>
                  <a:pt x="159531" y="546090"/>
                </a:cubicBezTo>
                <a:cubicBezTo>
                  <a:pt x="161810" y="546849"/>
                  <a:pt x="164089" y="546849"/>
                  <a:pt x="166368" y="546849"/>
                </a:cubicBezTo>
                <a:cubicBezTo>
                  <a:pt x="171686" y="546849"/>
                  <a:pt x="176244" y="546090"/>
                  <a:pt x="180042" y="544573"/>
                </a:cubicBezTo>
                <a:cubicBezTo>
                  <a:pt x="183840" y="543056"/>
                  <a:pt x="187639" y="540780"/>
                  <a:pt x="190677" y="537746"/>
                </a:cubicBezTo>
                <a:cubicBezTo>
                  <a:pt x="192956" y="535471"/>
                  <a:pt x="195235" y="532437"/>
                  <a:pt x="196755" y="528644"/>
                </a:cubicBezTo>
                <a:cubicBezTo>
                  <a:pt x="198274" y="525610"/>
                  <a:pt x="199034" y="521817"/>
                  <a:pt x="199034" y="518024"/>
                </a:cubicBezTo>
                <a:cubicBezTo>
                  <a:pt x="199034" y="512715"/>
                  <a:pt x="198274" y="508164"/>
                  <a:pt x="195995" y="505129"/>
                </a:cubicBezTo>
                <a:cubicBezTo>
                  <a:pt x="193716" y="501337"/>
                  <a:pt x="191437" y="498303"/>
                  <a:pt x="187639" y="496027"/>
                </a:cubicBezTo>
                <a:cubicBezTo>
                  <a:pt x="184600" y="493751"/>
                  <a:pt x="181561" y="492234"/>
                  <a:pt x="177763" y="489959"/>
                </a:cubicBezTo>
                <a:cubicBezTo>
                  <a:pt x="173965" y="488442"/>
                  <a:pt x="170166" y="486925"/>
                  <a:pt x="167128" y="485408"/>
                </a:cubicBezTo>
                <a:cubicBezTo>
                  <a:pt x="164089" y="483891"/>
                  <a:pt x="161810" y="481615"/>
                  <a:pt x="159531" y="479339"/>
                </a:cubicBezTo>
                <a:cubicBezTo>
                  <a:pt x="157252" y="477064"/>
                  <a:pt x="156492" y="474030"/>
                  <a:pt x="156492" y="470237"/>
                </a:cubicBezTo>
                <a:cubicBezTo>
                  <a:pt x="156492" y="468720"/>
                  <a:pt x="156492" y="467203"/>
                  <a:pt x="157252" y="465686"/>
                </a:cubicBezTo>
                <a:cubicBezTo>
                  <a:pt x="158012" y="464169"/>
                  <a:pt x="159531" y="462652"/>
                  <a:pt x="160291" y="461135"/>
                </a:cubicBezTo>
                <a:cubicBezTo>
                  <a:pt x="161810" y="460376"/>
                  <a:pt x="163329" y="458859"/>
                  <a:pt x="164849" y="458101"/>
                </a:cubicBezTo>
                <a:cubicBezTo>
                  <a:pt x="166368" y="457342"/>
                  <a:pt x="168647" y="456583"/>
                  <a:pt x="170166" y="456583"/>
                </a:cubicBezTo>
                <a:cubicBezTo>
                  <a:pt x="173205" y="456583"/>
                  <a:pt x="176244" y="456583"/>
                  <a:pt x="178523" y="456583"/>
                </a:cubicBezTo>
                <a:cubicBezTo>
                  <a:pt x="180802" y="456583"/>
                  <a:pt x="182321" y="457342"/>
                  <a:pt x="183081" y="457342"/>
                </a:cubicBezTo>
                <a:cubicBezTo>
                  <a:pt x="184600" y="458101"/>
                  <a:pt x="185360" y="458101"/>
                  <a:pt x="186119" y="458859"/>
                </a:cubicBezTo>
                <a:cubicBezTo>
                  <a:pt x="186879" y="459618"/>
                  <a:pt x="187639" y="459618"/>
                  <a:pt x="188398" y="459618"/>
                </a:cubicBezTo>
                <a:cubicBezTo>
                  <a:pt x="188398" y="459618"/>
                  <a:pt x="188398" y="459618"/>
                  <a:pt x="189158" y="458859"/>
                </a:cubicBezTo>
                <a:cubicBezTo>
                  <a:pt x="189918" y="458101"/>
                  <a:pt x="189918" y="456583"/>
                  <a:pt x="190677" y="455825"/>
                </a:cubicBezTo>
                <a:cubicBezTo>
                  <a:pt x="191437" y="454308"/>
                  <a:pt x="192197" y="452791"/>
                  <a:pt x="192956" y="451274"/>
                </a:cubicBezTo>
                <a:cubicBezTo>
                  <a:pt x="193716" y="449757"/>
                  <a:pt x="194476" y="448998"/>
                  <a:pt x="194476" y="447481"/>
                </a:cubicBezTo>
                <a:cubicBezTo>
                  <a:pt x="192197" y="445964"/>
                  <a:pt x="188398" y="444447"/>
                  <a:pt x="184600" y="443688"/>
                </a:cubicBezTo>
                <a:cubicBezTo>
                  <a:pt x="180042" y="442930"/>
                  <a:pt x="175484" y="442171"/>
                  <a:pt x="171686" y="442171"/>
                </a:cubicBezTo>
                <a:close/>
                <a:moveTo>
                  <a:pt x="99517" y="442171"/>
                </a:moveTo>
                <a:lnTo>
                  <a:pt x="99517" y="520300"/>
                </a:lnTo>
                <a:cubicBezTo>
                  <a:pt x="99517" y="524851"/>
                  <a:pt x="97998" y="527885"/>
                  <a:pt x="94959" y="529402"/>
                </a:cubicBezTo>
                <a:cubicBezTo>
                  <a:pt x="91920" y="531678"/>
                  <a:pt x="88122" y="532437"/>
                  <a:pt x="83564" y="532437"/>
                </a:cubicBezTo>
                <a:cubicBezTo>
                  <a:pt x="81285" y="532437"/>
                  <a:pt x="79006" y="532437"/>
                  <a:pt x="76727" y="531678"/>
                </a:cubicBezTo>
                <a:cubicBezTo>
                  <a:pt x="74448" y="531678"/>
                  <a:pt x="72929" y="530919"/>
                  <a:pt x="70650" y="530161"/>
                </a:cubicBezTo>
                <a:cubicBezTo>
                  <a:pt x="68371" y="529402"/>
                  <a:pt x="66851" y="528644"/>
                  <a:pt x="65332" y="528644"/>
                </a:cubicBezTo>
                <a:cubicBezTo>
                  <a:pt x="63053" y="527885"/>
                  <a:pt x="62293" y="527127"/>
                  <a:pt x="60774" y="526368"/>
                </a:cubicBezTo>
                <a:lnTo>
                  <a:pt x="53937" y="537746"/>
                </a:lnTo>
                <a:cubicBezTo>
                  <a:pt x="56216" y="539263"/>
                  <a:pt x="57735" y="540022"/>
                  <a:pt x="60774" y="541539"/>
                </a:cubicBezTo>
                <a:cubicBezTo>
                  <a:pt x="63813" y="542297"/>
                  <a:pt x="66092" y="543056"/>
                  <a:pt x="69130" y="544573"/>
                </a:cubicBezTo>
                <a:cubicBezTo>
                  <a:pt x="72169" y="545332"/>
                  <a:pt x="75208" y="546090"/>
                  <a:pt x="77487" y="546090"/>
                </a:cubicBezTo>
                <a:cubicBezTo>
                  <a:pt x="80525" y="546849"/>
                  <a:pt x="82804" y="546849"/>
                  <a:pt x="85083" y="546849"/>
                </a:cubicBezTo>
                <a:cubicBezTo>
                  <a:pt x="88882" y="546849"/>
                  <a:pt x="92680" y="546090"/>
                  <a:pt x="96478" y="545332"/>
                </a:cubicBezTo>
                <a:cubicBezTo>
                  <a:pt x="100277" y="544573"/>
                  <a:pt x="104075" y="543056"/>
                  <a:pt x="107114" y="541539"/>
                </a:cubicBezTo>
                <a:cubicBezTo>
                  <a:pt x="109393" y="539263"/>
                  <a:pt x="112431" y="536988"/>
                  <a:pt x="113951" y="533195"/>
                </a:cubicBezTo>
                <a:cubicBezTo>
                  <a:pt x="115470" y="530161"/>
                  <a:pt x="116230" y="526368"/>
                  <a:pt x="116230" y="521817"/>
                </a:cubicBezTo>
                <a:lnTo>
                  <a:pt x="116230" y="442171"/>
                </a:lnTo>
                <a:close/>
                <a:moveTo>
                  <a:pt x="0" y="414864"/>
                </a:moveTo>
                <a:lnTo>
                  <a:pt x="455802" y="414864"/>
                </a:lnTo>
                <a:lnTo>
                  <a:pt x="455802" y="566570"/>
                </a:lnTo>
                <a:cubicBezTo>
                  <a:pt x="455802" y="576431"/>
                  <a:pt x="442888" y="586292"/>
                  <a:pt x="430733" y="586292"/>
                </a:cubicBezTo>
                <a:lnTo>
                  <a:pt x="25069" y="586292"/>
                </a:lnTo>
                <a:cubicBezTo>
                  <a:pt x="12155" y="586292"/>
                  <a:pt x="0" y="576431"/>
                  <a:pt x="0" y="566570"/>
                </a:cubicBezTo>
                <a:close/>
                <a:moveTo>
                  <a:pt x="222584" y="293521"/>
                </a:moveTo>
                <a:cubicBezTo>
                  <a:pt x="217266" y="293521"/>
                  <a:pt x="212708" y="298071"/>
                  <a:pt x="212708" y="303381"/>
                </a:cubicBezTo>
                <a:lnTo>
                  <a:pt x="212708" y="333719"/>
                </a:lnTo>
                <a:cubicBezTo>
                  <a:pt x="212708" y="339028"/>
                  <a:pt x="217266" y="343578"/>
                  <a:pt x="222584" y="343578"/>
                </a:cubicBezTo>
                <a:cubicBezTo>
                  <a:pt x="227901" y="343578"/>
                  <a:pt x="232459" y="339028"/>
                  <a:pt x="232459" y="333719"/>
                </a:cubicBezTo>
                <a:lnTo>
                  <a:pt x="232459" y="303381"/>
                </a:lnTo>
                <a:cubicBezTo>
                  <a:pt x="232459" y="298071"/>
                  <a:pt x="227901" y="293521"/>
                  <a:pt x="222584" y="293521"/>
                </a:cubicBezTo>
                <a:close/>
                <a:moveTo>
                  <a:pt x="222584" y="222226"/>
                </a:moveTo>
                <a:cubicBezTo>
                  <a:pt x="214227" y="222226"/>
                  <a:pt x="207390" y="229052"/>
                  <a:pt x="207390" y="237395"/>
                </a:cubicBezTo>
                <a:cubicBezTo>
                  <a:pt x="207390" y="245738"/>
                  <a:pt x="214227" y="252564"/>
                  <a:pt x="222584" y="252564"/>
                </a:cubicBezTo>
                <a:cubicBezTo>
                  <a:pt x="230940" y="252564"/>
                  <a:pt x="237777" y="245738"/>
                  <a:pt x="237777" y="237395"/>
                </a:cubicBezTo>
                <a:cubicBezTo>
                  <a:pt x="237777" y="229052"/>
                  <a:pt x="230940" y="222226"/>
                  <a:pt x="222584" y="222226"/>
                </a:cubicBezTo>
                <a:close/>
                <a:moveTo>
                  <a:pt x="293233" y="172168"/>
                </a:moveTo>
                <a:cubicBezTo>
                  <a:pt x="287915" y="172168"/>
                  <a:pt x="283357" y="176719"/>
                  <a:pt x="283357" y="182028"/>
                </a:cubicBezTo>
                <a:cubicBezTo>
                  <a:pt x="283357" y="187337"/>
                  <a:pt x="287915" y="191888"/>
                  <a:pt x="293233" y="191888"/>
                </a:cubicBezTo>
                <a:cubicBezTo>
                  <a:pt x="299310" y="191888"/>
                  <a:pt x="303868" y="196439"/>
                  <a:pt x="303868" y="202506"/>
                </a:cubicBezTo>
                <a:lnTo>
                  <a:pt x="303868" y="242704"/>
                </a:lnTo>
                <a:cubicBezTo>
                  <a:pt x="303868" y="254840"/>
                  <a:pt x="309186" y="265458"/>
                  <a:pt x="317542" y="273042"/>
                </a:cubicBezTo>
                <a:cubicBezTo>
                  <a:pt x="309186" y="280627"/>
                  <a:pt x="303868" y="291245"/>
                  <a:pt x="303868" y="303381"/>
                </a:cubicBezTo>
                <a:lnTo>
                  <a:pt x="303868" y="343578"/>
                </a:lnTo>
                <a:cubicBezTo>
                  <a:pt x="303868" y="349646"/>
                  <a:pt x="299310" y="354197"/>
                  <a:pt x="293233" y="354197"/>
                </a:cubicBezTo>
                <a:cubicBezTo>
                  <a:pt x="287915" y="354197"/>
                  <a:pt x="283357" y="358748"/>
                  <a:pt x="283357" y="364057"/>
                </a:cubicBezTo>
                <a:cubicBezTo>
                  <a:pt x="283357" y="369366"/>
                  <a:pt x="287915" y="373917"/>
                  <a:pt x="293233" y="373917"/>
                </a:cubicBezTo>
                <a:cubicBezTo>
                  <a:pt x="309946" y="373917"/>
                  <a:pt x="323620" y="360264"/>
                  <a:pt x="323620" y="343578"/>
                </a:cubicBezTo>
                <a:lnTo>
                  <a:pt x="323620" y="303381"/>
                </a:lnTo>
                <a:cubicBezTo>
                  <a:pt x="323620" y="292004"/>
                  <a:pt x="332736" y="282902"/>
                  <a:pt x="344131" y="282902"/>
                </a:cubicBezTo>
                <a:cubicBezTo>
                  <a:pt x="349448" y="282902"/>
                  <a:pt x="354006" y="278352"/>
                  <a:pt x="354006" y="273042"/>
                </a:cubicBezTo>
                <a:cubicBezTo>
                  <a:pt x="354006" y="267733"/>
                  <a:pt x="349448" y="263183"/>
                  <a:pt x="344131" y="263183"/>
                </a:cubicBezTo>
                <a:cubicBezTo>
                  <a:pt x="332736" y="263183"/>
                  <a:pt x="323620" y="254081"/>
                  <a:pt x="323620" y="242704"/>
                </a:cubicBezTo>
                <a:lnTo>
                  <a:pt x="323620" y="202506"/>
                </a:lnTo>
                <a:cubicBezTo>
                  <a:pt x="323620" y="185820"/>
                  <a:pt x="309946" y="172168"/>
                  <a:pt x="293233" y="172168"/>
                </a:cubicBezTo>
                <a:close/>
                <a:moveTo>
                  <a:pt x="151934" y="172168"/>
                </a:moveTo>
                <a:cubicBezTo>
                  <a:pt x="135222" y="172168"/>
                  <a:pt x="121547" y="185820"/>
                  <a:pt x="121547" y="202506"/>
                </a:cubicBezTo>
                <a:lnTo>
                  <a:pt x="121547" y="242704"/>
                </a:lnTo>
                <a:cubicBezTo>
                  <a:pt x="121547" y="254081"/>
                  <a:pt x="112431" y="263183"/>
                  <a:pt x="101036" y="263183"/>
                </a:cubicBezTo>
                <a:cubicBezTo>
                  <a:pt x="95719" y="263183"/>
                  <a:pt x="91161" y="267733"/>
                  <a:pt x="91161" y="273042"/>
                </a:cubicBezTo>
                <a:cubicBezTo>
                  <a:pt x="91161" y="278352"/>
                  <a:pt x="95719" y="282902"/>
                  <a:pt x="101036" y="282902"/>
                </a:cubicBezTo>
                <a:cubicBezTo>
                  <a:pt x="112431" y="282902"/>
                  <a:pt x="121547" y="292004"/>
                  <a:pt x="121547" y="303381"/>
                </a:cubicBezTo>
                <a:lnTo>
                  <a:pt x="121547" y="343578"/>
                </a:lnTo>
                <a:cubicBezTo>
                  <a:pt x="121547" y="360264"/>
                  <a:pt x="135222" y="373917"/>
                  <a:pt x="151934" y="373917"/>
                </a:cubicBezTo>
                <a:cubicBezTo>
                  <a:pt x="157252" y="373917"/>
                  <a:pt x="161810" y="369366"/>
                  <a:pt x="161810" y="364057"/>
                </a:cubicBezTo>
                <a:cubicBezTo>
                  <a:pt x="161810" y="358748"/>
                  <a:pt x="157252" y="354197"/>
                  <a:pt x="151934" y="354197"/>
                </a:cubicBezTo>
                <a:cubicBezTo>
                  <a:pt x="145857" y="354197"/>
                  <a:pt x="141299" y="349646"/>
                  <a:pt x="141299" y="343578"/>
                </a:cubicBezTo>
                <a:lnTo>
                  <a:pt x="141299" y="303381"/>
                </a:lnTo>
                <a:cubicBezTo>
                  <a:pt x="141299" y="291245"/>
                  <a:pt x="135981" y="280627"/>
                  <a:pt x="127625" y="273042"/>
                </a:cubicBezTo>
                <a:cubicBezTo>
                  <a:pt x="135981" y="265458"/>
                  <a:pt x="141299" y="254840"/>
                  <a:pt x="141299" y="242704"/>
                </a:cubicBezTo>
                <a:lnTo>
                  <a:pt x="141299" y="202506"/>
                </a:lnTo>
                <a:cubicBezTo>
                  <a:pt x="141299" y="196439"/>
                  <a:pt x="145857" y="191888"/>
                  <a:pt x="151934" y="191888"/>
                </a:cubicBezTo>
                <a:cubicBezTo>
                  <a:pt x="157252" y="191888"/>
                  <a:pt x="161810" y="187337"/>
                  <a:pt x="161810" y="182028"/>
                </a:cubicBezTo>
                <a:cubicBezTo>
                  <a:pt x="161810" y="176719"/>
                  <a:pt x="157252" y="172168"/>
                  <a:pt x="151934" y="172168"/>
                </a:cubicBezTo>
                <a:close/>
                <a:moveTo>
                  <a:pt x="316878" y="29390"/>
                </a:moveTo>
                <a:cubicBezTo>
                  <a:pt x="315073" y="30148"/>
                  <a:pt x="313744" y="31855"/>
                  <a:pt x="313744" y="34130"/>
                </a:cubicBezTo>
                <a:lnTo>
                  <a:pt x="313744" y="141830"/>
                </a:lnTo>
                <a:lnTo>
                  <a:pt x="420857" y="141830"/>
                </a:lnTo>
                <a:cubicBezTo>
                  <a:pt x="426175" y="141830"/>
                  <a:pt x="428454" y="135763"/>
                  <a:pt x="424656" y="132729"/>
                </a:cubicBezTo>
                <a:lnTo>
                  <a:pt x="322860" y="30338"/>
                </a:lnTo>
                <a:cubicBezTo>
                  <a:pt x="320961" y="28821"/>
                  <a:pt x="318682" y="28631"/>
                  <a:pt x="316878" y="29390"/>
                </a:cubicBezTo>
                <a:close/>
                <a:moveTo>
                  <a:pt x="25069" y="0"/>
                </a:moveTo>
                <a:lnTo>
                  <a:pt x="318302" y="0"/>
                </a:lnTo>
                <a:cubicBezTo>
                  <a:pt x="323620" y="0"/>
                  <a:pt x="328937" y="2275"/>
                  <a:pt x="331976" y="5309"/>
                </a:cubicBezTo>
                <a:lnTo>
                  <a:pt x="449725" y="122869"/>
                </a:lnTo>
                <a:cubicBezTo>
                  <a:pt x="454283" y="128178"/>
                  <a:pt x="455802" y="133487"/>
                  <a:pt x="455802" y="141072"/>
                </a:cubicBezTo>
                <a:lnTo>
                  <a:pt x="455802" y="394395"/>
                </a:lnTo>
                <a:lnTo>
                  <a:pt x="0" y="394395"/>
                </a:lnTo>
                <a:lnTo>
                  <a:pt x="0" y="29579"/>
                </a:lnTo>
                <a:cubicBezTo>
                  <a:pt x="0" y="9101"/>
                  <a:pt x="12915" y="0"/>
                  <a:pt x="25069"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mov-file-format_28848"/>
          <p:cNvSpPr>
            <a:spLocks noChangeAspect="1"/>
          </p:cNvSpPr>
          <p:nvPr/>
        </p:nvSpPr>
        <p:spPr bwMode="auto">
          <a:xfrm>
            <a:off x="5814254" y="1977599"/>
            <a:ext cx="369671" cy="416805"/>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291012 w 539049"/>
              <a:gd name="connsiteY4" fmla="*/ 279016 h 607780"/>
              <a:gd name="connsiteX5" fmla="*/ 326930 w 539049"/>
              <a:gd name="connsiteY5" fmla="*/ 328455 h 607780"/>
              <a:gd name="connsiteX6" fmla="*/ 291262 w 539049"/>
              <a:gd name="connsiteY6" fmla="*/ 378725 h 607780"/>
              <a:gd name="connsiteX7" fmla="*/ 255094 w 539049"/>
              <a:gd name="connsiteY7" fmla="*/ 329286 h 607780"/>
              <a:gd name="connsiteX8" fmla="*/ 291012 w 539049"/>
              <a:gd name="connsiteY8" fmla="*/ 279016 h 607780"/>
              <a:gd name="connsiteX9" fmla="*/ 370357 w 539049"/>
              <a:gd name="connsiteY9" fmla="*/ 254800 h 607780"/>
              <a:gd name="connsiteX10" fmla="*/ 417901 w 539049"/>
              <a:gd name="connsiteY10" fmla="*/ 402942 h 607780"/>
              <a:gd name="connsiteX11" fmla="*/ 457034 w 539049"/>
              <a:gd name="connsiteY11" fmla="*/ 402942 h 607780"/>
              <a:gd name="connsiteX12" fmla="*/ 507076 w 539049"/>
              <a:gd name="connsiteY12" fmla="*/ 254800 h 607780"/>
              <a:gd name="connsiteX13" fmla="*/ 471356 w 539049"/>
              <a:gd name="connsiteY13" fmla="*/ 254800 h 607780"/>
              <a:gd name="connsiteX14" fmla="*/ 452455 w 539049"/>
              <a:gd name="connsiteY14" fmla="*/ 318147 h 607780"/>
              <a:gd name="connsiteX15" fmla="*/ 438966 w 539049"/>
              <a:gd name="connsiteY15" fmla="*/ 370437 h 607780"/>
              <a:gd name="connsiteX16" fmla="*/ 438383 w 539049"/>
              <a:gd name="connsiteY16" fmla="*/ 370437 h 607780"/>
              <a:gd name="connsiteX17" fmla="*/ 425144 w 539049"/>
              <a:gd name="connsiteY17" fmla="*/ 317482 h 607780"/>
              <a:gd name="connsiteX18" fmla="*/ 407076 w 539049"/>
              <a:gd name="connsiteY18" fmla="*/ 254800 h 607780"/>
              <a:gd name="connsiteX19" fmla="*/ 46461 w 539049"/>
              <a:gd name="connsiteY19" fmla="*/ 254800 h 607780"/>
              <a:gd name="connsiteX20" fmla="*/ 36969 w 539049"/>
              <a:gd name="connsiteY20" fmla="*/ 402942 h 607780"/>
              <a:gd name="connsiteX21" fmla="*/ 68027 w 539049"/>
              <a:gd name="connsiteY21" fmla="*/ 402942 h 607780"/>
              <a:gd name="connsiteX22" fmla="*/ 70608 w 539049"/>
              <a:gd name="connsiteY22" fmla="*/ 346662 h 607780"/>
              <a:gd name="connsiteX23" fmla="*/ 73272 w 539049"/>
              <a:gd name="connsiteY23" fmla="*/ 285393 h 607780"/>
              <a:gd name="connsiteX24" fmla="*/ 73772 w 539049"/>
              <a:gd name="connsiteY24" fmla="*/ 285393 h 607780"/>
              <a:gd name="connsiteX25" fmla="*/ 87177 w 539049"/>
              <a:gd name="connsiteY25" fmla="*/ 343170 h 607780"/>
              <a:gd name="connsiteX26" fmla="*/ 102997 w 539049"/>
              <a:gd name="connsiteY26" fmla="*/ 400531 h 607780"/>
              <a:gd name="connsiteX27" fmla="*/ 129225 w 539049"/>
              <a:gd name="connsiteY27" fmla="*/ 400531 h 607780"/>
              <a:gd name="connsiteX28" fmla="*/ 147294 w 539049"/>
              <a:gd name="connsiteY28" fmla="*/ 342754 h 607780"/>
              <a:gd name="connsiteX29" fmla="*/ 163780 w 539049"/>
              <a:gd name="connsiteY29" fmla="*/ 285393 h 607780"/>
              <a:gd name="connsiteX30" fmla="*/ 164446 w 539049"/>
              <a:gd name="connsiteY30" fmla="*/ 285393 h 607780"/>
              <a:gd name="connsiteX31" fmla="*/ 165778 w 539049"/>
              <a:gd name="connsiteY31" fmla="*/ 346246 h 607780"/>
              <a:gd name="connsiteX32" fmla="*/ 167943 w 539049"/>
              <a:gd name="connsiteY32" fmla="*/ 402942 h 607780"/>
              <a:gd name="connsiteX33" fmla="*/ 200749 w 539049"/>
              <a:gd name="connsiteY33" fmla="*/ 402942 h 607780"/>
              <a:gd name="connsiteX34" fmla="*/ 192589 w 539049"/>
              <a:gd name="connsiteY34" fmla="*/ 254800 h 607780"/>
              <a:gd name="connsiteX35" fmla="*/ 148792 w 539049"/>
              <a:gd name="connsiteY35" fmla="*/ 254800 h 607780"/>
              <a:gd name="connsiteX36" fmla="*/ 132972 w 539049"/>
              <a:gd name="connsiteY36" fmla="*/ 304098 h 607780"/>
              <a:gd name="connsiteX37" fmla="*/ 118817 w 539049"/>
              <a:gd name="connsiteY37" fmla="*/ 357219 h 607780"/>
              <a:gd name="connsiteX38" fmla="*/ 118235 w 539049"/>
              <a:gd name="connsiteY38" fmla="*/ 357219 h 607780"/>
              <a:gd name="connsiteX39" fmla="*/ 105662 w 539049"/>
              <a:gd name="connsiteY39" fmla="*/ 304264 h 607780"/>
              <a:gd name="connsiteX40" fmla="*/ 91091 w 539049"/>
              <a:gd name="connsiteY40" fmla="*/ 254800 h 607780"/>
              <a:gd name="connsiteX41" fmla="*/ 291923 w 539049"/>
              <a:gd name="connsiteY41" fmla="*/ 252390 h 607780"/>
              <a:gd name="connsiteX42" fmla="*/ 219733 w 539049"/>
              <a:gd name="connsiteY42" fmla="*/ 330035 h 607780"/>
              <a:gd name="connsiteX43" fmla="*/ 289508 w 539049"/>
              <a:gd name="connsiteY43" fmla="*/ 405353 h 607780"/>
              <a:gd name="connsiteX44" fmla="*/ 362364 w 539049"/>
              <a:gd name="connsiteY44" fmla="*/ 327375 h 607780"/>
              <a:gd name="connsiteX45" fmla="*/ 291923 w 539049"/>
              <a:gd name="connsiteY45" fmla="*/ 252390 h 607780"/>
              <a:gd name="connsiteX46" fmla="*/ 72606 w 539049"/>
              <a:gd name="connsiteY46" fmla="*/ 23859 h 607780"/>
              <a:gd name="connsiteX47" fmla="*/ 72606 w 539049"/>
              <a:gd name="connsiteY47" fmla="*/ 217391 h 607780"/>
              <a:gd name="connsiteX48" fmla="*/ 466443 w 539049"/>
              <a:gd name="connsiteY48" fmla="*/ 217391 h 607780"/>
              <a:gd name="connsiteX49" fmla="*/ 466443 w 539049"/>
              <a:gd name="connsiteY49" fmla="*/ 157702 h 607780"/>
              <a:gd name="connsiteX50" fmla="*/ 361031 w 539049"/>
              <a:gd name="connsiteY50" fmla="*/ 157702 h 607780"/>
              <a:gd name="connsiteX51" fmla="*/ 349125 w 539049"/>
              <a:gd name="connsiteY51" fmla="*/ 145814 h 607780"/>
              <a:gd name="connsiteX52" fmla="*/ 349125 w 539049"/>
              <a:gd name="connsiteY52" fmla="*/ 23859 h 607780"/>
              <a:gd name="connsiteX53" fmla="*/ 72606 w 539049"/>
              <a:gd name="connsiteY53" fmla="*/ 0 h 607780"/>
              <a:gd name="connsiteX54" fmla="*/ 361031 w 539049"/>
              <a:gd name="connsiteY54" fmla="*/ 0 h 607780"/>
              <a:gd name="connsiteX55" fmla="*/ 363779 w 539049"/>
              <a:gd name="connsiteY55" fmla="*/ 333 h 607780"/>
              <a:gd name="connsiteX56" fmla="*/ 364445 w 539049"/>
              <a:gd name="connsiteY56" fmla="*/ 582 h 607780"/>
              <a:gd name="connsiteX57" fmla="*/ 366777 w 539049"/>
              <a:gd name="connsiteY57" fmla="*/ 1496 h 607780"/>
              <a:gd name="connsiteX58" fmla="*/ 367526 w 539049"/>
              <a:gd name="connsiteY58" fmla="*/ 1995 h 607780"/>
              <a:gd name="connsiteX59" fmla="*/ 369941 w 539049"/>
              <a:gd name="connsiteY59" fmla="*/ 3990 h 607780"/>
              <a:gd name="connsiteX60" fmla="*/ 370024 w 539049"/>
              <a:gd name="connsiteY60" fmla="*/ 4073 h 607780"/>
              <a:gd name="connsiteX61" fmla="*/ 487426 w 539049"/>
              <a:gd name="connsiteY61" fmla="*/ 137916 h 607780"/>
              <a:gd name="connsiteX62" fmla="*/ 490257 w 539049"/>
              <a:gd name="connsiteY62" fmla="*/ 145648 h 607780"/>
              <a:gd name="connsiteX63" fmla="*/ 490340 w 539049"/>
              <a:gd name="connsiteY63" fmla="*/ 146978 h 607780"/>
              <a:gd name="connsiteX64" fmla="*/ 490340 w 539049"/>
              <a:gd name="connsiteY64" fmla="*/ 217391 h 607780"/>
              <a:gd name="connsiteX65" fmla="*/ 504994 w 539049"/>
              <a:gd name="connsiteY65" fmla="*/ 217391 h 607780"/>
              <a:gd name="connsiteX66" fmla="*/ 539049 w 539049"/>
              <a:gd name="connsiteY66" fmla="*/ 251475 h 607780"/>
              <a:gd name="connsiteX67" fmla="*/ 539049 w 539049"/>
              <a:gd name="connsiteY67" fmla="*/ 428547 h 607780"/>
              <a:gd name="connsiteX68" fmla="*/ 504994 w 539049"/>
              <a:gd name="connsiteY68" fmla="*/ 462631 h 607780"/>
              <a:gd name="connsiteX69" fmla="*/ 490340 w 539049"/>
              <a:gd name="connsiteY69" fmla="*/ 462631 h 607780"/>
              <a:gd name="connsiteX70" fmla="*/ 490340 w 539049"/>
              <a:gd name="connsiteY70" fmla="*/ 583921 h 607780"/>
              <a:gd name="connsiteX71" fmla="*/ 466443 w 539049"/>
              <a:gd name="connsiteY71" fmla="*/ 607780 h 607780"/>
              <a:gd name="connsiteX72" fmla="*/ 72606 w 539049"/>
              <a:gd name="connsiteY72" fmla="*/ 607780 h 607780"/>
              <a:gd name="connsiteX73" fmla="*/ 48709 w 539049"/>
              <a:gd name="connsiteY73" fmla="*/ 583921 h 607780"/>
              <a:gd name="connsiteX74" fmla="*/ 48709 w 539049"/>
              <a:gd name="connsiteY74" fmla="*/ 462631 h 607780"/>
              <a:gd name="connsiteX75" fmla="*/ 34138 w 539049"/>
              <a:gd name="connsiteY75" fmla="*/ 462631 h 607780"/>
              <a:gd name="connsiteX76" fmla="*/ 0 w 539049"/>
              <a:gd name="connsiteY76" fmla="*/ 428547 h 607780"/>
              <a:gd name="connsiteX77" fmla="*/ 0 w 539049"/>
              <a:gd name="connsiteY77" fmla="*/ 251475 h 607780"/>
              <a:gd name="connsiteX78" fmla="*/ 34138 w 539049"/>
              <a:gd name="connsiteY78" fmla="*/ 217391 h 607780"/>
              <a:gd name="connsiteX79" fmla="*/ 48709 w 539049"/>
              <a:gd name="connsiteY79" fmla="*/ 217391 h 607780"/>
              <a:gd name="connsiteX80" fmla="*/ 48709 w 539049"/>
              <a:gd name="connsiteY80" fmla="*/ 23859 h 607780"/>
              <a:gd name="connsiteX81" fmla="*/ 72606 w 539049"/>
              <a:gd name="connsiteY8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39049" h="607780">
                <a:moveTo>
                  <a:pt x="72606" y="462631"/>
                </a:moveTo>
                <a:lnTo>
                  <a:pt x="72606" y="577437"/>
                </a:lnTo>
                <a:lnTo>
                  <a:pt x="466443" y="577437"/>
                </a:lnTo>
                <a:lnTo>
                  <a:pt x="466443" y="462631"/>
                </a:lnTo>
                <a:close/>
                <a:moveTo>
                  <a:pt x="291012" y="279016"/>
                </a:moveTo>
                <a:cubicBezTo>
                  <a:pt x="314180" y="279016"/>
                  <a:pt x="326930" y="301866"/>
                  <a:pt x="326930" y="328455"/>
                </a:cubicBezTo>
                <a:cubicBezTo>
                  <a:pt x="326930" y="357204"/>
                  <a:pt x="314013" y="378725"/>
                  <a:pt x="291262" y="378725"/>
                </a:cubicBezTo>
                <a:cubicBezTo>
                  <a:pt x="268761" y="378725"/>
                  <a:pt x="255094" y="358285"/>
                  <a:pt x="255094" y="329286"/>
                </a:cubicBezTo>
                <a:cubicBezTo>
                  <a:pt x="255094" y="300537"/>
                  <a:pt x="268345" y="279016"/>
                  <a:pt x="291012" y="279016"/>
                </a:cubicBezTo>
                <a:close/>
                <a:moveTo>
                  <a:pt x="370357" y="254800"/>
                </a:moveTo>
                <a:lnTo>
                  <a:pt x="417901" y="402942"/>
                </a:lnTo>
                <a:lnTo>
                  <a:pt x="457034" y="402942"/>
                </a:lnTo>
                <a:lnTo>
                  <a:pt x="507076" y="254800"/>
                </a:lnTo>
                <a:lnTo>
                  <a:pt x="471356" y="254800"/>
                </a:lnTo>
                <a:lnTo>
                  <a:pt x="452455" y="318147"/>
                </a:lnTo>
                <a:cubicBezTo>
                  <a:pt x="447376" y="335023"/>
                  <a:pt x="442713" y="352647"/>
                  <a:pt x="438966" y="370437"/>
                </a:cubicBezTo>
                <a:lnTo>
                  <a:pt x="438383" y="370437"/>
                </a:lnTo>
                <a:cubicBezTo>
                  <a:pt x="434803" y="351982"/>
                  <a:pt x="430224" y="335023"/>
                  <a:pt x="425144" y="317482"/>
                </a:cubicBezTo>
                <a:lnTo>
                  <a:pt x="407076" y="254800"/>
                </a:lnTo>
                <a:close/>
                <a:moveTo>
                  <a:pt x="46461" y="254800"/>
                </a:moveTo>
                <a:lnTo>
                  <a:pt x="36969" y="402942"/>
                </a:lnTo>
                <a:lnTo>
                  <a:pt x="68027" y="402942"/>
                </a:lnTo>
                <a:lnTo>
                  <a:pt x="70608" y="346662"/>
                </a:lnTo>
                <a:cubicBezTo>
                  <a:pt x="71773" y="328206"/>
                  <a:pt x="72440" y="305345"/>
                  <a:pt x="73272" y="285393"/>
                </a:cubicBezTo>
                <a:lnTo>
                  <a:pt x="73772" y="285393"/>
                </a:lnTo>
                <a:cubicBezTo>
                  <a:pt x="77269" y="304680"/>
                  <a:pt x="82348" y="325795"/>
                  <a:pt x="87177" y="343170"/>
                </a:cubicBezTo>
                <a:lnTo>
                  <a:pt x="102997" y="400531"/>
                </a:lnTo>
                <a:lnTo>
                  <a:pt x="129225" y="400531"/>
                </a:lnTo>
                <a:lnTo>
                  <a:pt x="147294" y="342754"/>
                </a:lnTo>
                <a:cubicBezTo>
                  <a:pt x="152955" y="325380"/>
                  <a:pt x="159117" y="304264"/>
                  <a:pt x="163780" y="285393"/>
                </a:cubicBezTo>
                <a:lnTo>
                  <a:pt x="164446" y="285393"/>
                </a:lnTo>
                <a:cubicBezTo>
                  <a:pt x="164446" y="306924"/>
                  <a:pt x="165112" y="328456"/>
                  <a:pt x="165778" y="346246"/>
                </a:cubicBezTo>
                <a:lnTo>
                  <a:pt x="167943" y="402942"/>
                </a:lnTo>
                <a:lnTo>
                  <a:pt x="200749" y="402942"/>
                </a:lnTo>
                <a:lnTo>
                  <a:pt x="192589" y="254800"/>
                </a:lnTo>
                <a:lnTo>
                  <a:pt x="148792" y="254800"/>
                </a:lnTo>
                <a:lnTo>
                  <a:pt x="132972" y="304098"/>
                </a:lnTo>
                <a:cubicBezTo>
                  <a:pt x="128143" y="320558"/>
                  <a:pt x="123064" y="340094"/>
                  <a:pt x="118817" y="357219"/>
                </a:cubicBezTo>
                <a:lnTo>
                  <a:pt x="118235" y="357219"/>
                </a:lnTo>
                <a:cubicBezTo>
                  <a:pt x="114904" y="339928"/>
                  <a:pt x="110241" y="321389"/>
                  <a:pt x="105662" y="304264"/>
                </a:cubicBezTo>
                <a:lnTo>
                  <a:pt x="91091" y="254800"/>
                </a:lnTo>
                <a:close/>
                <a:moveTo>
                  <a:pt x="291923" y="252390"/>
                </a:moveTo>
                <a:cubicBezTo>
                  <a:pt x="248126" y="252390"/>
                  <a:pt x="219733" y="285559"/>
                  <a:pt x="219733" y="330035"/>
                </a:cubicBezTo>
                <a:cubicBezTo>
                  <a:pt x="219733" y="372183"/>
                  <a:pt x="245461" y="405353"/>
                  <a:pt x="289508" y="405353"/>
                </a:cubicBezTo>
                <a:cubicBezTo>
                  <a:pt x="332888" y="405353"/>
                  <a:pt x="362364" y="375924"/>
                  <a:pt x="362364" y="327375"/>
                </a:cubicBezTo>
                <a:cubicBezTo>
                  <a:pt x="362364" y="286474"/>
                  <a:pt x="337468" y="252390"/>
                  <a:pt x="291923" y="252390"/>
                </a:cubicBezTo>
                <a:close/>
                <a:moveTo>
                  <a:pt x="72606" y="23859"/>
                </a:moveTo>
                <a:lnTo>
                  <a:pt x="72606" y="217391"/>
                </a:lnTo>
                <a:lnTo>
                  <a:pt x="466443" y="217391"/>
                </a:lnTo>
                <a:lnTo>
                  <a:pt x="466443" y="157702"/>
                </a:lnTo>
                <a:lnTo>
                  <a:pt x="361031" y="157702"/>
                </a:lnTo>
                <a:cubicBezTo>
                  <a:pt x="354454" y="157702"/>
                  <a:pt x="349125" y="152381"/>
                  <a:pt x="349125" y="145814"/>
                </a:cubicBezTo>
                <a:lnTo>
                  <a:pt x="349125" y="23859"/>
                </a:lnTo>
                <a:close/>
                <a:moveTo>
                  <a:pt x="72606" y="0"/>
                </a:moveTo>
                <a:lnTo>
                  <a:pt x="361031" y="0"/>
                </a:lnTo>
                <a:cubicBezTo>
                  <a:pt x="361947" y="0"/>
                  <a:pt x="362863" y="166"/>
                  <a:pt x="363779" y="333"/>
                </a:cubicBezTo>
                <a:cubicBezTo>
                  <a:pt x="364029" y="416"/>
                  <a:pt x="364195" y="499"/>
                  <a:pt x="364445" y="582"/>
                </a:cubicBezTo>
                <a:cubicBezTo>
                  <a:pt x="365278" y="831"/>
                  <a:pt x="366027" y="1164"/>
                  <a:pt x="366777" y="1496"/>
                </a:cubicBezTo>
                <a:cubicBezTo>
                  <a:pt x="367026" y="1663"/>
                  <a:pt x="367276" y="1829"/>
                  <a:pt x="367526" y="1995"/>
                </a:cubicBezTo>
                <a:cubicBezTo>
                  <a:pt x="368442" y="2577"/>
                  <a:pt x="369275"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xt_326819"/>
          <p:cNvSpPr>
            <a:spLocks noChangeAspect="1"/>
          </p:cNvSpPr>
          <p:nvPr/>
        </p:nvSpPr>
        <p:spPr bwMode="auto">
          <a:xfrm>
            <a:off x="7822383" y="2544249"/>
            <a:ext cx="347725" cy="416805"/>
          </a:xfrm>
          <a:custGeom>
            <a:avLst/>
            <a:gdLst>
              <a:gd name="connsiteX0" fmla="*/ 135383 w 506166"/>
              <a:gd name="connsiteY0" fmla="*/ 417648 h 606722"/>
              <a:gd name="connsiteX1" fmla="*/ 148725 w 506166"/>
              <a:gd name="connsiteY1" fmla="*/ 418892 h 606722"/>
              <a:gd name="connsiteX2" fmla="*/ 166781 w 506166"/>
              <a:gd name="connsiteY2" fmla="*/ 440571 h 606722"/>
              <a:gd name="connsiteX3" fmla="*/ 184838 w 506166"/>
              <a:gd name="connsiteY3" fmla="*/ 418892 h 606722"/>
              <a:gd name="connsiteX4" fmla="*/ 198269 w 506166"/>
              <a:gd name="connsiteY4" fmla="*/ 417648 h 606722"/>
              <a:gd name="connsiteX5" fmla="*/ 199425 w 506166"/>
              <a:gd name="connsiteY5" fmla="*/ 431064 h 606722"/>
              <a:gd name="connsiteX6" fmla="*/ 179145 w 506166"/>
              <a:gd name="connsiteY6" fmla="*/ 455408 h 606722"/>
              <a:gd name="connsiteX7" fmla="*/ 199425 w 506166"/>
              <a:gd name="connsiteY7" fmla="*/ 479663 h 606722"/>
              <a:gd name="connsiteX8" fmla="*/ 198269 w 506166"/>
              <a:gd name="connsiteY8" fmla="*/ 493079 h 606722"/>
              <a:gd name="connsiteX9" fmla="*/ 192131 w 506166"/>
              <a:gd name="connsiteY9" fmla="*/ 495300 h 606722"/>
              <a:gd name="connsiteX10" fmla="*/ 184838 w 506166"/>
              <a:gd name="connsiteY10" fmla="*/ 491835 h 606722"/>
              <a:gd name="connsiteX11" fmla="*/ 166781 w 506166"/>
              <a:gd name="connsiteY11" fmla="*/ 470245 h 606722"/>
              <a:gd name="connsiteX12" fmla="*/ 148725 w 506166"/>
              <a:gd name="connsiteY12" fmla="*/ 491835 h 606722"/>
              <a:gd name="connsiteX13" fmla="*/ 141432 w 506166"/>
              <a:gd name="connsiteY13" fmla="*/ 495300 h 606722"/>
              <a:gd name="connsiteX14" fmla="*/ 135383 w 506166"/>
              <a:gd name="connsiteY14" fmla="*/ 493079 h 606722"/>
              <a:gd name="connsiteX15" fmla="*/ 134138 w 506166"/>
              <a:gd name="connsiteY15" fmla="*/ 479663 h 606722"/>
              <a:gd name="connsiteX16" fmla="*/ 154418 w 506166"/>
              <a:gd name="connsiteY16" fmla="*/ 455408 h 606722"/>
              <a:gd name="connsiteX17" fmla="*/ 134138 w 506166"/>
              <a:gd name="connsiteY17" fmla="*/ 431064 h 606722"/>
              <a:gd name="connsiteX18" fmla="*/ 135383 w 506166"/>
              <a:gd name="connsiteY18" fmla="*/ 417648 h 606722"/>
              <a:gd name="connsiteX19" fmla="*/ 222563 w 506166"/>
              <a:gd name="connsiteY19" fmla="*/ 415490 h 606722"/>
              <a:gd name="connsiteX20" fmla="*/ 283462 w 506166"/>
              <a:gd name="connsiteY20" fmla="*/ 415490 h 606722"/>
              <a:gd name="connsiteX21" fmla="*/ 292988 w 506166"/>
              <a:gd name="connsiteY21" fmla="*/ 425000 h 606722"/>
              <a:gd name="connsiteX22" fmla="*/ 283462 w 506166"/>
              <a:gd name="connsiteY22" fmla="*/ 434420 h 606722"/>
              <a:gd name="connsiteX23" fmla="*/ 262539 w 506166"/>
              <a:gd name="connsiteY23" fmla="*/ 434420 h 606722"/>
              <a:gd name="connsiteX24" fmla="*/ 262539 w 506166"/>
              <a:gd name="connsiteY24" fmla="*/ 485790 h 606722"/>
              <a:gd name="connsiteX25" fmla="*/ 253012 w 506166"/>
              <a:gd name="connsiteY25" fmla="*/ 495300 h 606722"/>
              <a:gd name="connsiteX26" fmla="*/ 243486 w 506166"/>
              <a:gd name="connsiteY26" fmla="*/ 485790 h 606722"/>
              <a:gd name="connsiteX27" fmla="*/ 243486 w 506166"/>
              <a:gd name="connsiteY27" fmla="*/ 434420 h 606722"/>
              <a:gd name="connsiteX28" fmla="*/ 222563 w 506166"/>
              <a:gd name="connsiteY28" fmla="*/ 434420 h 606722"/>
              <a:gd name="connsiteX29" fmla="*/ 213037 w 506166"/>
              <a:gd name="connsiteY29" fmla="*/ 425000 h 606722"/>
              <a:gd name="connsiteX30" fmla="*/ 222563 w 506166"/>
              <a:gd name="connsiteY30" fmla="*/ 415490 h 606722"/>
              <a:gd name="connsiteX31" fmla="*/ 50101 w 506166"/>
              <a:gd name="connsiteY31" fmla="*/ 415490 h 606722"/>
              <a:gd name="connsiteX32" fmla="*/ 110999 w 506166"/>
              <a:gd name="connsiteY32" fmla="*/ 415490 h 606722"/>
              <a:gd name="connsiteX33" fmla="*/ 120526 w 506166"/>
              <a:gd name="connsiteY33" fmla="*/ 425000 h 606722"/>
              <a:gd name="connsiteX34" fmla="*/ 110999 w 506166"/>
              <a:gd name="connsiteY34" fmla="*/ 434420 h 606722"/>
              <a:gd name="connsiteX35" fmla="*/ 90077 w 506166"/>
              <a:gd name="connsiteY35" fmla="*/ 434420 h 606722"/>
              <a:gd name="connsiteX36" fmla="*/ 90077 w 506166"/>
              <a:gd name="connsiteY36" fmla="*/ 485790 h 606722"/>
              <a:gd name="connsiteX37" fmla="*/ 80550 w 506166"/>
              <a:gd name="connsiteY37" fmla="*/ 495300 h 606722"/>
              <a:gd name="connsiteX38" fmla="*/ 71024 w 506166"/>
              <a:gd name="connsiteY38" fmla="*/ 485790 h 606722"/>
              <a:gd name="connsiteX39" fmla="*/ 71024 w 506166"/>
              <a:gd name="connsiteY39" fmla="*/ 434420 h 606722"/>
              <a:gd name="connsiteX40" fmla="*/ 50101 w 506166"/>
              <a:gd name="connsiteY40" fmla="*/ 434420 h 606722"/>
              <a:gd name="connsiteX41" fmla="*/ 40575 w 506166"/>
              <a:gd name="connsiteY41" fmla="*/ 425000 h 606722"/>
              <a:gd name="connsiteX42" fmla="*/ 50101 w 506166"/>
              <a:gd name="connsiteY42" fmla="*/ 415490 h 606722"/>
              <a:gd name="connsiteX43" fmla="*/ 29816 w 506166"/>
              <a:gd name="connsiteY43" fmla="*/ 393876 h 606722"/>
              <a:gd name="connsiteX44" fmla="*/ 19047 w 506166"/>
              <a:gd name="connsiteY44" fmla="*/ 404629 h 606722"/>
              <a:gd name="connsiteX45" fmla="*/ 19047 w 506166"/>
              <a:gd name="connsiteY45" fmla="*/ 506031 h 606722"/>
              <a:gd name="connsiteX46" fmla="*/ 29816 w 506166"/>
              <a:gd name="connsiteY46" fmla="*/ 516785 h 606722"/>
              <a:gd name="connsiteX47" fmla="*/ 303771 w 506166"/>
              <a:gd name="connsiteY47" fmla="*/ 516785 h 606722"/>
              <a:gd name="connsiteX48" fmla="*/ 314629 w 506166"/>
              <a:gd name="connsiteY48" fmla="*/ 506031 h 606722"/>
              <a:gd name="connsiteX49" fmla="*/ 314629 w 506166"/>
              <a:gd name="connsiteY49" fmla="*/ 404629 h 606722"/>
              <a:gd name="connsiteX50" fmla="*/ 303771 w 506166"/>
              <a:gd name="connsiteY50" fmla="*/ 393876 h 606722"/>
              <a:gd name="connsiteX51" fmla="*/ 242884 w 506166"/>
              <a:gd name="connsiteY51" fmla="*/ 303926 h 606722"/>
              <a:gd name="connsiteX52" fmla="*/ 395187 w 506166"/>
              <a:gd name="connsiteY52" fmla="*/ 303926 h 606722"/>
              <a:gd name="connsiteX53" fmla="*/ 404622 w 506166"/>
              <a:gd name="connsiteY53" fmla="*/ 313453 h 606722"/>
              <a:gd name="connsiteX54" fmla="*/ 395187 w 506166"/>
              <a:gd name="connsiteY54" fmla="*/ 322979 h 606722"/>
              <a:gd name="connsiteX55" fmla="*/ 242884 w 506166"/>
              <a:gd name="connsiteY55" fmla="*/ 322979 h 606722"/>
              <a:gd name="connsiteX56" fmla="*/ 233360 w 506166"/>
              <a:gd name="connsiteY56" fmla="*/ 313453 h 606722"/>
              <a:gd name="connsiteX57" fmla="*/ 242884 w 506166"/>
              <a:gd name="connsiteY57" fmla="*/ 303926 h 606722"/>
              <a:gd name="connsiteX58" fmla="*/ 190756 w 506166"/>
              <a:gd name="connsiteY58" fmla="*/ 269909 h 606722"/>
              <a:gd name="connsiteX59" fmla="*/ 179897 w 506166"/>
              <a:gd name="connsiteY59" fmla="*/ 295421 h 606722"/>
              <a:gd name="connsiteX60" fmla="*/ 205353 w 506166"/>
              <a:gd name="connsiteY60" fmla="*/ 284487 h 606722"/>
              <a:gd name="connsiteX61" fmla="*/ 283463 w 506166"/>
              <a:gd name="connsiteY61" fmla="*/ 263421 h 606722"/>
              <a:gd name="connsiteX62" fmla="*/ 354519 w 506166"/>
              <a:gd name="connsiteY62" fmla="*/ 263421 h 606722"/>
              <a:gd name="connsiteX63" fmla="*/ 364047 w 506166"/>
              <a:gd name="connsiteY63" fmla="*/ 272947 h 606722"/>
              <a:gd name="connsiteX64" fmla="*/ 354519 w 506166"/>
              <a:gd name="connsiteY64" fmla="*/ 282474 h 606722"/>
              <a:gd name="connsiteX65" fmla="*/ 283463 w 506166"/>
              <a:gd name="connsiteY65" fmla="*/ 282474 h 606722"/>
              <a:gd name="connsiteX66" fmla="*/ 273935 w 506166"/>
              <a:gd name="connsiteY66" fmla="*/ 272947 h 606722"/>
              <a:gd name="connsiteX67" fmla="*/ 283463 w 506166"/>
              <a:gd name="connsiteY67" fmla="*/ 263421 h 606722"/>
              <a:gd name="connsiteX68" fmla="*/ 291244 w 506166"/>
              <a:gd name="connsiteY68" fmla="*/ 168926 h 606722"/>
              <a:gd name="connsiteX69" fmla="*/ 203928 w 506166"/>
              <a:gd name="connsiteY69" fmla="*/ 256130 h 606722"/>
              <a:gd name="connsiteX70" fmla="*/ 219149 w 506166"/>
              <a:gd name="connsiteY70" fmla="*/ 271420 h 606722"/>
              <a:gd name="connsiteX71" fmla="*/ 306464 w 506166"/>
              <a:gd name="connsiteY71" fmla="*/ 184216 h 606722"/>
              <a:gd name="connsiteX72" fmla="*/ 319459 w 506166"/>
              <a:gd name="connsiteY72" fmla="*/ 140747 h 606722"/>
              <a:gd name="connsiteX73" fmla="*/ 304684 w 506166"/>
              <a:gd name="connsiteY73" fmla="*/ 155503 h 606722"/>
              <a:gd name="connsiteX74" fmla="*/ 319904 w 506166"/>
              <a:gd name="connsiteY74" fmla="*/ 170793 h 606722"/>
              <a:gd name="connsiteX75" fmla="*/ 334679 w 506166"/>
              <a:gd name="connsiteY75" fmla="*/ 155947 h 606722"/>
              <a:gd name="connsiteX76" fmla="*/ 334679 w 506166"/>
              <a:gd name="connsiteY76" fmla="*/ 155059 h 606722"/>
              <a:gd name="connsiteX77" fmla="*/ 320349 w 506166"/>
              <a:gd name="connsiteY77" fmla="*/ 140747 h 606722"/>
              <a:gd name="connsiteX78" fmla="*/ 319459 w 506166"/>
              <a:gd name="connsiteY78" fmla="*/ 140747 h 606722"/>
              <a:gd name="connsiteX79" fmla="*/ 319904 w 506166"/>
              <a:gd name="connsiteY79" fmla="*/ 121590 h 606722"/>
              <a:gd name="connsiteX80" fmla="*/ 333789 w 506166"/>
              <a:gd name="connsiteY80" fmla="*/ 127324 h 606722"/>
              <a:gd name="connsiteX81" fmla="*/ 348208 w 506166"/>
              <a:gd name="connsiteY81" fmla="*/ 141636 h 606722"/>
              <a:gd name="connsiteX82" fmla="*/ 348208 w 506166"/>
              <a:gd name="connsiteY82" fmla="*/ 169459 h 606722"/>
              <a:gd name="connsiteX83" fmla="*/ 218703 w 506166"/>
              <a:gd name="connsiteY83" fmla="*/ 298710 h 606722"/>
              <a:gd name="connsiteX84" fmla="*/ 215766 w 506166"/>
              <a:gd name="connsiteY84" fmla="*/ 300755 h 606722"/>
              <a:gd name="connsiteX85" fmla="*/ 165478 w 506166"/>
              <a:gd name="connsiteY85" fmla="*/ 322267 h 606722"/>
              <a:gd name="connsiteX86" fmla="*/ 161740 w 506166"/>
              <a:gd name="connsiteY86" fmla="*/ 322978 h 606722"/>
              <a:gd name="connsiteX87" fmla="*/ 155064 w 506166"/>
              <a:gd name="connsiteY87" fmla="*/ 320222 h 606722"/>
              <a:gd name="connsiteX88" fmla="*/ 153017 w 506166"/>
              <a:gd name="connsiteY88" fmla="*/ 309733 h 606722"/>
              <a:gd name="connsiteX89" fmla="*/ 174556 w 506166"/>
              <a:gd name="connsiteY89" fmla="*/ 259597 h 606722"/>
              <a:gd name="connsiteX90" fmla="*/ 176515 w 506166"/>
              <a:gd name="connsiteY90" fmla="*/ 256575 h 606722"/>
              <a:gd name="connsiteX91" fmla="*/ 306019 w 506166"/>
              <a:gd name="connsiteY91" fmla="*/ 127324 h 606722"/>
              <a:gd name="connsiteX92" fmla="*/ 319904 w 506166"/>
              <a:gd name="connsiteY92" fmla="*/ 121590 h 606722"/>
              <a:gd name="connsiteX93" fmla="*/ 404613 w 506166"/>
              <a:gd name="connsiteY93" fmla="*/ 32438 h 606722"/>
              <a:gd name="connsiteX94" fmla="*/ 404613 w 506166"/>
              <a:gd name="connsiteY94" fmla="*/ 90559 h 606722"/>
              <a:gd name="connsiteX95" fmla="*/ 415471 w 506166"/>
              <a:gd name="connsiteY95" fmla="*/ 101313 h 606722"/>
              <a:gd name="connsiteX96" fmla="*/ 473680 w 506166"/>
              <a:gd name="connsiteY96" fmla="*/ 101313 h 606722"/>
              <a:gd name="connsiteX97" fmla="*/ 90695 w 506166"/>
              <a:gd name="connsiteY97" fmla="*/ 19018 h 606722"/>
              <a:gd name="connsiteX98" fmla="*/ 79926 w 506166"/>
              <a:gd name="connsiteY98" fmla="*/ 29772 h 606722"/>
              <a:gd name="connsiteX99" fmla="*/ 79926 w 506166"/>
              <a:gd name="connsiteY99" fmla="*/ 374947 h 606722"/>
              <a:gd name="connsiteX100" fmla="*/ 303771 w 506166"/>
              <a:gd name="connsiteY100" fmla="*/ 374947 h 606722"/>
              <a:gd name="connsiteX101" fmla="*/ 333587 w 506166"/>
              <a:gd name="connsiteY101" fmla="*/ 404629 h 606722"/>
              <a:gd name="connsiteX102" fmla="*/ 333587 w 506166"/>
              <a:gd name="connsiteY102" fmla="*/ 506031 h 606722"/>
              <a:gd name="connsiteX103" fmla="*/ 303771 w 506166"/>
              <a:gd name="connsiteY103" fmla="*/ 535803 h 606722"/>
              <a:gd name="connsiteX104" fmla="*/ 79926 w 506166"/>
              <a:gd name="connsiteY104" fmla="*/ 535803 h 606722"/>
              <a:gd name="connsiteX105" fmla="*/ 79926 w 506166"/>
              <a:gd name="connsiteY105" fmla="*/ 576950 h 606722"/>
              <a:gd name="connsiteX106" fmla="*/ 90695 w 506166"/>
              <a:gd name="connsiteY106" fmla="*/ 587704 h 606722"/>
              <a:gd name="connsiteX107" fmla="*/ 476350 w 506166"/>
              <a:gd name="connsiteY107" fmla="*/ 587704 h 606722"/>
              <a:gd name="connsiteX108" fmla="*/ 487119 w 506166"/>
              <a:gd name="connsiteY108" fmla="*/ 576950 h 606722"/>
              <a:gd name="connsiteX109" fmla="*/ 487119 w 506166"/>
              <a:gd name="connsiteY109" fmla="*/ 120331 h 606722"/>
              <a:gd name="connsiteX110" fmla="*/ 415471 w 506166"/>
              <a:gd name="connsiteY110" fmla="*/ 120331 h 606722"/>
              <a:gd name="connsiteX111" fmla="*/ 385655 w 506166"/>
              <a:gd name="connsiteY111" fmla="*/ 90559 h 606722"/>
              <a:gd name="connsiteX112" fmla="*/ 385655 w 506166"/>
              <a:gd name="connsiteY112" fmla="*/ 19018 h 606722"/>
              <a:gd name="connsiteX113" fmla="*/ 90695 w 506166"/>
              <a:gd name="connsiteY113" fmla="*/ 0 h 606722"/>
              <a:gd name="connsiteX114" fmla="*/ 395178 w 506166"/>
              <a:gd name="connsiteY114" fmla="*/ 0 h 606722"/>
              <a:gd name="connsiteX115" fmla="*/ 401853 w 506166"/>
              <a:gd name="connsiteY115" fmla="*/ 2755 h 606722"/>
              <a:gd name="connsiteX116" fmla="*/ 503318 w 506166"/>
              <a:gd name="connsiteY116" fmla="*/ 104068 h 606722"/>
              <a:gd name="connsiteX117" fmla="*/ 506166 w 506166"/>
              <a:gd name="connsiteY117" fmla="*/ 110822 h 606722"/>
              <a:gd name="connsiteX118" fmla="*/ 506166 w 506166"/>
              <a:gd name="connsiteY118" fmla="*/ 576950 h 606722"/>
              <a:gd name="connsiteX119" fmla="*/ 476350 w 506166"/>
              <a:gd name="connsiteY119" fmla="*/ 606722 h 606722"/>
              <a:gd name="connsiteX120" fmla="*/ 90695 w 506166"/>
              <a:gd name="connsiteY120" fmla="*/ 606722 h 606722"/>
              <a:gd name="connsiteX121" fmla="*/ 60879 w 506166"/>
              <a:gd name="connsiteY121" fmla="*/ 576950 h 606722"/>
              <a:gd name="connsiteX122" fmla="*/ 60879 w 506166"/>
              <a:gd name="connsiteY122" fmla="*/ 535803 h 606722"/>
              <a:gd name="connsiteX123" fmla="*/ 29816 w 506166"/>
              <a:gd name="connsiteY123" fmla="*/ 535803 h 606722"/>
              <a:gd name="connsiteX124" fmla="*/ 0 w 506166"/>
              <a:gd name="connsiteY124" fmla="*/ 506031 h 606722"/>
              <a:gd name="connsiteX125" fmla="*/ 0 w 506166"/>
              <a:gd name="connsiteY125" fmla="*/ 404629 h 606722"/>
              <a:gd name="connsiteX126" fmla="*/ 29816 w 506166"/>
              <a:gd name="connsiteY126" fmla="*/ 374947 h 606722"/>
              <a:gd name="connsiteX127" fmla="*/ 60879 w 506166"/>
              <a:gd name="connsiteY127" fmla="*/ 374947 h 606722"/>
              <a:gd name="connsiteX128" fmla="*/ 60879 w 506166"/>
              <a:gd name="connsiteY128" fmla="*/ 29772 h 606722"/>
              <a:gd name="connsiteX129" fmla="*/ 90695 w 506166"/>
              <a:gd name="connsiteY12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06166" h="606722">
                <a:moveTo>
                  <a:pt x="135383" y="417648"/>
                </a:moveTo>
                <a:cubicBezTo>
                  <a:pt x="139386" y="414361"/>
                  <a:pt x="145345" y="414894"/>
                  <a:pt x="148725" y="418892"/>
                </a:cubicBezTo>
                <a:lnTo>
                  <a:pt x="166781" y="440571"/>
                </a:lnTo>
                <a:lnTo>
                  <a:pt x="184838" y="418892"/>
                </a:lnTo>
                <a:cubicBezTo>
                  <a:pt x="188218" y="414894"/>
                  <a:pt x="194177" y="414361"/>
                  <a:pt x="198269" y="417648"/>
                </a:cubicBezTo>
                <a:cubicBezTo>
                  <a:pt x="202271" y="421024"/>
                  <a:pt x="202805" y="427066"/>
                  <a:pt x="199425" y="431064"/>
                </a:cubicBezTo>
                <a:lnTo>
                  <a:pt x="179145" y="455408"/>
                </a:lnTo>
                <a:lnTo>
                  <a:pt x="199425" y="479663"/>
                </a:lnTo>
                <a:cubicBezTo>
                  <a:pt x="202805" y="483750"/>
                  <a:pt x="202271" y="489703"/>
                  <a:pt x="198269" y="493079"/>
                </a:cubicBezTo>
                <a:cubicBezTo>
                  <a:pt x="196490" y="494500"/>
                  <a:pt x="194266" y="495300"/>
                  <a:pt x="192131" y="495300"/>
                </a:cubicBezTo>
                <a:cubicBezTo>
                  <a:pt x="189463" y="495300"/>
                  <a:pt x="186705" y="494056"/>
                  <a:pt x="184838" y="491835"/>
                </a:cubicBezTo>
                <a:lnTo>
                  <a:pt x="166781" y="470245"/>
                </a:lnTo>
                <a:lnTo>
                  <a:pt x="148725" y="491835"/>
                </a:lnTo>
                <a:cubicBezTo>
                  <a:pt x="146857" y="494056"/>
                  <a:pt x="144189" y="495300"/>
                  <a:pt x="141432" y="495300"/>
                </a:cubicBezTo>
                <a:cubicBezTo>
                  <a:pt x="139297" y="495300"/>
                  <a:pt x="137162" y="494500"/>
                  <a:pt x="135383" y="493079"/>
                </a:cubicBezTo>
                <a:cubicBezTo>
                  <a:pt x="131292" y="489703"/>
                  <a:pt x="130758" y="483750"/>
                  <a:pt x="134138" y="479663"/>
                </a:cubicBezTo>
                <a:lnTo>
                  <a:pt x="154418" y="455408"/>
                </a:lnTo>
                <a:lnTo>
                  <a:pt x="134138" y="431064"/>
                </a:lnTo>
                <a:cubicBezTo>
                  <a:pt x="130758" y="427066"/>
                  <a:pt x="131292" y="421024"/>
                  <a:pt x="135383" y="417648"/>
                </a:cubicBezTo>
                <a:close/>
                <a:moveTo>
                  <a:pt x="222563" y="415490"/>
                </a:moveTo>
                <a:lnTo>
                  <a:pt x="283462" y="415490"/>
                </a:lnTo>
                <a:cubicBezTo>
                  <a:pt x="288715" y="415490"/>
                  <a:pt x="292988" y="419667"/>
                  <a:pt x="292988" y="425000"/>
                </a:cubicBezTo>
                <a:cubicBezTo>
                  <a:pt x="292988" y="430243"/>
                  <a:pt x="288715" y="434420"/>
                  <a:pt x="283462" y="434420"/>
                </a:cubicBezTo>
                <a:lnTo>
                  <a:pt x="262539" y="434420"/>
                </a:lnTo>
                <a:lnTo>
                  <a:pt x="262539" y="485790"/>
                </a:lnTo>
                <a:cubicBezTo>
                  <a:pt x="262539" y="491034"/>
                  <a:pt x="258265" y="495300"/>
                  <a:pt x="253012" y="495300"/>
                </a:cubicBezTo>
                <a:cubicBezTo>
                  <a:pt x="247759" y="495300"/>
                  <a:pt x="243486" y="491034"/>
                  <a:pt x="243486" y="485790"/>
                </a:cubicBezTo>
                <a:lnTo>
                  <a:pt x="243486" y="434420"/>
                </a:lnTo>
                <a:lnTo>
                  <a:pt x="222563" y="434420"/>
                </a:lnTo>
                <a:cubicBezTo>
                  <a:pt x="217310" y="434420"/>
                  <a:pt x="213037" y="430243"/>
                  <a:pt x="213037" y="425000"/>
                </a:cubicBezTo>
                <a:cubicBezTo>
                  <a:pt x="213037" y="419667"/>
                  <a:pt x="217310" y="415490"/>
                  <a:pt x="222563" y="415490"/>
                </a:cubicBezTo>
                <a:close/>
                <a:moveTo>
                  <a:pt x="50101" y="415490"/>
                </a:moveTo>
                <a:lnTo>
                  <a:pt x="110999" y="415490"/>
                </a:lnTo>
                <a:cubicBezTo>
                  <a:pt x="116252" y="415490"/>
                  <a:pt x="120526" y="419667"/>
                  <a:pt x="120526" y="425000"/>
                </a:cubicBezTo>
                <a:cubicBezTo>
                  <a:pt x="120526" y="430243"/>
                  <a:pt x="116252" y="434420"/>
                  <a:pt x="110999" y="434420"/>
                </a:cubicBezTo>
                <a:lnTo>
                  <a:pt x="90077" y="434420"/>
                </a:lnTo>
                <a:lnTo>
                  <a:pt x="90077" y="485790"/>
                </a:lnTo>
                <a:cubicBezTo>
                  <a:pt x="90077" y="491034"/>
                  <a:pt x="85803" y="495300"/>
                  <a:pt x="80550" y="495300"/>
                </a:cubicBezTo>
                <a:cubicBezTo>
                  <a:pt x="75297" y="495300"/>
                  <a:pt x="71024" y="491034"/>
                  <a:pt x="71024" y="485790"/>
                </a:cubicBezTo>
                <a:lnTo>
                  <a:pt x="71024" y="434420"/>
                </a:lnTo>
                <a:lnTo>
                  <a:pt x="50101" y="434420"/>
                </a:lnTo>
                <a:cubicBezTo>
                  <a:pt x="44848" y="434420"/>
                  <a:pt x="40575" y="430243"/>
                  <a:pt x="40575" y="425000"/>
                </a:cubicBezTo>
                <a:cubicBezTo>
                  <a:pt x="40575" y="419667"/>
                  <a:pt x="44848" y="415490"/>
                  <a:pt x="50101" y="415490"/>
                </a:cubicBezTo>
                <a:close/>
                <a:moveTo>
                  <a:pt x="29816" y="393876"/>
                </a:moveTo>
                <a:cubicBezTo>
                  <a:pt x="23853" y="393876"/>
                  <a:pt x="19047" y="398764"/>
                  <a:pt x="19047" y="404629"/>
                </a:cubicBezTo>
                <a:lnTo>
                  <a:pt x="19047" y="506031"/>
                </a:lnTo>
                <a:cubicBezTo>
                  <a:pt x="19047" y="511897"/>
                  <a:pt x="23853" y="516785"/>
                  <a:pt x="29816" y="516785"/>
                </a:cubicBezTo>
                <a:lnTo>
                  <a:pt x="303771" y="516785"/>
                </a:lnTo>
                <a:cubicBezTo>
                  <a:pt x="309734" y="516785"/>
                  <a:pt x="314629" y="511897"/>
                  <a:pt x="314629" y="506031"/>
                </a:cubicBezTo>
                <a:lnTo>
                  <a:pt x="314629" y="404629"/>
                </a:lnTo>
                <a:cubicBezTo>
                  <a:pt x="314629" y="398764"/>
                  <a:pt x="309734" y="393876"/>
                  <a:pt x="303771" y="393876"/>
                </a:cubicBezTo>
                <a:close/>
                <a:moveTo>
                  <a:pt x="242884" y="303926"/>
                </a:moveTo>
                <a:lnTo>
                  <a:pt x="395187" y="303926"/>
                </a:lnTo>
                <a:cubicBezTo>
                  <a:pt x="400438" y="303926"/>
                  <a:pt x="404622" y="308200"/>
                  <a:pt x="404622" y="313453"/>
                </a:cubicBezTo>
                <a:cubicBezTo>
                  <a:pt x="404622" y="318705"/>
                  <a:pt x="400438" y="322979"/>
                  <a:pt x="395187" y="322979"/>
                </a:cubicBezTo>
                <a:lnTo>
                  <a:pt x="242884" y="322979"/>
                </a:lnTo>
                <a:cubicBezTo>
                  <a:pt x="237633" y="322979"/>
                  <a:pt x="233360" y="318705"/>
                  <a:pt x="233360" y="313453"/>
                </a:cubicBezTo>
                <a:cubicBezTo>
                  <a:pt x="233360" y="308200"/>
                  <a:pt x="237633" y="303926"/>
                  <a:pt x="242884" y="303926"/>
                </a:cubicBezTo>
                <a:close/>
                <a:moveTo>
                  <a:pt x="190756" y="269909"/>
                </a:moveTo>
                <a:lnTo>
                  <a:pt x="179897" y="295421"/>
                </a:lnTo>
                <a:lnTo>
                  <a:pt x="205353" y="284487"/>
                </a:lnTo>
                <a:close/>
                <a:moveTo>
                  <a:pt x="283463" y="263421"/>
                </a:moveTo>
                <a:lnTo>
                  <a:pt x="354519" y="263421"/>
                </a:lnTo>
                <a:cubicBezTo>
                  <a:pt x="359862" y="263421"/>
                  <a:pt x="364047" y="267695"/>
                  <a:pt x="364047" y="272947"/>
                </a:cubicBezTo>
                <a:cubicBezTo>
                  <a:pt x="364047" y="278200"/>
                  <a:pt x="359862" y="282474"/>
                  <a:pt x="354519" y="282474"/>
                </a:cubicBezTo>
                <a:lnTo>
                  <a:pt x="283463" y="282474"/>
                </a:lnTo>
                <a:cubicBezTo>
                  <a:pt x="278209" y="282474"/>
                  <a:pt x="273935" y="278200"/>
                  <a:pt x="273935" y="272947"/>
                </a:cubicBezTo>
                <a:cubicBezTo>
                  <a:pt x="273935" y="267695"/>
                  <a:pt x="278209" y="263421"/>
                  <a:pt x="283463" y="263421"/>
                </a:cubicBezTo>
                <a:close/>
                <a:moveTo>
                  <a:pt x="291244" y="168926"/>
                </a:moveTo>
                <a:lnTo>
                  <a:pt x="203928" y="256130"/>
                </a:lnTo>
                <a:lnTo>
                  <a:pt x="219149" y="271420"/>
                </a:lnTo>
                <a:lnTo>
                  <a:pt x="306464" y="184216"/>
                </a:lnTo>
                <a:close/>
                <a:moveTo>
                  <a:pt x="319459" y="140747"/>
                </a:moveTo>
                <a:lnTo>
                  <a:pt x="304684" y="155503"/>
                </a:lnTo>
                <a:lnTo>
                  <a:pt x="319904" y="170793"/>
                </a:lnTo>
                <a:lnTo>
                  <a:pt x="334679" y="155947"/>
                </a:lnTo>
                <a:cubicBezTo>
                  <a:pt x="334946" y="155770"/>
                  <a:pt x="334946" y="155325"/>
                  <a:pt x="334679" y="155059"/>
                </a:cubicBezTo>
                <a:lnTo>
                  <a:pt x="320349" y="140747"/>
                </a:lnTo>
                <a:cubicBezTo>
                  <a:pt x="320082" y="140480"/>
                  <a:pt x="319726" y="140480"/>
                  <a:pt x="319459" y="140747"/>
                </a:cubicBezTo>
                <a:close/>
                <a:moveTo>
                  <a:pt x="319904" y="121590"/>
                </a:moveTo>
                <a:cubicBezTo>
                  <a:pt x="324932" y="121590"/>
                  <a:pt x="329961" y="123502"/>
                  <a:pt x="333789" y="127324"/>
                </a:cubicBezTo>
                <a:lnTo>
                  <a:pt x="348208" y="141636"/>
                </a:lnTo>
                <a:cubicBezTo>
                  <a:pt x="355862" y="149280"/>
                  <a:pt x="355862" y="161726"/>
                  <a:pt x="348208" y="169459"/>
                </a:cubicBezTo>
                <a:lnTo>
                  <a:pt x="218703" y="298710"/>
                </a:lnTo>
                <a:cubicBezTo>
                  <a:pt x="217813" y="299599"/>
                  <a:pt x="216834" y="300221"/>
                  <a:pt x="215766" y="300755"/>
                </a:cubicBezTo>
                <a:lnTo>
                  <a:pt x="165478" y="322267"/>
                </a:lnTo>
                <a:cubicBezTo>
                  <a:pt x="164321" y="322711"/>
                  <a:pt x="162986" y="322978"/>
                  <a:pt x="161740" y="322978"/>
                </a:cubicBezTo>
                <a:cubicBezTo>
                  <a:pt x="159247" y="322978"/>
                  <a:pt x="156844" y="322000"/>
                  <a:pt x="155064" y="320222"/>
                </a:cubicBezTo>
                <a:cubicBezTo>
                  <a:pt x="152305" y="317467"/>
                  <a:pt x="151504" y="313289"/>
                  <a:pt x="153017" y="309733"/>
                </a:cubicBezTo>
                <a:lnTo>
                  <a:pt x="174556" y="259597"/>
                </a:lnTo>
                <a:cubicBezTo>
                  <a:pt x="175001" y="258441"/>
                  <a:pt x="175714" y="257464"/>
                  <a:pt x="176515" y="256575"/>
                </a:cubicBezTo>
                <a:lnTo>
                  <a:pt x="306019" y="127324"/>
                </a:lnTo>
                <a:cubicBezTo>
                  <a:pt x="309846" y="123502"/>
                  <a:pt x="314875" y="121590"/>
                  <a:pt x="319904" y="121590"/>
                </a:cubicBezTo>
                <a:close/>
                <a:moveTo>
                  <a:pt x="404613" y="32438"/>
                </a:moveTo>
                <a:lnTo>
                  <a:pt x="404613" y="90559"/>
                </a:lnTo>
                <a:cubicBezTo>
                  <a:pt x="404613" y="96514"/>
                  <a:pt x="409508" y="101313"/>
                  <a:pt x="415471" y="101313"/>
                </a:cubicBezTo>
                <a:lnTo>
                  <a:pt x="473680" y="101313"/>
                </a:lnTo>
                <a:close/>
                <a:moveTo>
                  <a:pt x="90695" y="19018"/>
                </a:moveTo>
                <a:cubicBezTo>
                  <a:pt x="84732" y="19018"/>
                  <a:pt x="79926" y="23817"/>
                  <a:pt x="79926" y="29772"/>
                </a:cubicBezTo>
                <a:lnTo>
                  <a:pt x="79926" y="374947"/>
                </a:lnTo>
                <a:lnTo>
                  <a:pt x="303771" y="374947"/>
                </a:lnTo>
                <a:cubicBezTo>
                  <a:pt x="320237" y="374947"/>
                  <a:pt x="333587" y="388277"/>
                  <a:pt x="333587" y="404629"/>
                </a:cubicBezTo>
                <a:lnTo>
                  <a:pt x="333587" y="506031"/>
                </a:lnTo>
                <a:cubicBezTo>
                  <a:pt x="333587" y="522383"/>
                  <a:pt x="320237" y="535803"/>
                  <a:pt x="303771" y="535803"/>
                </a:cubicBezTo>
                <a:lnTo>
                  <a:pt x="79926" y="535803"/>
                </a:lnTo>
                <a:lnTo>
                  <a:pt x="79926" y="576950"/>
                </a:lnTo>
                <a:cubicBezTo>
                  <a:pt x="79926" y="582905"/>
                  <a:pt x="84732" y="587704"/>
                  <a:pt x="90695" y="587704"/>
                </a:cubicBezTo>
                <a:lnTo>
                  <a:pt x="476350" y="587704"/>
                </a:lnTo>
                <a:cubicBezTo>
                  <a:pt x="482224" y="587704"/>
                  <a:pt x="487119" y="582905"/>
                  <a:pt x="487119" y="576950"/>
                </a:cubicBezTo>
                <a:lnTo>
                  <a:pt x="487119" y="120331"/>
                </a:lnTo>
                <a:lnTo>
                  <a:pt x="415471" y="120331"/>
                </a:lnTo>
                <a:cubicBezTo>
                  <a:pt x="399005" y="120331"/>
                  <a:pt x="385655" y="107001"/>
                  <a:pt x="385655" y="90559"/>
                </a:cubicBezTo>
                <a:lnTo>
                  <a:pt x="385655" y="19018"/>
                </a:lnTo>
                <a:close/>
                <a:moveTo>
                  <a:pt x="90695" y="0"/>
                </a:moveTo>
                <a:lnTo>
                  <a:pt x="395178" y="0"/>
                </a:lnTo>
                <a:cubicBezTo>
                  <a:pt x="397670" y="0"/>
                  <a:pt x="400073" y="978"/>
                  <a:pt x="401853" y="2755"/>
                </a:cubicBezTo>
                <a:lnTo>
                  <a:pt x="503318" y="104068"/>
                </a:lnTo>
                <a:cubicBezTo>
                  <a:pt x="505098" y="105934"/>
                  <a:pt x="506166" y="108334"/>
                  <a:pt x="506166" y="110822"/>
                </a:cubicBezTo>
                <a:lnTo>
                  <a:pt x="506166" y="576950"/>
                </a:lnTo>
                <a:cubicBezTo>
                  <a:pt x="506166" y="593303"/>
                  <a:pt x="492727" y="606722"/>
                  <a:pt x="476350" y="606722"/>
                </a:cubicBezTo>
                <a:lnTo>
                  <a:pt x="90695" y="606722"/>
                </a:lnTo>
                <a:cubicBezTo>
                  <a:pt x="74229" y="606722"/>
                  <a:pt x="60879" y="593303"/>
                  <a:pt x="60879" y="576950"/>
                </a:cubicBezTo>
                <a:lnTo>
                  <a:pt x="60879" y="535803"/>
                </a:lnTo>
                <a:lnTo>
                  <a:pt x="29816" y="535803"/>
                </a:lnTo>
                <a:cubicBezTo>
                  <a:pt x="13350" y="535803"/>
                  <a:pt x="0" y="522383"/>
                  <a:pt x="0" y="506031"/>
                </a:cubicBezTo>
                <a:lnTo>
                  <a:pt x="0" y="404629"/>
                </a:lnTo>
                <a:cubicBezTo>
                  <a:pt x="0" y="388277"/>
                  <a:pt x="13350" y="374947"/>
                  <a:pt x="29816" y="374947"/>
                </a:cubicBezTo>
                <a:lnTo>
                  <a:pt x="60879" y="374947"/>
                </a:lnTo>
                <a:lnTo>
                  <a:pt x="60879" y="29772"/>
                </a:lnTo>
                <a:cubicBezTo>
                  <a:pt x="60879" y="13331"/>
                  <a:pt x="74229" y="0"/>
                  <a:pt x="90695"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doc-file-format-symbol_29137"/>
          <p:cNvSpPr>
            <a:spLocks noChangeAspect="1"/>
          </p:cNvSpPr>
          <p:nvPr/>
        </p:nvSpPr>
        <p:spPr bwMode="auto">
          <a:xfrm>
            <a:off x="3646444" y="2544250"/>
            <a:ext cx="401457" cy="416805"/>
          </a:xfrm>
          <a:custGeom>
            <a:avLst/>
            <a:gdLst>
              <a:gd name="connsiteX0" fmla="*/ 58728 w 583294"/>
              <a:gd name="connsiteY0" fmla="*/ 266694 h 605593"/>
              <a:gd name="connsiteX1" fmla="*/ 89675 w 583294"/>
              <a:gd name="connsiteY1" fmla="*/ 300105 h 605593"/>
              <a:gd name="connsiteX2" fmla="*/ 56407 w 583294"/>
              <a:gd name="connsiteY2" fmla="*/ 336911 h 605593"/>
              <a:gd name="connsiteX3" fmla="*/ 48902 w 583294"/>
              <a:gd name="connsiteY3" fmla="*/ 336294 h 605593"/>
              <a:gd name="connsiteX4" fmla="*/ 48902 w 583294"/>
              <a:gd name="connsiteY4" fmla="*/ 267774 h 605593"/>
              <a:gd name="connsiteX5" fmla="*/ 58728 w 583294"/>
              <a:gd name="connsiteY5" fmla="*/ 266694 h 605593"/>
              <a:gd name="connsiteX6" fmla="*/ 175219 w 583294"/>
              <a:gd name="connsiteY6" fmla="*/ 264359 h 605593"/>
              <a:gd name="connsiteX7" fmla="*/ 201747 w 583294"/>
              <a:gd name="connsiteY7" fmla="*/ 301494 h 605593"/>
              <a:gd name="connsiteX8" fmla="*/ 175374 w 583294"/>
              <a:gd name="connsiteY8" fmla="*/ 339323 h 605593"/>
              <a:gd name="connsiteX9" fmla="*/ 149387 w 583294"/>
              <a:gd name="connsiteY9" fmla="*/ 302188 h 605593"/>
              <a:gd name="connsiteX10" fmla="*/ 175219 w 583294"/>
              <a:gd name="connsiteY10" fmla="*/ 264359 h 605593"/>
              <a:gd name="connsiteX11" fmla="*/ 56413 w 583294"/>
              <a:gd name="connsiteY11" fmla="*/ 248472 h 605593"/>
              <a:gd name="connsiteX12" fmla="*/ 27356 w 583294"/>
              <a:gd name="connsiteY12" fmla="*/ 251404 h 605593"/>
              <a:gd name="connsiteX13" fmla="*/ 27356 w 583294"/>
              <a:gd name="connsiteY13" fmla="*/ 353108 h 605593"/>
              <a:gd name="connsiteX14" fmla="*/ 51699 w 583294"/>
              <a:gd name="connsiteY14" fmla="*/ 355269 h 605593"/>
              <a:gd name="connsiteX15" fmla="*/ 97061 w 583294"/>
              <a:gd name="connsiteY15" fmla="*/ 342691 h 605593"/>
              <a:gd name="connsiteX16" fmla="*/ 113908 w 583294"/>
              <a:gd name="connsiteY16" fmla="*/ 299247 h 605593"/>
              <a:gd name="connsiteX17" fmla="*/ 96752 w 583294"/>
              <a:gd name="connsiteY17" fmla="*/ 258890 h 605593"/>
              <a:gd name="connsiteX18" fmla="*/ 56413 w 583294"/>
              <a:gd name="connsiteY18" fmla="*/ 248472 h 605593"/>
              <a:gd name="connsiteX19" fmla="*/ 175807 w 583294"/>
              <a:gd name="connsiteY19" fmla="*/ 244382 h 605593"/>
              <a:gd name="connsiteX20" fmla="*/ 124417 w 583294"/>
              <a:gd name="connsiteY20" fmla="*/ 302642 h 605593"/>
              <a:gd name="connsiteX21" fmla="*/ 174030 w 583294"/>
              <a:gd name="connsiteY21" fmla="*/ 359204 h 605593"/>
              <a:gd name="connsiteX22" fmla="*/ 228434 w 583294"/>
              <a:gd name="connsiteY22" fmla="*/ 300636 h 605593"/>
              <a:gd name="connsiteX23" fmla="*/ 175807 w 583294"/>
              <a:gd name="connsiteY23" fmla="*/ 244382 h 605593"/>
              <a:gd name="connsiteX24" fmla="*/ 304630 w 583294"/>
              <a:gd name="connsiteY24" fmla="*/ 241064 h 605593"/>
              <a:gd name="connsiteX25" fmla="*/ 240180 w 583294"/>
              <a:gd name="connsiteY25" fmla="*/ 303568 h 605593"/>
              <a:gd name="connsiteX26" fmla="*/ 301925 w 583294"/>
              <a:gd name="connsiteY26" fmla="*/ 362445 h 605593"/>
              <a:gd name="connsiteX27" fmla="*/ 333454 w 583294"/>
              <a:gd name="connsiteY27" fmla="*/ 358124 h 605593"/>
              <a:gd name="connsiteX28" fmla="*/ 329204 w 583294"/>
              <a:gd name="connsiteY28" fmla="*/ 337058 h 605593"/>
              <a:gd name="connsiteX29" fmla="*/ 306021 w 583294"/>
              <a:gd name="connsiteY29" fmla="*/ 340530 h 605593"/>
              <a:gd name="connsiteX30" fmla="*/ 267691 w 583294"/>
              <a:gd name="connsiteY30" fmla="*/ 302025 h 605593"/>
              <a:gd name="connsiteX31" fmla="*/ 305866 w 583294"/>
              <a:gd name="connsiteY31" fmla="*/ 263056 h 605593"/>
              <a:gd name="connsiteX32" fmla="*/ 329204 w 583294"/>
              <a:gd name="connsiteY32" fmla="*/ 267069 h 605593"/>
              <a:gd name="connsiteX33" fmla="*/ 334923 w 583294"/>
              <a:gd name="connsiteY33" fmla="*/ 245540 h 605593"/>
              <a:gd name="connsiteX34" fmla="*/ 304630 w 583294"/>
              <a:gd name="connsiteY34" fmla="*/ 241064 h 605593"/>
              <a:gd name="connsiteX35" fmla="*/ 454230 w 583294"/>
              <a:gd name="connsiteY35" fmla="*/ 173732 h 605593"/>
              <a:gd name="connsiteX36" fmla="*/ 465669 w 583294"/>
              <a:gd name="connsiteY36" fmla="*/ 173732 h 605593"/>
              <a:gd name="connsiteX37" fmla="*/ 471311 w 583294"/>
              <a:gd name="connsiteY37" fmla="*/ 200497 h 605593"/>
              <a:gd name="connsiteX38" fmla="*/ 475175 w 583294"/>
              <a:gd name="connsiteY38" fmla="*/ 221014 h 605593"/>
              <a:gd name="connsiteX39" fmla="*/ 475330 w 583294"/>
              <a:gd name="connsiteY39" fmla="*/ 221014 h 605593"/>
              <a:gd name="connsiteX40" fmla="*/ 479581 w 583294"/>
              <a:gd name="connsiteY40" fmla="*/ 200343 h 605593"/>
              <a:gd name="connsiteX41" fmla="*/ 485996 w 583294"/>
              <a:gd name="connsiteY41" fmla="*/ 173732 h 605593"/>
              <a:gd name="connsiteX42" fmla="*/ 497280 w 583294"/>
              <a:gd name="connsiteY42" fmla="*/ 173732 h 605593"/>
              <a:gd name="connsiteX43" fmla="*/ 503154 w 583294"/>
              <a:gd name="connsiteY43" fmla="*/ 200806 h 605593"/>
              <a:gd name="connsiteX44" fmla="*/ 506709 w 583294"/>
              <a:gd name="connsiteY44" fmla="*/ 220706 h 605593"/>
              <a:gd name="connsiteX45" fmla="*/ 506941 w 583294"/>
              <a:gd name="connsiteY45" fmla="*/ 220706 h 605593"/>
              <a:gd name="connsiteX46" fmla="*/ 510960 w 583294"/>
              <a:gd name="connsiteY46" fmla="*/ 200343 h 605593"/>
              <a:gd name="connsiteX47" fmla="*/ 517066 w 583294"/>
              <a:gd name="connsiteY47" fmla="*/ 173732 h 605593"/>
              <a:gd name="connsiteX48" fmla="*/ 528041 w 583294"/>
              <a:gd name="connsiteY48" fmla="*/ 173732 h 605593"/>
              <a:gd name="connsiteX49" fmla="*/ 512197 w 583294"/>
              <a:gd name="connsiteY49" fmla="*/ 232584 h 605593"/>
              <a:gd name="connsiteX50" fmla="*/ 500603 w 583294"/>
              <a:gd name="connsiteY50" fmla="*/ 232584 h 605593"/>
              <a:gd name="connsiteX51" fmla="*/ 494498 w 583294"/>
              <a:gd name="connsiteY51" fmla="*/ 204894 h 605593"/>
              <a:gd name="connsiteX52" fmla="*/ 491251 w 583294"/>
              <a:gd name="connsiteY52" fmla="*/ 186227 h 605593"/>
              <a:gd name="connsiteX53" fmla="*/ 491097 w 583294"/>
              <a:gd name="connsiteY53" fmla="*/ 186227 h 605593"/>
              <a:gd name="connsiteX54" fmla="*/ 487155 w 583294"/>
              <a:gd name="connsiteY54" fmla="*/ 204894 h 605593"/>
              <a:gd name="connsiteX55" fmla="*/ 480276 w 583294"/>
              <a:gd name="connsiteY55" fmla="*/ 232584 h 605593"/>
              <a:gd name="connsiteX56" fmla="*/ 468683 w 583294"/>
              <a:gd name="connsiteY56" fmla="*/ 232584 h 605593"/>
              <a:gd name="connsiteX57" fmla="*/ 360733 w 583294"/>
              <a:gd name="connsiteY57" fmla="*/ 72844 h 605593"/>
              <a:gd name="connsiteX58" fmla="*/ 358338 w 583294"/>
              <a:gd name="connsiteY58" fmla="*/ 73076 h 605593"/>
              <a:gd name="connsiteX59" fmla="*/ 358338 w 583294"/>
              <a:gd name="connsiteY59" fmla="*/ 203176 h 605593"/>
              <a:gd name="connsiteX60" fmla="*/ 435848 w 583294"/>
              <a:gd name="connsiteY60" fmla="*/ 203176 h 605593"/>
              <a:gd name="connsiteX61" fmla="*/ 443266 w 583294"/>
              <a:gd name="connsiteY61" fmla="*/ 210507 h 605593"/>
              <a:gd name="connsiteX62" fmla="*/ 435848 w 583294"/>
              <a:gd name="connsiteY62" fmla="*/ 217838 h 605593"/>
              <a:gd name="connsiteX63" fmla="*/ 358338 w 583294"/>
              <a:gd name="connsiteY63" fmla="*/ 217838 h 605593"/>
              <a:gd name="connsiteX64" fmla="*/ 358338 w 583294"/>
              <a:gd name="connsiteY64" fmla="*/ 262053 h 605593"/>
              <a:gd name="connsiteX65" fmla="*/ 523326 w 583294"/>
              <a:gd name="connsiteY65" fmla="*/ 262053 h 605593"/>
              <a:gd name="connsiteX66" fmla="*/ 530745 w 583294"/>
              <a:gd name="connsiteY66" fmla="*/ 269384 h 605593"/>
              <a:gd name="connsiteX67" fmla="*/ 523326 w 583294"/>
              <a:gd name="connsiteY67" fmla="*/ 276715 h 605593"/>
              <a:gd name="connsiteX68" fmla="*/ 358338 w 583294"/>
              <a:gd name="connsiteY68" fmla="*/ 276715 h 605593"/>
              <a:gd name="connsiteX69" fmla="*/ 358338 w 583294"/>
              <a:gd name="connsiteY69" fmla="*/ 320467 h 605593"/>
              <a:gd name="connsiteX70" fmla="*/ 523326 w 583294"/>
              <a:gd name="connsiteY70" fmla="*/ 320467 h 605593"/>
              <a:gd name="connsiteX71" fmla="*/ 530745 w 583294"/>
              <a:gd name="connsiteY71" fmla="*/ 327875 h 605593"/>
              <a:gd name="connsiteX72" fmla="*/ 523326 w 583294"/>
              <a:gd name="connsiteY72" fmla="*/ 335206 h 605593"/>
              <a:gd name="connsiteX73" fmla="*/ 358338 w 583294"/>
              <a:gd name="connsiteY73" fmla="*/ 335206 h 605593"/>
              <a:gd name="connsiteX74" fmla="*/ 358338 w 583294"/>
              <a:gd name="connsiteY74" fmla="*/ 380348 h 605593"/>
              <a:gd name="connsiteX75" fmla="*/ 523326 w 583294"/>
              <a:gd name="connsiteY75" fmla="*/ 380348 h 605593"/>
              <a:gd name="connsiteX76" fmla="*/ 530745 w 583294"/>
              <a:gd name="connsiteY76" fmla="*/ 387755 h 605593"/>
              <a:gd name="connsiteX77" fmla="*/ 523326 w 583294"/>
              <a:gd name="connsiteY77" fmla="*/ 395086 h 605593"/>
              <a:gd name="connsiteX78" fmla="*/ 358338 w 583294"/>
              <a:gd name="connsiteY78" fmla="*/ 395086 h 605593"/>
              <a:gd name="connsiteX79" fmla="*/ 358338 w 583294"/>
              <a:gd name="connsiteY79" fmla="*/ 530974 h 605593"/>
              <a:gd name="connsiteX80" fmla="*/ 360733 w 583294"/>
              <a:gd name="connsiteY80" fmla="*/ 531206 h 605593"/>
              <a:gd name="connsiteX81" fmla="*/ 544346 w 583294"/>
              <a:gd name="connsiteY81" fmla="*/ 531206 h 605593"/>
              <a:gd name="connsiteX82" fmla="*/ 561038 w 583294"/>
              <a:gd name="connsiteY82" fmla="*/ 514538 h 605593"/>
              <a:gd name="connsiteX83" fmla="*/ 561038 w 583294"/>
              <a:gd name="connsiteY83" fmla="*/ 89512 h 605593"/>
              <a:gd name="connsiteX84" fmla="*/ 544346 w 583294"/>
              <a:gd name="connsiteY84" fmla="*/ 72844 h 605593"/>
              <a:gd name="connsiteX85" fmla="*/ 358338 w 583294"/>
              <a:gd name="connsiteY85" fmla="*/ 0 h 605593"/>
              <a:gd name="connsiteX86" fmla="*/ 358338 w 583294"/>
              <a:gd name="connsiteY86" fmla="*/ 50698 h 605593"/>
              <a:gd name="connsiteX87" fmla="*/ 360733 w 583294"/>
              <a:gd name="connsiteY87" fmla="*/ 50620 h 605593"/>
              <a:gd name="connsiteX88" fmla="*/ 544346 w 583294"/>
              <a:gd name="connsiteY88" fmla="*/ 50620 h 605593"/>
              <a:gd name="connsiteX89" fmla="*/ 583294 w 583294"/>
              <a:gd name="connsiteY89" fmla="*/ 89512 h 605593"/>
              <a:gd name="connsiteX90" fmla="*/ 583294 w 583294"/>
              <a:gd name="connsiteY90" fmla="*/ 514538 h 605593"/>
              <a:gd name="connsiteX91" fmla="*/ 544346 w 583294"/>
              <a:gd name="connsiteY91" fmla="*/ 553429 h 605593"/>
              <a:gd name="connsiteX92" fmla="*/ 360733 w 583294"/>
              <a:gd name="connsiteY92" fmla="*/ 553429 h 605593"/>
              <a:gd name="connsiteX93" fmla="*/ 358338 w 583294"/>
              <a:gd name="connsiteY93" fmla="*/ 553275 h 605593"/>
              <a:gd name="connsiteX94" fmla="*/ 358338 w 583294"/>
              <a:gd name="connsiteY94" fmla="*/ 605593 h 605593"/>
              <a:gd name="connsiteX95" fmla="*/ 0 w 583294"/>
              <a:gd name="connsiteY95" fmla="*/ 556593 h 605593"/>
              <a:gd name="connsiteX96" fmla="*/ 0 w 583294"/>
              <a:gd name="connsiteY96" fmla="*/ 47765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3294" h="605593">
                <a:moveTo>
                  <a:pt x="58728" y="266694"/>
                </a:moveTo>
                <a:cubicBezTo>
                  <a:pt x="77760" y="266385"/>
                  <a:pt x="89830" y="277882"/>
                  <a:pt x="89675" y="300105"/>
                </a:cubicBezTo>
                <a:cubicBezTo>
                  <a:pt x="89675" y="325568"/>
                  <a:pt x="76445" y="337374"/>
                  <a:pt x="56407" y="336911"/>
                </a:cubicBezTo>
                <a:cubicBezTo>
                  <a:pt x="53699" y="336834"/>
                  <a:pt x="50681" y="336757"/>
                  <a:pt x="48902" y="336294"/>
                </a:cubicBezTo>
                <a:lnTo>
                  <a:pt x="48902" y="267774"/>
                </a:lnTo>
                <a:cubicBezTo>
                  <a:pt x="50681" y="267311"/>
                  <a:pt x="53854" y="266771"/>
                  <a:pt x="58728" y="266694"/>
                </a:cubicBezTo>
                <a:close/>
                <a:moveTo>
                  <a:pt x="175219" y="264359"/>
                </a:moveTo>
                <a:cubicBezTo>
                  <a:pt x="192234" y="264127"/>
                  <a:pt x="201747" y="281266"/>
                  <a:pt x="201747" y="301494"/>
                </a:cubicBezTo>
                <a:cubicBezTo>
                  <a:pt x="201747" y="323419"/>
                  <a:pt x="192079" y="339632"/>
                  <a:pt x="175374" y="339323"/>
                </a:cubicBezTo>
                <a:cubicBezTo>
                  <a:pt x="159132" y="339014"/>
                  <a:pt x="149387" y="323651"/>
                  <a:pt x="149387" y="302188"/>
                </a:cubicBezTo>
                <a:cubicBezTo>
                  <a:pt x="149387" y="280803"/>
                  <a:pt x="158823" y="264667"/>
                  <a:pt x="175219" y="264359"/>
                </a:cubicBezTo>
                <a:close/>
                <a:moveTo>
                  <a:pt x="56413" y="248472"/>
                </a:moveTo>
                <a:cubicBezTo>
                  <a:pt x="45439" y="248781"/>
                  <a:pt x="35161" y="249784"/>
                  <a:pt x="27356" y="251404"/>
                </a:cubicBezTo>
                <a:lnTo>
                  <a:pt x="27356" y="353108"/>
                </a:lnTo>
                <a:cubicBezTo>
                  <a:pt x="32689" y="354034"/>
                  <a:pt x="40494" y="355037"/>
                  <a:pt x="51699" y="355269"/>
                </a:cubicBezTo>
                <a:cubicBezTo>
                  <a:pt x="70709" y="355809"/>
                  <a:pt x="86551" y="351796"/>
                  <a:pt x="97061" y="342691"/>
                </a:cubicBezTo>
                <a:cubicBezTo>
                  <a:pt x="106798" y="334048"/>
                  <a:pt x="113908" y="319927"/>
                  <a:pt x="113908" y="299247"/>
                </a:cubicBezTo>
                <a:cubicBezTo>
                  <a:pt x="113908" y="280187"/>
                  <a:pt x="107262" y="266992"/>
                  <a:pt x="96752" y="258890"/>
                </a:cubicBezTo>
                <a:cubicBezTo>
                  <a:pt x="87169" y="251327"/>
                  <a:pt x="74960" y="248009"/>
                  <a:pt x="56413" y="248472"/>
                </a:cubicBezTo>
                <a:close/>
                <a:moveTo>
                  <a:pt x="175807" y="244382"/>
                </a:moveTo>
                <a:cubicBezTo>
                  <a:pt x="144355" y="245231"/>
                  <a:pt x="124417" y="270078"/>
                  <a:pt x="124417" y="302642"/>
                </a:cubicBezTo>
                <a:cubicBezTo>
                  <a:pt x="124417" y="333585"/>
                  <a:pt x="142500" y="358356"/>
                  <a:pt x="174030" y="359204"/>
                </a:cubicBezTo>
                <a:cubicBezTo>
                  <a:pt x="206100" y="360053"/>
                  <a:pt x="228434" y="337984"/>
                  <a:pt x="228434" y="300636"/>
                </a:cubicBezTo>
                <a:cubicBezTo>
                  <a:pt x="228434" y="269230"/>
                  <a:pt x="209578" y="243534"/>
                  <a:pt x="175807" y="244382"/>
                </a:cubicBezTo>
                <a:close/>
                <a:moveTo>
                  <a:pt x="304630" y="241064"/>
                </a:moveTo>
                <a:cubicBezTo>
                  <a:pt x="268386" y="241990"/>
                  <a:pt x="240180" y="264445"/>
                  <a:pt x="240180" y="303568"/>
                </a:cubicBezTo>
                <a:cubicBezTo>
                  <a:pt x="240180" y="336132"/>
                  <a:pt x="260736" y="361365"/>
                  <a:pt x="301925" y="362445"/>
                </a:cubicBezTo>
                <a:cubicBezTo>
                  <a:pt x="316762" y="362831"/>
                  <a:pt x="328277" y="360516"/>
                  <a:pt x="333454" y="358124"/>
                </a:cubicBezTo>
                <a:lnTo>
                  <a:pt x="329204" y="337058"/>
                </a:lnTo>
                <a:cubicBezTo>
                  <a:pt x="323640" y="339064"/>
                  <a:pt x="314367" y="340685"/>
                  <a:pt x="306021" y="340530"/>
                </a:cubicBezTo>
                <a:cubicBezTo>
                  <a:pt x="281755" y="340067"/>
                  <a:pt x="267691" y="325252"/>
                  <a:pt x="267691" y="302025"/>
                </a:cubicBezTo>
                <a:cubicBezTo>
                  <a:pt x="267691" y="276252"/>
                  <a:pt x="284228" y="263365"/>
                  <a:pt x="305866" y="263056"/>
                </a:cubicBezTo>
                <a:cubicBezTo>
                  <a:pt x="315603" y="262902"/>
                  <a:pt x="323485" y="264831"/>
                  <a:pt x="329204" y="267069"/>
                </a:cubicBezTo>
                <a:lnTo>
                  <a:pt x="334923" y="245540"/>
                </a:lnTo>
                <a:cubicBezTo>
                  <a:pt x="329900" y="243225"/>
                  <a:pt x="318926" y="240679"/>
                  <a:pt x="304630" y="241064"/>
                </a:cubicBezTo>
                <a:close/>
                <a:moveTo>
                  <a:pt x="454230" y="173732"/>
                </a:moveTo>
                <a:lnTo>
                  <a:pt x="465669" y="173732"/>
                </a:lnTo>
                <a:lnTo>
                  <a:pt x="471311" y="200497"/>
                </a:lnTo>
                <a:cubicBezTo>
                  <a:pt x="472779" y="207593"/>
                  <a:pt x="474171" y="215152"/>
                  <a:pt x="475175" y="221014"/>
                </a:cubicBezTo>
                <a:lnTo>
                  <a:pt x="475330" y="221014"/>
                </a:lnTo>
                <a:cubicBezTo>
                  <a:pt x="476257" y="214766"/>
                  <a:pt x="477958" y="207825"/>
                  <a:pt x="479581" y="200343"/>
                </a:cubicBezTo>
                <a:lnTo>
                  <a:pt x="485996" y="173732"/>
                </a:lnTo>
                <a:lnTo>
                  <a:pt x="497280" y="173732"/>
                </a:lnTo>
                <a:lnTo>
                  <a:pt x="503154" y="200806"/>
                </a:lnTo>
                <a:cubicBezTo>
                  <a:pt x="504622" y="207825"/>
                  <a:pt x="505859" y="214381"/>
                  <a:pt x="506709" y="220706"/>
                </a:cubicBezTo>
                <a:lnTo>
                  <a:pt x="506941" y="220706"/>
                </a:lnTo>
                <a:cubicBezTo>
                  <a:pt x="507946" y="214227"/>
                  <a:pt x="509337" y="207516"/>
                  <a:pt x="510960" y="200343"/>
                </a:cubicBezTo>
                <a:lnTo>
                  <a:pt x="517066" y="173732"/>
                </a:lnTo>
                <a:lnTo>
                  <a:pt x="528041" y="173732"/>
                </a:lnTo>
                <a:lnTo>
                  <a:pt x="512197" y="232584"/>
                </a:lnTo>
                <a:lnTo>
                  <a:pt x="500603" y="232584"/>
                </a:lnTo>
                <a:lnTo>
                  <a:pt x="494498" y="204894"/>
                </a:lnTo>
                <a:cubicBezTo>
                  <a:pt x="492952" y="198183"/>
                  <a:pt x="491947" y="192552"/>
                  <a:pt x="491251" y="186227"/>
                </a:cubicBezTo>
                <a:lnTo>
                  <a:pt x="491097" y="186227"/>
                </a:lnTo>
                <a:cubicBezTo>
                  <a:pt x="490015" y="192475"/>
                  <a:pt x="488856" y="198183"/>
                  <a:pt x="487155" y="204894"/>
                </a:cubicBezTo>
                <a:lnTo>
                  <a:pt x="480276" y="232584"/>
                </a:lnTo>
                <a:lnTo>
                  <a:pt x="468683" y="232584"/>
                </a:lnTo>
                <a:close/>
                <a:moveTo>
                  <a:pt x="360733" y="72844"/>
                </a:moveTo>
                <a:cubicBezTo>
                  <a:pt x="359961" y="72844"/>
                  <a:pt x="359111" y="72998"/>
                  <a:pt x="358338" y="73076"/>
                </a:cubicBezTo>
                <a:lnTo>
                  <a:pt x="358338" y="203176"/>
                </a:lnTo>
                <a:lnTo>
                  <a:pt x="435848" y="203176"/>
                </a:lnTo>
                <a:cubicBezTo>
                  <a:pt x="439943" y="203176"/>
                  <a:pt x="443266" y="206417"/>
                  <a:pt x="443266" y="210507"/>
                </a:cubicBezTo>
                <a:cubicBezTo>
                  <a:pt x="443266" y="214597"/>
                  <a:pt x="439943" y="217838"/>
                  <a:pt x="435848" y="217838"/>
                </a:cubicBezTo>
                <a:lnTo>
                  <a:pt x="358338" y="217838"/>
                </a:lnTo>
                <a:lnTo>
                  <a:pt x="358338" y="262053"/>
                </a:lnTo>
                <a:lnTo>
                  <a:pt x="523326" y="262053"/>
                </a:lnTo>
                <a:cubicBezTo>
                  <a:pt x="527422" y="262053"/>
                  <a:pt x="530745" y="265294"/>
                  <a:pt x="530745" y="269384"/>
                </a:cubicBezTo>
                <a:cubicBezTo>
                  <a:pt x="530745" y="273474"/>
                  <a:pt x="527422" y="276715"/>
                  <a:pt x="523326" y="276715"/>
                </a:cubicBezTo>
                <a:lnTo>
                  <a:pt x="358338" y="276715"/>
                </a:lnTo>
                <a:lnTo>
                  <a:pt x="358338" y="320467"/>
                </a:lnTo>
                <a:lnTo>
                  <a:pt x="523326" y="320467"/>
                </a:lnTo>
                <a:cubicBezTo>
                  <a:pt x="527422" y="320467"/>
                  <a:pt x="530745" y="323785"/>
                  <a:pt x="530745" y="327875"/>
                </a:cubicBezTo>
                <a:cubicBezTo>
                  <a:pt x="530745" y="331888"/>
                  <a:pt x="527422" y="335206"/>
                  <a:pt x="523326" y="335206"/>
                </a:cubicBezTo>
                <a:lnTo>
                  <a:pt x="358338" y="335206"/>
                </a:lnTo>
                <a:lnTo>
                  <a:pt x="358338" y="380348"/>
                </a:lnTo>
                <a:lnTo>
                  <a:pt x="523326" y="380348"/>
                </a:lnTo>
                <a:cubicBezTo>
                  <a:pt x="527422" y="380348"/>
                  <a:pt x="530745" y="383666"/>
                  <a:pt x="530745" y="387755"/>
                </a:cubicBezTo>
                <a:cubicBezTo>
                  <a:pt x="530745" y="391768"/>
                  <a:pt x="527422" y="395086"/>
                  <a:pt x="523326" y="395086"/>
                </a:cubicBezTo>
                <a:lnTo>
                  <a:pt x="358338" y="395086"/>
                </a:lnTo>
                <a:lnTo>
                  <a:pt x="358338" y="530974"/>
                </a:lnTo>
                <a:cubicBezTo>
                  <a:pt x="359111" y="531051"/>
                  <a:pt x="359961" y="531206"/>
                  <a:pt x="360733" y="531206"/>
                </a:cubicBezTo>
                <a:lnTo>
                  <a:pt x="544346" y="531206"/>
                </a:lnTo>
                <a:cubicBezTo>
                  <a:pt x="553542" y="531206"/>
                  <a:pt x="561038" y="523721"/>
                  <a:pt x="561038" y="514538"/>
                </a:cubicBezTo>
                <a:lnTo>
                  <a:pt x="561038" y="89512"/>
                </a:lnTo>
                <a:cubicBezTo>
                  <a:pt x="561038" y="80329"/>
                  <a:pt x="553542" y="72844"/>
                  <a:pt x="544346" y="72844"/>
                </a:cubicBezTo>
                <a:close/>
                <a:moveTo>
                  <a:pt x="358338" y="0"/>
                </a:moveTo>
                <a:lnTo>
                  <a:pt x="358338" y="50698"/>
                </a:lnTo>
                <a:cubicBezTo>
                  <a:pt x="359111" y="50698"/>
                  <a:pt x="359961" y="50620"/>
                  <a:pt x="360733" y="50620"/>
                </a:cubicBezTo>
                <a:lnTo>
                  <a:pt x="544346" y="50620"/>
                </a:lnTo>
                <a:cubicBezTo>
                  <a:pt x="565829" y="50620"/>
                  <a:pt x="583294" y="68060"/>
                  <a:pt x="583294" y="89512"/>
                </a:cubicBezTo>
                <a:lnTo>
                  <a:pt x="583294" y="514538"/>
                </a:lnTo>
                <a:cubicBezTo>
                  <a:pt x="583294" y="535990"/>
                  <a:pt x="565829" y="553429"/>
                  <a:pt x="544346" y="553429"/>
                </a:cubicBezTo>
                <a:lnTo>
                  <a:pt x="360733" y="553429"/>
                </a:lnTo>
                <a:cubicBezTo>
                  <a:pt x="359961" y="553429"/>
                  <a:pt x="359111" y="553352"/>
                  <a:pt x="358338" y="553275"/>
                </a:cubicBezTo>
                <a:lnTo>
                  <a:pt x="358338" y="605593"/>
                </a:lnTo>
                <a:lnTo>
                  <a:pt x="0" y="556593"/>
                </a:lnTo>
                <a:lnTo>
                  <a:pt x="0" y="47765"/>
                </a:ln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xlsx-file-format-symbol_29135"/>
          <p:cNvSpPr>
            <a:spLocks noChangeAspect="1"/>
          </p:cNvSpPr>
          <p:nvPr/>
        </p:nvSpPr>
        <p:spPr bwMode="auto">
          <a:xfrm>
            <a:off x="4730350" y="2096438"/>
            <a:ext cx="401457" cy="416805"/>
          </a:xfrm>
          <a:custGeom>
            <a:avLst/>
            <a:gdLst>
              <a:gd name="T0" fmla="*/ 4668 w 7548"/>
              <a:gd name="T1" fmla="*/ 7172 h 7848"/>
              <a:gd name="T2" fmla="*/ 7548 w 7548"/>
              <a:gd name="T3" fmla="*/ 6668 h 7848"/>
              <a:gd name="T4" fmla="*/ 7044 w 7548"/>
              <a:gd name="T5" fmla="*/ 656 h 7848"/>
              <a:gd name="T6" fmla="*/ 4637 w 7548"/>
              <a:gd name="T7" fmla="*/ 658 h 7848"/>
              <a:gd name="T8" fmla="*/ 0 w 7548"/>
              <a:gd name="T9" fmla="*/ 619 h 7848"/>
              <a:gd name="T10" fmla="*/ 4637 w 7548"/>
              <a:gd name="T11" fmla="*/ 7848 h 7848"/>
              <a:gd name="T12" fmla="*/ 4668 w 7548"/>
              <a:gd name="T13" fmla="*/ 944 h 7848"/>
              <a:gd name="T14" fmla="*/ 7260 w 7548"/>
              <a:gd name="T15" fmla="*/ 1160 h 7848"/>
              <a:gd name="T16" fmla="*/ 7044 w 7548"/>
              <a:gd name="T17" fmla="*/ 6884 h 7848"/>
              <a:gd name="T18" fmla="*/ 4637 w 7548"/>
              <a:gd name="T19" fmla="*/ 6881 h 7848"/>
              <a:gd name="T20" fmla="*/ 7033 w 7548"/>
              <a:gd name="T21" fmla="*/ 5297 h 7848"/>
              <a:gd name="T22" fmla="*/ 4637 w 7548"/>
              <a:gd name="T23" fmla="*/ 3065 h 7848"/>
              <a:gd name="T24" fmla="*/ 4668 w 7548"/>
              <a:gd name="T25" fmla="*/ 944 h 7848"/>
              <a:gd name="T26" fmla="*/ 5768 w 7548"/>
              <a:gd name="T27" fmla="*/ 5225 h 7848"/>
              <a:gd name="T28" fmla="*/ 4646 w 7548"/>
              <a:gd name="T29" fmla="*/ 4757 h 7848"/>
              <a:gd name="T30" fmla="*/ 4646 w 7548"/>
              <a:gd name="T31" fmla="*/ 4145 h 7848"/>
              <a:gd name="T32" fmla="*/ 5768 w 7548"/>
              <a:gd name="T33" fmla="*/ 3677 h 7848"/>
              <a:gd name="T34" fmla="*/ 4646 w 7548"/>
              <a:gd name="T35" fmla="*/ 4145 h 7848"/>
              <a:gd name="T36" fmla="*/ 6961 w 7548"/>
              <a:gd name="T37" fmla="*/ 4145 h 7848"/>
              <a:gd name="T38" fmla="*/ 5840 w 7548"/>
              <a:gd name="T39" fmla="*/ 3677 h 7848"/>
              <a:gd name="T40" fmla="*/ 5840 w 7548"/>
              <a:gd name="T41" fmla="*/ 3605 h 7848"/>
              <a:gd name="T42" fmla="*/ 6961 w 7548"/>
              <a:gd name="T43" fmla="*/ 3137 h 7848"/>
              <a:gd name="T44" fmla="*/ 5840 w 7548"/>
              <a:gd name="T45" fmla="*/ 3605 h 7848"/>
              <a:gd name="T46" fmla="*/ 6961 w 7548"/>
              <a:gd name="T47" fmla="*/ 5225 h 7848"/>
              <a:gd name="T48" fmla="*/ 5840 w 7548"/>
              <a:gd name="T49" fmla="*/ 4757 h 7848"/>
              <a:gd name="T50" fmla="*/ 886 w 7548"/>
              <a:gd name="T51" fmla="*/ 4522 h 7848"/>
              <a:gd name="T52" fmla="*/ 698 w 7548"/>
              <a:gd name="T53" fmla="*/ 4095 h 7848"/>
              <a:gd name="T54" fmla="*/ 615 w 7548"/>
              <a:gd name="T55" fmla="*/ 4301 h 7848"/>
              <a:gd name="T56" fmla="*/ 272 w 7548"/>
              <a:gd name="T57" fmla="*/ 4496 h 7848"/>
              <a:gd name="T58" fmla="*/ 282 w 7548"/>
              <a:gd name="T59" fmla="*/ 3364 h 7848"/>
              <a:gd name="T60" fmla="*/ 632 w 7548"/>
              <a:gd name="T61" fmla="*/ 3565 h 7848"/>
              <a:gd name="T62" fmla="*/ 713 w 7548"/>
              <a:gd name="T63" fmla="*/ 3757 h 7848"/>
              <a:gd name="T64" fmla="*/ 873 w 7548"/>
              <a:gd name="T65" fmla="*/ 3347 h 7848"/>
              <a:gd name="T66" fmla="*/ 848 w 7548"/>
              <a:gd name="T67" fmla="*/ 3920 h 7848"/>
              <a:gd name="T68" fmla="*/ 886 w 7548"/>
              <a:gd name="T69" fmla="*/ 4522 h 7848"/>
              <a:gd name="T70" fmla="*/ 1302 w 7548"/>
              <a:gd name="T71" fmla="*/ 4540 h 7848"/>
              <a:gd name="T72" fmla="*/ 1559 w 7548"/>
              <a:gd name="T73" fmla="*/ 3328 h 7848"/>
              <a:gd name="T74" fmla="*/ 2027 w 7548"/>
              <a:gd name="T75" fmla="*/ 4332 h 7848"/>
              <a:gd name="T76" fmla="*/ 2497 w 7548"/>
              <a:gd name="T77" fmla="*/ 4609 h 7848"/>
              <a:gd name="T78" fmla="*/ 2199 w 7548"/>
              <a:gd name="T79" fmla="*/ 4282 h 7848"/>
              <a:gd name="T80" fmla="*/ 2718 w 7548"/>
              <a:gd name="T81" fmla="*/ 4236 h 7848"/>
              <a:gd name="T82" fmla="*/ 2159 w 7548"/>
              <a:gd name="T83" fmla="*/ 3672 h 7848"/>
              <a:gd name="T84" fmla="*/ 2971 w 7548"/>
              <a:gd name="T85" fmla="*/ 3334 h 7848"/>
              <a:gd name="T86" fmla="*/ 2630 w 7548"/>
              <a:gd name="T87" fmla="*/ 3518 h 7848"/>
              <a:gd name="T88" fmla="*/ 2682 w 7548"/>
              <a:gd name="T89" fmla="*/ 3826 h 7848"/>
              <a:gd name="T90" fmla="*/ 2497 w 7548"/>
              <a:gd name="T91" fmla="*/ 4609 h 7848"/>
              <a:gd name="T92" fmla="*/ 3854 w 7548"/>
              <a:gd name="T93" fmla="*/ 4397 h 7848"/>
              <a:gd name="T94" fmla="*/ 3720 w 7548"/>
              <a:gd name="T95" fmla="*/ 4146 h 7848"/>
              <a:gd name="T96" fmla="*/ 3490 w 7548"/>
              <a:gd name="T97" fmla="*/ 4632 h 7848"/>
              <a:gd name="T98" fmla="*/ 3534 w 7548"/>
              <a:gd name="T99" fmla="*/ 3945 h 7848"/>
              <a:gd name="T100" fmla="*/ 3507 w 7548"/>
              <a:gd name="T101" fmla="*/ 3274 h 7848"/>
              <a:gd name="T102" fmla="*/ 3741 w 7548"/>
              <a:gd name="T103" fmla="*/ 3747 h 7848"/>
              <a:gd name="T104" fmla="*/ 3845 w 7548"/>
              <a:gd name="T105" fmla="*/ 3517 h 7848"/>
              <a:gd name="T106" fmla="*/ 4361 w 7548"/>
              <a:gd name="T107" fmla="*/ 3250 h 7848"/>
              <a:gd name="T108" fmla="*/ 4384 w 7548"/>
              <a:gd name="T109" fmla="*/ 4669 h 7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48" h="7848">
                <a:moveTo>
                  <a:pt x="4637" y="7170"/>
                </a:moveTo>
                <a:cubicBezTo>
                  <a:pt x="4647" y="7171"/>
                  <a:pt x="4658" y="7172"/>
                  <a:pt x="4668" y="7172"/>
                </a:cubicBezTo>
                <a:lnTo>
                  <a:pt x="7044" y="7172"/>
                </a:lnTo>
                <a:cubicBezTo>
                  <a:pt x="7322" y="7172"/>
                  <a:pt x="7548" y="6946"/>
                  <a:pt x="7548" y="6668"/>
                </a:cubicBezTo>
                <a:lnTo>
                  <a:pt x="7548" y="1160"/>
                </a:lnTo>
                <a:cubicBezTo>
                  <a:pt x="7548" y="882"/>
                  <a:pt x="7322" y="656"/>
                  <a:pt x="7044" y="656"/>
                </a:cubicBezTo>
                <a:lnTo>
                  <a:pt x="4668" y="656"/>
                </a:lnTo>
                <a:cubicBezTo>
                  <a:pt x="4658" y="656"/>
                  <a:pt x="4647" y="657"/>
                  <a:pt x="4637" y="658"/>
                </a:cubicBezTo>
                <a:lnTo>
                  <a:pt x="4637" y="0"/>
                </a:lnTo>
                <a:lnTo>
                  <a:pt x="0" y="619"/>
                </a:lnTo>
                <a:lnTo>
                  <a:pt x="0" y="7213"/>
                </a:lnTo>
                <a:lnTo>
                  <a:pt x="4637" y="7848"/>
                </a:lnTo>
                <a:lnTo>
                  <a:pt x="4637" y="7170"/>
                </a:lnTo>
                <a:close/>
                <a:moveTo>
                  <a:pt x="4668" y="944"/>
                </a:moveTo>
                <a:lnTo>
                  <a:pt x="7044" y="944"/>
                </a:lnTo>
                <a:cubicBezTo>
                  <a:pt x="7163" y="944"/>
                  <a:pt x="7260" y="1041"/>
                  <a:pt x="7260" y="1160"/>
                </a:cubicBezTo>
                <a:lnTo>
                  <a:pt x="7260" y="6668"/>
                </a:lnTo>
                <a:cubicBezTo>
                  <a:pt x="7260" y="6787"/>
                  <a:pt x="7163" y="6884"/>
                  <a:pt x="7044" y="6884"/>
                </a:cubicBezTo>
                <a:lnTo>
                  <a:pt x="4668" y="6884"/>
                </a:lnTo>
                <a:cubicBezTo>
                  <a:pt x="4658" y="6884"/>
                  <a:pt x="4647" y="6883"/>
                  <a:pt x="4637" y="6881"/>
                </a:cubicBezTo>
                <a:lnTo>
                  <a:pt x="4637" y="5297"/>
                </a:lnTo>
                <a:lnTo>
                  <a:pt x="7033" y="5297"/>
                </a:lnTo>
                <a:lnTo>
                  <a:pt x="7033" y="3065"/>
                </a:lnTo>
                <a:lnTo>
                  <a:pt x="4637" y="3065"/>
                </a:lnTo>
                <a:lnTo>
                  <a:pt x="4637" y="947"/>
                </a:lnTo>
                <a:cubicBezTo>
                  <a:pt x="4647" y="946"/>
                  <a:pt x="4658" y="944"/>
                  <a:pt x="4668" y="944"/>
                </a:cubicBezTo>
                <a:close/>
                <a:moveTo>
                  <a:pt x="5768" y="4757"/>
                </a:moveTo>
                <a:lnTo>
                  <a:pt x="5768" y="5225"/>
                </a:lnTo>
                <a:lnTo>
                  <a:pt x="4646" y="5225"/>
                </a:lnTo>
                <a:lnTo>
                  <a:pt x="4646" y="4757"/>
                </a:lnTo>
                <a:lnTo>
                  <a:pt x="5768" y="4757"/>
                </a:lnTo>
                <a:close/>
                <a:moveTo>
                  <a:pt x="4646" y="4145"/>
                </a:moveTo>
                <a:lnTo>
                  <a:pt x="4646" y="3677"/>
                </a:lnTo>
                <a:lnTo>
                  <a:pt x="5768" y="3677"/>
                </a:lnTo>
                <a:lnTo>
                  <a:pt x="5768" y="4145"/>
                </a:lnTo>
                <a:lnTo>
                  <a:pt x="4646" y="4145"/>
                </a:lnTo>
                <a:close/>
                <a:moveTo>
                  <a:pt x="6961" y="3677"/>
                </a:moveTo>
                <a:lnTo>
                  <a:pt x="6961" y="4145"/>
                </a:lnTo>
                <a:lnTo>
                  <a:pt x="5840" y="4145"/>
                </a:lnTo>
                <a:lnTo>
                  <a:pt x="5840" y="3677"/>
                </a:lnTo>
                <a:lnTo>
                  <a:pt x="6961" y="3677"/>
                </a:lnTo>
                <a:close/>
                <a:moveTo>
                  <a:pt x="5840" y="3605"/>
                </a:moveTo>
                <a:lnTo>
                  <a:pt x="5840" y="3137"/>
                </a:lnTo>
                <a:lnTo>
                  <a:pt x="6961" y="3137"/>
                </a:lnTo>
                <a:lnTo>
                  <a:pt x="6961" y="3605"/>
                </a:lnTo>
                <a:lnTo>
                  <a:pt x="5840" y="3605"/>
                </a:lnTo>
                <a:close/>
                <a:moveTo>
                  <a:pt x="6961" y="4757"/>
                </a:moveTo>
                <a:lnTo>
                  <a:pt x="6961" y="5225"/>
                </a:lnTo>
                <a:lnTo>
                  <a:pt x="5840" y="5225"/>
                </a:lnTo>
                <a:lnTo>
                  <a:pt x="5840" y="4757"/>
                </a:lnTo>
                <a:lnTo>
                  <a:pt x="6961" y="4757"/>
                </a:lnTo>
                <a:close/>
                <a:moveTo>
                  <a:pt x="886" y="4522"/>
                </a:moveTo>
                <a:lnTo>
                  <a:pt x="790" y="4307"/>
                </a:lnTo>
                <a:cubicBezTo>
                  <a:pt x="752" y="4224"/>
                  <a:pt x="727" y="4163"/>
                  <a:pt x="698" y="4095"/>
                </a:cubicBezTo>
                <a:lnTo>
                  <a:pt x="694" y="4095"/>
                </a:lnTo>
                <a:cubicBezTo>
                  <a:pt x="673" y="4162"/>
                  <a:pt x="647" y="4222"/>
                  <a:pt x="615" y="4301"/>
                </a:cubicBezTo>
                <a:lnTo>
                  <a:pt x="530" y="4507"/>
                </a:lnTo>
                <a:lnTo>
                  <a:pt x="272" y="4496"/>
                </a:lnTo>
                <a:lnTo>
                  <a:pt x="562" y="3925"/>
                </a:lnTo>
                <a:lnTo>
                  <a:pt x="282" y="3364"/>
                </a:lnTo>
                <a:lnTo>
                  <a:pt x="542" y="3356"/>
                </a:lnTo>
                <a:lnTo>
                  <a:pt x="632" y="3565"/>
                </a:lnTo>
                <a:cubicBezTo>
                  <a:pt x="662" y="3635"/>
                  <a:pt x="685" y="3692"/>
                  <a:pt x="710" y="3757"/>
                </a:cubicBezTo>
                <a:lnTo>
                  <a:pt x="713" y="3757"/>
                </a:lnTo>
                <a:cubicBezTo>
                  <a:pt x="738" y="3683"/>
                  <a:pt x="758" y="3631"/>
                  <a:pt x="784" y="3563"/>
                </a:cubicBezTo>
                <a:lnTo>
                  <a:pt x="873" y="3347"/>
                </a:lnTo>
                <a:lnTo>
                  <a:pt x="1151" y="3339"/>
                </a:lnTo>
                <a:lnTo>
                  <a:pt x="848" y="3920"/>
                </a:lnTo>
                <a:lnTo>
                  <a:pt x="1167" y="4534"/>
                </a:lnTo>
                <a:lnTo>
                  <a:pt x="886" y="4522"/>
                </a:lnTo>
                <a:close/>
                <a:moveTo>
                  <a:pt x="2027" y="4570"/>
                </a:moveTo>
                <a:lnTo>
                  <a:pt x="1302" y="4540"/>
                </a:lnTo>
                <a:lnTo>
                  <a:pt x="1302" y="3335"/>
                </a:lnTo>
                <a:lnTo>
                  <a:pt x="1559" y="3328"/>
                </a:lnTo>
                <a:lnTo>
                  <a:pt x="1559" y="4318"/>
                </a:lnTo>
                <a:lnTo>
                  <a:pt x="2027" y="4332"/>
                </a:lnTo>
                <a:lnTo>
                  <a:pt x="2027" y="4570"/>
                </a:lnTo>
                <a:close/>
                <a:moveTo>
                  <a:pt x="2497" y="4609"/>
                </a:moveTo>
                <a:cubicBezTo>
                  <a:pt x="2352" y="4603"/>
                  <a:pt x="2212" y="4559"/>
                  <a:pt x="2143" y="4517"/>
                </a:cubicBezTo>
                <a:lnTo>
                  <a:pt x="2199" y="4282"/>
                </a:lnTo>
                <a:cubicBezTo>
                  <a:pt x="2274" y="4324"/>
                  <a:pt x="2391" y="4367"/>
                  <a:pt x="2514" y="4371"/>
                </a:cubicBezTo>
                <a:cubicBezTo>
                  <a:pt x="2647" y="4375"/>
                  <a:pt x="2718" y="4321"/>
                  <a:pt x="2718" y="4236"/>
                </a:cubicBezTo>
                <a:cubicBezTo>
                  <a:pt x="2718" y="4155"/>
                  <a:pt x="2657" y="4107"/>
                  <a:pt x="2502" y="4049"/>
                </a:cubicBezTo>
                <a:cubicBezTo>
                  <a:pt x="2293" y="3973"/>
                  <a:pt x="2159" y="3856"/>
                  <a:pt x="2159" y="3672"/>
                </a:cubicBezTo>
                <a:cubicBezTo>
                  <a:pt x="2159" y="3456"/>
                  <a:pt x="2335" y="3286"/>
                  <a:pt x="2636" y="3277"/>
                </a:cubicBezTo>
                <a:cubicBezTo>
                  <a:pt x="2782" y="3273"/>
                  <a:pt x="2892" y="3301"/>
                  <a:pt x="2971" y="3334"/>
                </a:cubicBezTo>
                <a:lnTo>
                  <a:pt x="2904" y="3576"/>
                </a:lnTo>
                <a:cubicBezTo>
                  <a:pt x="2851" y="3551"/>
                  <a:pt x="2757" y="3516"/>
                  <a:pt x="2630" y="3518"/>
                </a:cubicBezTo>
                <a:cubicBezTo>
                  <a:pt x="2504" y="3520"/>
                  <a:pt x="2444" y="3578"/>
                  <a:pt x="2444" y="3645"/>
                </a:cubicBezTo>
                <a:cubicBezTo>
                  <a:pt x="2444" y="3727"/>
                  <a:pt x="2515" y="3763"/>
                  <a:pt x="2682" y="3826"/>
                </a:cubicBezTo>
                <a:cubicBezTo>
                  <a:pt x="2914" y="3912"/>
                  <a:pt x="3025" y="4034"/>
                  <a:pt x="3025" y="4221"/>
                </a:cubicBezTo>
                <a:cubicBezTo>
                  <a:pt x="3025" y="4443"/>
                  <a:pt x="2853" y="4625"/>
                  <a:pt x="2497" y="4609"/>
                </a:cubicBezTo>
                <a:close/>
                <a:moveTo>
                  <a:pt x="3987" y="4653"/>
                </a:moveTo>
                <a:lnTo>
                  <a:pt x="3854" y="4397"/>
                </a:lnTo>
                <a:cubicBezTo>
                  <a:pt x="3800" y="4299"/>
                  <a:pt x="3765" y="4227"/>
                  <a:pt x="3724" y="4146"/>
                </a:cubicBezTo>
                <a:lnTo>
                  <a:pt x="3720" y="4146"/>
                </a:lnTo>
                <a:cubicBezTo>
                  <a:pt x="3690" y="4225"/>
                  <a:pt x="3653" y="4296"/>
                  <a:pt x="3608" y="4390"/>
                </a:cubicBezTo>
                <a:lnTo>
                  <a:pt x="3490" y="4632"/>
                </a:lnTo>
                <a:lnTo>
                  <a:pt x="3132" y="4617"/>
                </a:lnTo>
                <a:lnTo>
                  <a:pt x="3534" y="3945"/>
                </a:lnTo>
                <a:lnTo>
                  <a:pt x="3146" y="3284"/>
                </a:lnTo>
                <a:lnTo>
                  <a:pt x="3507" y="3274"/>
                </a:lnTo>
                <a:lnTo>
                  <a:pt x="3632" y="3520"/>
                </a:lnTo>
                <a:cubicBezTo>
                  <a:pt x="3675" y="3603"/>
                  <a:pt x="3707" y="3670"/>
                  <a:pt x="3741" y="3747"/>
                </a:cubicBezTo>
                <a:lnTo>
                  <a:pt x="3746" y="3747"/>
                </a:lnTo>
                <a:cubicBezTo>
                  <a:pt x="3780" y="3659"/>
                  <a:pt x="3808" y="3597"/>
                  <a:pt x="3845" y="3517"/>
                </a:cubicBezTo>
                <a:lnTo>
                  <a:pt x="3970" y="3261"/>
                </a:lnTo>
                <a:lnTo>
                  <a:pt x="4361" y="3250"/>
                </a:lnTo>
                <a:lnTo>
                  <a:pt x="3935" y="3940"/>
                </a:lnTo>
                <a:lnTo>
                  <a:pt x="4384" y="4669"/>
                </a:lnTo>
                <a:lnTo>
                  <a:pt x="3987" y="4653"/>
                </a:ln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 name="直接箭头连接符 14"/>
          <p:cNvCxnSpPr/>
          <p:nvPr/>
        </p:nvCxnSpPr>
        <p:spPr>
          <a:xfrm>
            <a:off x="6334825" y="3551190"/>
            <a:ext cx="1835283" cy="0"/>
          </a:xfrm>
          <a:prstGeom prst="straightConnector1">
            <a:avLst/>
          </a:prstGeom>
          <a:ln w="254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3401547" y="3179859"/>
            <a:ext cx="1835158"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5" idx="3"/>
            <a:endCxn id="21" idx="1"/>
          </p:cNvCxnSpPr>
          <p:nvPr/>
        </p:nvCxnSpPr>
        <p:spPr bwMode="auto">
          <a:xfrm>
            <a:off x="3398249" y="3320585"/>
            <a:ext cx="485848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1" name="图片 20" descr="PC.png"/>
          <p:cNvPicPr>
            <a:picLocks noChangeAspect="1"/>
          </p:cNvPicPr>
          <p:nvPr/>
        </p:nvPicPr>
        <p:blipFill>
          <a:blip r:embed="rId3" cstate="print"/>
          <a:stretch>
            <a:fillRect/>
          </a:stretch>
        </p:blipFill>
        <p:spPr>
          <a:xfrm>
            <a:off x="8256734" y="3014705"/>
            <a:ext cx="796565" cy="611761"/>
          </a:xfrm>
          <a:prstGeom prst="rect">
            <a:avLst/>
          </a:prstGeom>
        </p:spPr>
      </p:pic>
    </p:spTree>
    <p:extLst>
      <p:ext uri="{BB962C8B-B14F-4D97-AF65-F5344CB8AC3E}">
        <p14:creationId xmlns:p14="http://schemas.microsoft.com/office/powerpoint/2010/main" val="383497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112"/>
          <p:cNvSpPr>
            <a:spLocks noGrp="1"/>
          </p:cNvSpPr>
          <p:nvPr>
            <p:ph type="body" sz="quarter" idx="10"/>
          </p:nvPr>
        </p:nvSpPr>
        <p:spPr>
          <a:xfrm>
            <a:off x="451878" y="4006386"/>
            <a:ext cx="10826080" cy="1915093"/>
          </a:xfrm>
        </p:spPr>
        <p:txBody>
          <a:bodyPr/>
          <a:lstStyle/>
          <a:p>
            <a:pPr>
              <a:lnSpc>
                <a:spcPct val="100000"/>
              </a:lnSpc>
            </a:pPr>
            <a:r>
              <a:rPr lang="en-US" sz="1599" dirty="0"/>
              <a:t>FTP adopts the typical client/server (C/S) architecture. After an FTP client establishes a TCP connection with an FTP server, files can be uploaded and downloaded.</a:t>
            </a:r>
            <a:endParaRPr lang="en-US" altLang="zh-CN" sz="1599" dirty="0">
              <a:sym typeface="Huawei Sans" panose="020C0503030203020204" pitchFamily="34" charset="0"/>
            </a:endParaRPr>
          </a:p>
          <a:p>
            <a:pPr>
              <a:lnSpc>
                <a:spcPct val="100000"/>
              </a:lnSpc>
            </a:pPr>
            <a:r>
              <a:rPr lang="en-US" sz="1599" dirty="0"/>
              <a:t>FTP uses different transfer modes based on the file type:</a:t>
            </a:r>
            <a:endParaRPr lang="en-US" altLang="zh-CN" sz="1599" dirty="0">
              <a:sym typeface="Huawei Sans" panose="020C0503030203020204" pitchFamily="34" charset="0"/>
            </a:endParaRPr>
          </a:p>
          <a:p>
            <a:pPr marL="653788" lvl="1" indent="-334829">
              <a:lnSpc>
                <a:spcPct val="100000"/>
              </a:lnSpc>
            </a:pPr>
            <a:r>
              <a:rPr lang="en-US" sz="1399" b="1" dirty="0"/>
              <a:t>ASCII mode</a:t>
            </a:r>
            <a:r>
              <a:rPr lang="en-US" sz="1399" dirty="0"/>
              <a:t>: When a text file (in TXT, LOG, or CFG format) is transferred, the encoding mode of the text content is converted to improve the transfer efficiency. This mode is recommended for transferring configuration files and log files of network devices.</a:t>
            </a:r>
            <a:endParaRPr lang="en-US" altLang="zh-CN" sz="1399" dirty="0">
              <a:sym typeface="Huawei Sans" panose="020C0503030203020204" pitchFamily="34" charset="0"/>
            </a:endParaRPr>
          </a:p>
          <a:p>
            <a:pPr marL="653788" lvl="1" indent="-334829">
              <a:lnSpc>
                <a:spcPct val="100000"/>
              </a:lnSpc>
            </a:pPr>
            <a:r>
              <a:rPr lang="en-US" sz="1399" b="1" dirty="0"/>
              <a:t>Binary mode</a:t>
            </a:r>
            <a:r>
              <a:rPr lang="en-US" sz="1399" dirty="0"/>
              <a:t>: Non-text files (in CC, BIN, EXE, or PNG format), such as images and executable programs, are transferred in binary mode. This mode is recommended for transferring version files of network devices.</a:t>
            </a:r>
            <a:endParaRPr lang="en-US" altLang="zh-CN" sz="1399" dirty="0">
              <a:sym typeface="Huawei Sans" panose="020C0503030203020204" pitchFamily="34" charset="0"/>
            </a:endParaRPr>
          </a:p>
        </p:txBody>
      </p:sp>
      <p:sp>
        <p:nvSpPr>
          <p:cNvPr id="2" name="标题 1"/>
          <p:cNvSpPr>
            <a:spLocks noGrp="1"/>
          </p:cNvSpPr>
          <p:nvPr>
            <p:ph type="title"/>
          </p:nvPr>
        </p:nvSpPr>
        <p:spPr/>
        <p:txBody>
          <a:bodyPr/>
          <a:lstStyle/>
          <a:p>
            <a:r>
              <a:rPr lang="en-US" dirty="0" smtClean="0">
                <a:latin typeface="Huawei Sans" panose="020C0503030203020204" pitchFamily="34" charset="0"/>
              </a:rPr>
              <a:t>Basic Concepts of FTP</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 name="图片 3" descr="PC.png"/>
          <p:cNvPicPr>
            <a:picLocks noChangeAspect="1"/>
          </p:cNvPicPr>
          <p:nvPr/>
        </p:nvPicPr>
        <p:blipFill>
          <a:blip r:embed="rId3" cstate="print"/>
          <a:stretch>
            <a:fillRect/>
          </a:stretch>
        </p:blipFill>
        <p:spPr>
          <a:xfrm>
            <a:off x="2556211" y="3061221"/>
            <a:ext cx="787542" cy="604832"/>
          </a:xfrm>
          <a:prstGeom prst="rect">
            <a:avLst/>
          </a:prstGeom>
        </p:spPr>
      </p:pic>
      <p:pic>
        <p:nvPicPr>
          <p:cNvPr id="5" name="图片 4" descr="PC.png"/>
          <p:cNvPicPr>
            <a:picLocks noChangeAspect="1"/>
          </p:cNvPicPr>
          <p:nvPr/>
        </p:nvPicPr>
        <p:blipFill>
          <a:blip r:embed="rId3" cstate="print"/>
          <a:stretch>
            <a:fillRect/>
          </a:stretch>
        </p:blipFill>
        <p:spPr>
          <a:xfrm>
            <a:off x="8219591" y="3061220"/>
            <a:ext cx="787542" cy="604832"/>
          </a:xfrm>
          <a:prstGeom prst="rect">
            <a:avLst/>
          </a:prstGeom>
        </p:spPr>
      </p:pic>
      <p:cxnSp>
        <p:nvCxnSpPr>
          <p:cNvPr id="6" name="直接箭头连接符 5"/>
          <p:cNvCxnSpPr/>
          <p:nvPr/>
        </p:nvCxnSpPr>
        <p:spPr>
          <a:xfrm>
            <a:off x="3210709" y="2067570"/>
            <a:ext cx="1835283" cy="0"/>
          </a:xfrm>
          <a:prstGeom prst="straightConnector1">
            <a:avLst/>
          </a:prstGeom>
          <a:ln w="25400">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6373506" y="2695588"/>
            <a:ext cx="1835158" cy="0"/>
          </a:xfrm>
          <a:prstGeom prst="straightConnector1">
            <a:avLst/>
          </a:prstGeom>
          <a:ln w="25400">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3"/>
            <a:endCxn id="5" idx="1"/>
          </p:cNvCxnSpPr>
          <p:nvPr/>
        </p:nvCxnSpPr>
        <p:spPr bwMode="auto">
          <a:xfrm flipV="1">
            <a:off x="3343753" y="3363636"/>
            <a:ext cx="487583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77"/>
          <p:cNvSpPr txBox="1"/>
          <p:nvPr/>
        </p:nvSpPr>
        <p:spPr bwMode="auto">
          <a:xfrm>
            <a:off x="2321556" y="3707504"/>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FTP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0" name="TextBox 77"/>
          <p:cNvSpPr txBox="1"/>
          <p:nvPr/>
        </p:nvSpPr>
        <p:spPr bwMode="auto">
          <a:xfrm>
            <a:off x="7917989" y="3707504"/>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FTP server</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6" name="exe-file-format-variant_29482"/>
          <p:cNvSpPr>
            <a:spLocks noChangeAspect="1"/>
          </p:cNvSpPr>
          <p:nvPr/>
        </p:nvSpPr>
        <p:spPr bwMode="auto">
          <a:xfrm>
            <a:off x="6446279" y="2160276"/>
            <a:ext cx="381348" cy="429962"/>
          </a:xfrm>
          <a:custGeom>
            <a:avLst/>
            <a:gdLst>
              <a:gd name="T0" fmla="*/ 5916 w 6504"/>
              <a:gd name="T1" fmla="*/ 2627 h 7344"/>
              <a:gd name="T2" fmla="*/ 5914 w 6504"/>
              <a:gd name="T3" fmla="*/ 1760 h 7344"/>
              <a:gd name="T4" fmla="*/ 4464 w 6504"/>
              <a:gd name="T5" fmla="*/ 49 h 7344"/>
              <a:gd name="T6" fmla="*/ 4435 w 6504"/>
              <a:gd name="T7" fmla="*/ 24 h 7344"/>
              <a:gd name="T8" fmla="*/ 4397 w 6504"/>
              <a:gd name="T9" fmla="*/ 7 h 7344"/>
              <a:gd name="T10" fmla="*/ 4356 w 6504"/>
              <a:gd name="T11" fmla="*/ 0 h 7344"/>
              <a:gd name="T12" fmla="*/ 588 w 6504"/>
              <a:gd name="T13" fmla="*/ 288 h 7344"/>
              <a:gd name="T14" fmla="*/ 412 w 6504"/>
              <a:gd name="T15" fmla="*/ 2627 h 7344"/>
              <a:gd name="T16" fmla="*/ 0 w 6504"/>
              <a:gd name="T17" fmla="*/ 5179 h 7344"/>
              <a:gd name="T18" fmla="*/ 588 w 6504"/>
              <a:gd name="T19" fmla="*/ 5591 h 7344"/>
              <a:gd name="T20" fmla="*/ 876 w 6504"/>
              <a:gd name="T21" fmla="*/ 7344 h 7344"/>
              <a:gd name="T22" fmla="*/ 5916 w 6504"/>
              <a:gd name="T23" fmla="*/ 7056 h 7344"/>
              <a:gd name="T24" fmla="*/ 6092 w 6504"/>
              <a:gd name="T25" fmla="*/ 5591 h 7344"/>
              <a:gd name="T26" fmla="*/ 6504 w 6504"/>
              <a:gd name="T27" fmla="*/ 3039 h 7344"/>
              <a:gd name="T28" fmla="*/ 876 w 6504"/>
              <a:gd name="T29" fmla="*/ 288 h 7344"/>
              <a:gd name="T30" fmla="*/ 4212 w 6504"/>
              <a:gd name="T31" fmla="*/ 1761 h 7344"/>
              <a:gd name="T32" fmla="*/ 5628 w 6504"/>
              <a:gd name="T33" fmla="*/ 1905 h 7344"/>
              <a:gd name="T34" fmla="*/ 876 w 6504"/>
              <a:gd name="T35" fmla="*/ 2627 h 7344"/>
              <a:gd name="T36" fmla="*/ 2271 w 6504"/>
              <a:gd name="T37" fmla="*/ 3042 h 7344"/>
              <a:gd name="T38" fmla="*/ 3018 w 6504"/>
              <a:gd name="T39" fmla="*/ 3434 h 7344"/>
              <a:gd name="T40" fmla="*/ 3187 w 6504"/>
              <a:gd name="T41" fmla="*/ 3792 h 7344"/>
              <a:gd name="T42" fmla="*/ 3515 w 6504"/>
              <a:gd name="T43" fmla="*/ 3042 h 7344"/>
              <a:gd name="T44" fmla="*/ 3464 w 6504"/>
              <a:gd name="T45" fmla="*/ 4092 h 7344"/>
              <a:gd name="T46" fmla="*/ 3541 w 6504"/>
              <a:gd name="T47" fmla="*/ 5192 h 7344"/>
              <a:gd name="T48" fmla="*/ 3155 w 6504"/>
              <a:gd name="T49" fmla="*/ 4417 h 7344"/>
              <a:gd name="T50" fmla="*/ 2983 w 6504"/>
              <a:gd name="T51" fmla="*/ 4803 h 7344"/>
              <a:gd name="T52" fmla="*/ 2249 w 6504"/>
              <a:gd name="T53" fmla="*/ 5192 h 7344"/>
              <a:gd name="T54" fmla="*/ 2271 w 6504"/>
              <a:gd name="T55" fmla="*/ 3042 h 7344"/>
              <a:gd name="T56" fmla="*/ 704 w 6504"/>
              <a:gd name="T57" fmla="*/ 3042 h 7344"/>
              <a:gd name="T58" fmla="*/ 2032 w 6504"/>
              <a:gd name="T59" fmla="*/ 3441 h 7344"/>
              <a:gd name="T60" fmla="*/ 1192 w 6504"/>
              <a:gd name="T61" fmla="*/ 3888 h 7344"/>
              <a:gd name="T62" fmla="*/ 1984 w 6504"/>
              <a:gd name="T63" fmla="*/ 4283 h 7344"/>
              <a:gd name="T64" fmla="*/ 1192 w 6504"/>
              <a:gd name="T65" fmla="*/ 4794 h 7344"/>
              <a:gd name="T66" fmla="*/ 2076 w 6504"/>
              <a:gd name="T67" fmla="*/ 5193 h 7344"/>
              <a:gd name="T68" fmla="*/ 704 w 6504"/>
              <a:gd name="T69" fmla="*/ 5192 h 7344"/>
              <a:gd name="T70" fmla="*/ 876 w 6504"/>
              <a:gd name="T71" fmla="*/ 6978 h 7344"/>
              <a:gd name="T72" fmla="*/ 5628 w 6504"/>
              <a:gd name="T73" fmla="*/ 5591 h 7344"/>
              <a:gd name="T74" fmla="*/ 5736 w 6504"/>
              <a:gd name="T75" fmla="*/ 5192 h 7344"/>
              <a:gd name="T76" fmla="*/ 4364 w 6504"/>
              <a:gd name="T77" fmla="*/ 3042 h 7344"/>
              <a:gd name="T78" fmla="*/ 5692 w 6504"/>
              <a:gd name="T79" fmla="*/ 3441 h 7344"/>
              <a:gd name="T80" fmla="*/ 4852 w 6504"/>
              <a:gd name="T81" fmla="*/ 3888 h 7344"/>
              <a:gd name="T82" fmla="*/ 5644 w 6504"/>
              <a:gd name="T83" fmla="*/ 4283 h 7344"/>
              <a:gd name="T84" fmla="*/ 4852 w 6504"/>
              <a:gd name="T85" fmla="*/ 4794 h 7344"/>
              <a:gd name="T86" fmla="*/ 5736 w 6504"/>
              <a:gd name="T87" fmla="*/ 5192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04" h="7344">
                <a:moveTo>
                  <a:pt x="6092" y="2627"/>
                </a:moveTo>
                <a:lnTo>
                  <a:pt x="5916" y="2627"/>
                </a:lnTo>
                <a:lnTo>
                  <a:pt x="5916" y="1776"/>
                </a:lnTo>
                <a:cubicBezTo>
                  <a:pt x="5916" y="1771"/>
                  <a:pt x="5915" y="1765"/>
                  <a:pt x="5914" y="1760"/>
                </a:cubicBezTo>
                <a:cubicBezTo>
                  <a:pt x="5914" y="1726"/>
                  <a:pt x="5903" y="1693"/>
                  <a:pt x="5880" y="1667"/>
                </a:cubicBezTo>
                <a:lnTo>
                  <a:pt x="4464" y="49"/>
                </a:lnTo>
                <a:cubicBezTo>
                  <a:pt x="4464" y="49"/>
                  <a:pt x="4463" y="49"/>
                  <a:pt x="4463" y="48"/>
                </a:cubicBezTo>
                <a:cubicBezTo>
                  <a:pt x="4455" y="39"/>
                  <a:pt x="4445" y="31"/>
                  <a:pt x="4435" y="24"/>
                </a:cubicBezTo>
                <a:cubicBezTo>
                  <a:pt x="4431" y="22"/>
                  <a:pt x="4428" y="20"/>
                  <a:pt x="4425" y="19"/>
                </a:cubicBezTo>
                <a:cubicBezTo>
                  <a:pt x="4416" y="14"/>
                  <a:pt x="4407" y="10"/>
                  <a:pt x="4397" y="7"/>
                </a:cubicBezTo>
                <a:cubicBezTo>
                  <a:pt x="4394" y="6"/>
                  <a:pt x="4392" y="5"/>
                  <a:pt x="4389" y="4"/>
                </a:cubicBezTo>
                <a:cubicBezTo>
                  <a:pt x="4378" y="2"/>
                  <a:pt x="4367" y="0"/>
                  <a:pt x="4356" y="0"/>
                </a:cubicBezTo>
                <a:lnTo>
                  <a:pt x="876" y="0"/>
                </a:lnTo>
                <a:cubicBezTo>
                  <a:pt x="717" y="0"/>
                  <a:pt x="588" y="129"/>
                  <a:pt x="588" y="288"/>
                </a:cubicBezTo>
                <a:lnTo>
                  <a:pt x="588" y="2627"/>
                </a:lnTo>
                <a:lnTo>
                  <a:pt x="412" y="2627"/>
                </a:lnTo>
                <a:cubicBezTo>
                  <a:pt x="184" y="2627"/>
                  <a:pt x="0" y="2811"/>
                  <a:pt x="0" y="3038"/>
                </a:cubicBezTo>
                <a:lnTo>
                  <a:pt x="0" y="5179"/>
                </a:lnTo>
                <a:cubicBezTo>
                  <a:pt x="0" y="5406"/>
                  <a:pt x="184" y="5591"/>
                  <a:pt x="412" y="5591"/>
                </a:cubicBezTo>
                <a:lnTo>
                  <a:pt x="588" y="5591"/>
                </a:lnTo>
                <a:lnTo>
                  <a:pt x="588" y="7056"/>
                </a:lnTo>
                <a:cubicBezTo>
                  <a:pt x="588" y="7215"/>
                  <a:pt x="717" y="7344"/>
                  <a:pt x="876" y="7344"/>
                </a:cubicBezTo>
                <a:lnTo>
                  <a:pt x="5628" y="7344"/>
                </a:lnTo>
                <a:cubicBezTo>
                  <a:pt x="5787" y="7344"/>
                  <a:pt x="5916" y="7215"/>
                  <a:pt x="5916" y="7056"/>
                </a:cubicBezTo>
                <a:lnTo>
                  <a:pt x="5916" y="5591"/>
                </a:lnTo>
                <a:lnTo>
                  <a:pt x="6092" y="5591"/>
                </a:lnTo>
                <a:cubicBezTo>
                  <a:pt x="6320" y="5591"/>
                  <a:pt x="6504" y="5406"/>
                  <a:pt x="6504" y="5179"/>
                </a:cubicBezTo>
                <a:lnTo>
                  <a:pt x="6504" y="3039"/>
                </a:lnTo>
                <a:cubicBezTo>
                  <a:pt x="6504" y="2811"/>
                  <a:pt x="6320" y="2627"/>
                  <a:pt x="6092" y="2627"/>
                </a:cubicBezTo>
                <a:close/>
                <a:moveTo>
                  <a:pt x="876" y="288"/>
                </a:moveTo>
                <a:lnTo>
                  <a:pt x="4212" y="288"/>
                </a:lnTo>
                <a:lnTo>
                  <a:pt x="4212" y="1761"/>
                </a:lnTo>
                <a:cubicBezTo>
                  <a:pt x="4212" y="1841"/>
                  <a:pt x="4276" y="1905"/>
                  <a:pt x="4356" y="1905"/>
                </a:cubicBezTo>
                <a:lnTo>
                  <a:pt x="5628" y="1905"/>
                </a:lnTo>
                <a:lnTo>
                  <a:pt x="5628" y="2627"/>
                </a:lnTo>
                <a:lnTo>
                  <a:pt x="876" y="2627"/>
                </a:lnTo>
                <a:lnTo>
                  <a:pt x="876" y="288"/>
                </a:lnTo>
                <a:close/>
                <a:moveTo>
                  <a:pt x="2271" y="3042"/>
                </a:moveTo>
                <a:lnTo>
                  <a:pt x="2829" y="3042"/>
                </a:lnTo>
                <a:lnTo>
                  <a:pt x="3018" y="3434"/>
                </a:lnTo>
                <a:cubicBezTo>
                  <a:pt x="3082" y="3565"/>
                  <a:pt x="3129" y="3670"/>
                  <a:pt x="3180" y="3792"/>
                </a:cubicBezTo>
                <a:lnTo>
                  <a:pt x="3187" y="3792"/>
                </a:lnTo>
                <a:cubicBezTo>
                  <a:pt x="3238" y="3655"/>
                  <a:pt x="3279" y="3559"/>
                  <a:pt x="3334" y="3434"/>
                </a:cubicBezTo>
                <a:lnTo>
                  <a:pt x="3515" y="3042"/>
                </a:lnTo>
                <a:lnTo>
                  <a:pt x="4071" y="3042"/>
                </a:lnTo>
                <a:lnTo>
                  <a:pt x="3464" y="4092"/>
                </a:lnTo>
                <a:lnTo>
                  <a:pt x="4102" y="5192"/>
                </a:lnTo>
                <a:lnTo>
                  <a:pt x="3541" y="5192"/>
                </a:lnTo>
                <a:lnTo>
                  <a:pt x="3346" y="4803"/>
                </a:lnTo>
                <a:cubicBezTo>
                  <a:pt x="3267" y="4653"/>
                  <a:pt x="3216" y="4542"/>
                  <a:pt x="3155" y="4417"/>
                </a:cubicBezTo>
                <a:lnTo>
                  <a:pt x="3149" y="4417"/>
                </a:lnTo>
                <a:cubicBezTo>
                  <a:pt x="3104" y="4542"/>
                  <a:pt x="3050" y="4653"/>
                  <a:pt x="2983" y="4803"/>
                </a:cubicBezTo>
                <a:lnTo>
                  <a:pt x="2804" y="5192"/>
                </a:lnTo>
                <a:lnTo>
                  <a:pt x="2249" y="5192"/>
                </a:lnTo>
                <a:lnTo>
                  <a:pt x="2871" y="4104"/>
                </a:lnTo>
                <a:lnTo>
                  <a:pt x="2271" y="3042"/>
                </a:lnTo>
                <a:close/>
                <a:moveTo>
                  <a:pt x="704" y="5192"/>
                </a:moveTo>
                <a:lnTo>
                  <a:pt x="704" y="3042"/>
                </a:lnTo>
                <a:lnTo>
                  <a:pt x="2032" y="3042"/>
                </a:lnTo>
                <a:lnTo>
                  <a:pt x="2032" y="3441"/>
                </a:lnTo>
                <a:lnTo>
                  <a:pt x="1192" y="3441"/>
                </a:lnTo>
                <a:lnTo>
                  <a:pt x="1192" y="3888"/>
                </a:lnTo>
                <a:lnTo>
                  <a:pt x="1984" y="3888"/>
                </a:lnTo>
                <a:lnTo>
                  <a:pt x="1984" y="4283"/>
                </a:lnTo>
                <a:lnTo>
                  <a:pt x="1192" y="4283"/>
                </a:lnTo>
                <a:lnTo>
                  <a:pt x="1192" y="4794"/>
                </a:lnTo>
                <a:lnTo>
                  <a:pt x="2076" y="4794"/>
                </a:lnTo>
                <a:lnTo>
                  <a:pt x="2076" y="5193"/>
                </a:lnTo>
                <a:lnTo>
                  <a:pt x="704" y="5193"/>
                </a:lnTo>
                <a:lnTo>
                  <a:pt x="704" y="5192"/>
                </a:lnTo>
                <a:close/>
                <a:moveTo>
                  <a:pt x="5628" y="6978"/>
                </a:moveTo>
                <a:lnTo>
                  <a:pt x="876" y="6978"/>
                </a:lnTo>
                <a:lnTo>
                  <a:pt x="876" y="5591"/>
                </a:lnTo>
                <a:lnTo>
                  <a:pt x="5628" y="5591"/>
                </a:lnTo>
                <a:lnTo>
                  <a:pt x="5628" y="6978"/>
                </a:lnTo>
                <a:close/>
                <a:moveTo>
                  <a:pt x="5736" y="5192"/>
                </a:moveTo>
                <a:lnTo>
                  <a:pt x="4364" y="5192"/>
                </a:lnTo>
                <a:lnTo>
                  <a:pt x="4364" y="3042"/>
                </a:lnTo>
                <a:lnTo>
                  <a:pt x="5692" y="3042"/>
                </a:lnTo>
                <a:lnTo>
                  <a:pt x="5692" y="3441"/>
                </a:lnTo>
                <a:lnTo>
                  <a:pt x="4852" y="3441"/>
                </a:lnTo>
                <a:lnTo>
                  <a:pt x="4852" y="3888"/>
                </a:lnTo>
                <a:lnTo>
                  <a:pt x="5644" y="3888"/>
                </a:lnTo>
                <a:lnTo>
                  <a:pt x="5644" y="4283"/>
                </a:lnTo>
                <a:lnTo>
                  <a:pt x="4852" y="4283"/>
                </a:lnTo>
                <a:lnTo>
                  <a:pt x="4852" y="4794"/>
                </a:lnTo>
                <a:lnTo>
                  <a:pt x="5736" y="4794"/>
                </a:lnTo>
                <a:lnTo>
                  <a:pt x="5736" y="5192"/>
                </a:lnTo>
                <a:lnTo>
                  <a:pt x="5736" y="5192"/>
                </a:ln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log-file-format_28811"/>
          <p:cNvSpPr>
            <a:spLocks noChangeAspect="1"/>
          </p:cNvSpPr>
          <p:nvPr/>
        </p:nvSpPr>
        <p:spPr bwMode="auto">
          <a:xfrm>
            <a:off x="3985659" y="1524393"/>
            <a:ext cx="381339" cy="429962"/>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240317 w 539049"/>
              <a:gd name="connsiteY4" fmla="*/ 283532 h 607780"/>
              <a:gd name="connsiteX5" fmla="*/ 279368 w 539049"/>
              <a:gd name="connsiteY5" fmla="*/ 337481 h 607780"/>
              <a:gd name="connsiteX6" fmla="*/ 240483 w 539049"/>
              <a:gd name="connsiteY6" fmla="*/ 392344 h 607780"/>
              <a:gd name="connsiteX7" fmla="*/ 201182 w 539049"/>
              <a:gd name="connsiteY7" fmla="*/ 338478 h 607780"/>
              <a:gd name="connsiteX8" fmla="*/ 240317 w 539049"/>
              <a:gd name="connsiteY8" fmla="*/ 283532 h 607780"/>
              <a:gd name="connsiteX9" fmla="*/ 56370 w 539049"/>
              <a:gd name="connsiteY9" fmla="*/ 257211 h 607780"/>
              <a:gd name="connsiteX10" fmla="*/ 56370 w 539049"/>
              <a:gd name="connsiteY10" fmla="*/ 418737 h 607780"/>
              <a:gd name="connsiteX11" fmla="*/ 157452 w 539049"/>
              <a:gd name="connsiteY11" fmla="*/ 418737 h 607780"/>
              <a:gd name="connsiteX12" fmla="*/ 157452 w 539049"/>
              <a:gd name="connsiteY12" fmla="*/ 388061 h 607780"/>
              <a:gd name="connsiteX13" fmla="*/ 93089 w 539049"/>
              <a:gd name="connsiteY13" fmla="*/ 388061 h 607780"/>
              <a:gd name="connsiteX14" fmla="*/ 93089 w 539049"/>
              <a:gd name="connsiteY14" fmla="*/ 257211 h 607780"/>
              <a:gd name="connsiteX15" fmla="*/ 427059 w 539049"/>
              <a:gd name="connsiteY15" fmla="*/ 255549 h 607780"/>
              <a:gd name="connsiteX16" fmla="*/ 334637 w 539049"/>
              <a:gd name="connsiteY16" fmla="*/ 339928 h 607780"/>
              <a:gd name="connsiteX17" fmla="*/ 357451 w 539049"/>
              <a:gd name="connsiteY17" fmla="*/ 398619 h 607780"/>
              <a:gd name="connsiteX18" fmla="*/ 423146 w 539049"/>
              <a:gd name="connsiteY18" fmla="*/ 420400 h 607780"/>
              <a:gd name="connsiteX19" fmla="*/ 477184 w 539049"/>
              <a:gd name="connsiteY19" fmla="*/ 411338 h 607780"/>
              <a:gd name="connsiteX20" fmla="*/ 477184 w 539049"/>
              <a:gd name="connsiteY20" fmla="*/ 326294 h 607780"/>
              <a:gd name="connsiteX21" fmla="*/ 416984 w 539049"/>
              <a:gd name="connsiteY21" fmla="*/ 326294 h 607780"/>
              <a:gd name="connsiteX22" fmla="*/ 416984 w 539049"/>
              <a:gd name="connsiteY22" fmla="*/ 354809 h 607780"/>
              <a:gd name="connsiteX23" fmla="*/ 441880 w 539049"/>
              <a:gd name="connsiteY23" fmla="*/ 354809 h 607780"/>
              <a:gd name="connsiteX24" fmla="*/ 441880 w 539049"/>
              <a:gd name="connsiteY24" fmla="*/ 388560 h 607780"/>
              <a:gd name="connsiteX25" fmla="*/ 423895 w 539049"/>
              <a:gd name="connsiteY25" fmla="*/ 390971 h 607780"/>
              <a:gd name="connsiteX26" fmla="*/ 373021 w 539049"/>
              <a:gd name="connsiteY26" fmla="*/ 338016 h 607780"/>
              <a:gd name="connsiteX27" fmla="*/ 426560 w 539049"/>
              <a:gd name="connsiteY27" fmla="*/ 285726 h 607780"/>
              <a:gd name="connsiteX28" fmla="*/ 464195 w 539049"/>
              <a:gd name="connsiteY28" fmla="*/ 292709 h 607780"/>
              <a:gd name="connsiteX29" fmla="*/ 471938 w 539049"/>
              <a:gd name="connsiteY29" fmla="*/ 263446 h 607780"/>
              <a:gd name="connsiteX30" fmla="*/ 427059 w 539049"/>
              <a:gd name="connsiteY30" fmla="*/ 255549 h 607780"/>
              <a:gd name="connsiteX31" fmla="*/ 241215 w 539049"/>
              <a:gd name="connsiteY31" fmla="*/ 254634 h 607780"/>
              <a:gd name="connsiteX32" fmla="*/ 162531 w 539049"/>
              <a:gd name="connsiteY32" fmla="*/ 339180 h 607780"/>
              <a:gd name="connsiteX33" fmla="*/ 238550 w 539049"/>
              <a:gd name="connsiteY33" fmla="*/ 421397 h 607780"/>
              <a:gd name="connsiteX34" fmla="*/ 318067 w 539049"/>
              <a:gd name="connsiteY34" fmla="*/ 336353 h 607780"/>
              <a:gd name="connsiteX35" fmla="*/ 241215 w 539049"/>
              <a:gd name="connsiteY35" fmla="*/ 254634 h 607780"/>
              <a:gd name="connsiteX36" fmla="*/ 72606 w 539049"/>
              <a:gd name="connsiteY36" fmla="*/ 23859 h 607780"/>
              <a:gd name="connsiteX37" fmla="*/ 72606 w 539049"/>
              <a:gd name="connsiteY37" fmla="*/ 217391 h 607780"/>
              <a:gd name="connsiteX38" fmla="*/ 466443 w 539049"/>
              <a:gd name="connsiteY38" fmla="*/ 217391 h 607780"/>
              <a:gd name="connsiteX39" fmla="*/ 466443 w 539049"/>
              <a:gd name="connsiteY39" fmla="*/ 157702 h 607780"/>
              <a:gd name="connsiteX40" fmla="*/ 361031 w 539049"/>
              <a:gd name="connsiteY40" fmla="*/ 157702 h 607780"/>
              <a:gd name="connsiteX41" fmla="*/ 349125 w 539049"/>
              <a:gd name="connsiteY41" fmla="*/ 145731 h 607780"/>
              <a:gd name="connsiteX42" fmla="*/ 349125 w 539049"/>
              <a:gd name="connsiteY42" fmla="*/ 23859 h 607780"/>
              <a:gd name="connsiteX43" fmla="*/ 72606 w 539049"/>
              <a:gd name="connsiteY43" fmla="*/ 0 h 607780"/>
              <a:gd name="connsiteX44" fmla="*/ 361031 w 539049"/>
              <a:gd name="connsiteY44" fmla="*/ 0 h 607780"/>
              <a:gd name="connsiteX45" fmla="*/ 363779 w 539049"/>
              <a:gd name="connsiteY45" fmla="*/ 333 h 607780"/>
              <a:gd name="connsiteX46" fmla="*/ 364445 w 539049"/>
              <a:gd name="connsiteY46" fmla="*/ 582 h 607780"/>
              <a:gd name="connsiteX47" fmla="*/ 366776 w 539049"/>
              <a:gd name="connsiteY47" fmla="*/ 1580 h 607780"/>
              <a:gd name="connsiteX48" fmla="*/ 367526 w 539049"/>
              <a:gd name="connsiteY48" fmla="*/ 1995 h 607780"/>
              <a:gd name="connsiteX49" fmla="*/ 369941 w 539049"/>
              <a:gd name="connsiteY49" fmla="*/ 3990 h 607780"/>
              <a:gd name="connsiteX50" fmla="*/ 370024 w 539049"/>
              <a:gd name="connsiteY50" fmla="*/ 4073 h 607780"/>
              <a:gd name="connsiteX51" fmla="*/ 487426 w 539049"/>
              <a:gd name="connsiteY51" fmla="*/ 137916 h 607780"/>
              <a:gd name="connsiteX52" fmla="*/ 490257 w 539049"/>
              <a:gd name="connsiteY52" fmla="*/ 145648 h 607780"/>
              <a:gd name="connsiteX53" fmla="*/ 490340 w 539049"/>
              <a:gd name="connsiteY53" fmla="*/ 146978 h 607780"/>
              <a:gd name="connsiteX54" fmla="*/ 490340 w 539049"/>
              <a:gd name="connsiteY54" fmla="*/ 217391 h 607780"/>
              <a:gd name="connsiteX55" fmla="*/ 504994 w 539049"/>
              <a:gd name="connsiteY55" fmla="*/ 217391 h 607780"/>
              <a:gd name="connsiteX56" fmla="*/ 539049 w 539049"/>
              <a:gd name="connsiteY56" fmla="*/ 251475 h 607780"/>
              <a:gd name="connsiteX57" fmla="*/ 539049 w 539049"/>
              <a:gd name="connsiteY57" fmla="*/ 428547 h 607780"/>
              <a:gd name="connsiteX58" fmla="*/ 504994 w 539049"/>
              <a:gd name="connsiteY58" fmla="*/ 462631 h 607780"/>
              <a:gd name="connsiteX59" fmla="*/ 490340 w 539049"/>
              <a:gd name="connsiteY59" fmla="*/ 462631 h 607780"/>
              <a:gd name="connsiteX60" fmla="*/ 490340 w 539049"/>
              <a:gd name="connsiteY60" fmla="*/ 583921 h 607780"/>
              <a:gd name="connsiteX61" fmla="*/ 466443 w 539049"/>
              <a:gd name="connsiteY61" fmla="*/ 607780 h 607780"/>
              <a:gd name="connsiteX62" fmla="*/ 72606 w 539049"/>
              <a:gd name="connsiteY62" fmla="*/ 607780 h 607780"/>
              <a:gd name="connsiteX63" fmla="*/ 48709 w 539049"/>
              <a:gd name="connsiteY63" fmla="*/ 583921 h 607780"/>
              <a:gd name="connsiteX64" fmla="*/ 48709 w 539049"/>
              <a:gd name="connsiteY64" fmla="*/ 462631 h 607780"/>
              <a:gd name="connsiteX65" fmla="*/ 34138 w 539049"/>
              <a:gd name="connsiteY65" fmla="*/ 462631 h 607780"/>
              <a:gd name="connsiteX66" fmla="*/ 0 w 539049"/>
              <a:gd name="connsiteY66" fmla="*/ 428547 h 607780"/>
              <a:gd name="connsiteX67" fmla="*/ 0 w 539049"/>
              <a:gd name="connsiteY67" fmla="*/ 251475 h 607780"/>
              <a:gd name="connsiteX68" fmla="*/ 34138 w 539049"/>
              <a:gd name="connsiteY68" fmla="*/ 217391 h 607780"/>
              <a:gd name="connsiteX69" fmla="*/ 48709 w 539049"/>
              <a:gd name="connsiteY69" fmla="*/ 217391 h 607780"/>
              <a:gd name="connsiteX70" fmla="*/ 48709 w 539049"/>
              <a:gd name="connsiteY70" fmla="*/ 23859 h 607780"/>
              <a:gd name="connsiteX71" fmla="*/ 72606 w 539049"/>
              <a:gd name="connsiteY7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9049" h="607780">
                <a:moveTo>
                  <a:pt x="72606" y="462631"/>
                </a:moveTo>
                <a:lnTo>
                  <a:pt x="72606" y="577437"/>
                </a:lnTo>
                <a:lnTo>
                  <a:pt x="466443" y="577437"/>
                </a:lnTo>
                <a:lnTo>
                  <a:pt x="466443" y="462631"/>
                </a:lnTo>
                <a:close/>
                <a:moveTo>
                  <a:pt x="240317" y="283532"/>
                </a:moveTo>
                <a:cubicBezTo>
                  <a:pt x="265463" y="283532"/>
                  <a:pt x="279368" y="308470"/>
                  <a:pt x="279368" y="337481"/>
                </a:cubicBezTo>
                <a:cubicBezTo>
                  <a:pt x="279368" y="368902"/>
                  <a:pt x="265213" y="392344"/>
                  <a:pt x="240483" y="392344"/>
                </a:cubicBezTo>
                <a:cubicBezTo>
                  <a:pt x="216086" y="392344"/>
                  <a:pt x="201182" y="370066"/>
                  <a:pt x="201182" y="338478"/>
                </a:cubicBezTo>
                <a:cubicBezTo>
                  <a:pt x="201182" y="307057"/>
                  <a:pt x="215587" y="283532"/>
                  <a:pt x="240317" y="283532"/>
                </a:cubicBezTo>
                <a:close/>
                <a:moveTo>
                  <a:pt x="56370" y="257211"/>
                </a:moveTo>
                <a:lnTo>
                  <a:pt x="56370" y="418737"/>
                </a:lnTo>
                <a:lnTo>
                  <a:pt x="157452" y="418737"/>
                </a:lnTo>
                <a:lnTo>
                  <a:pt x="157452" y="388061"/>
                </a:lnTo>
                <a:lnTo>
                  <a:pt x="93089" y="388061"/>
                </a:lnTo>
                <a:lnTo>
                  <a:pt x="93089" y="257211"/>
                </a:lnTo>
                <a:close/>
                <a:moveTo>
                  <a:pt x="427059" y="255549"/>
                </a:moveTo>
                <a:cubicBezTo>
                  <a:pt x="374020" y="255549"/>
                  <a:pt x="334886" y="286224"/>
                  <a:pt x="334637" y="339928"/>
                </a:cubicBezTo>
                <a:cubicBezTo>
                  <a:pt x="334387" y="363621"/>
                  <a:pt x="342547" y="384736"/>
                  <a:pt x="357451" y="398619"/>
                </a:cubicBezTo>
                <a:cubicBezTo>
                  <a:pt x="372272" y="413001"/>
                  <a:pt x="393671" y="420400"/>
                  <a:pt x="423146" y="420400"/>
                </a:cubicBezTo>
                <a:cubicBezTo>
                  <a:pt x="444545" y="420400"/>
                  <a:pt x="465943" y="415163"/>
                  <a:pt x="477184" y="411338"/>
                </a:cubicBezTo>
                <a:lnTo>
                  <a:pt x="477184" y="326294"/>
                </a:lnTo>
                <a:lnTo>
                  <a:pt x="416984" y="326294"/>
                </a:lnTo>
                <a:lnTo>
                  <a:pt x="416984" y="354809"/>
                </a:lnTo>
                <a:lnTo>
                  <a:pt x="441880" y="354809"/>
                </a:lnTo>
                <a:lnTo>
                  <a:pt x="441880" y="388560"/>
                </a:lnTo>
                <a:cubicBezTo>
                  <a:pt x="439049" y="389973"/>
                  <a:pt x="432305" y="390971"/>
                  <a:pt x="423895" y="390971"/>
                </a:cubicBezTo>
                <a:cubicBezTo>
                  <a:pt x="393920" y="390971"/>
                  <a:pt x="373021" y="371269"/>
                  <a:pt x="373021" y="338016"/>
                </a:cubicBezTo>
                <a:cubicBezTo>
                  <a:pt x="373021" y="303017"/>
                  <a:pt x="396085" y="285726"/>
                  <a:pt x="426560" y="285726"/>
                </a:cubicBezTo>
                <a:cubicBezTo>
                  <a:pt x="444295" y="285726"/>
                  <a:pt x="455369" y="288885"/>
                  <a:pt x="464195" y="292709"/>
                </a:cubicBezTo>
                <a:lnTo>
                  <a:pt x="471938" y="263446"/>
                </a:lnTo>
                <a:cubicBezTo>
                  <a:pt x="463945" y="259622"/>
                  <a:pt x="447875" y="255549"/>
                  <a:pt x="427059" y="255549"/>
                </a:cubicBezTo>
                <a:close/>
                <a:moveTo>
                  <a:pt x="241215" y="254634"/>
                </a:moveTo>
                <a:cubicBezTo>
                  <a:pt x="193505" y="254634"/>
                  <a:pt x="162531" y="290797"/>
                  <a:pt x="162531" y="339180"/>
                </a:cubicBezTo>
                <a:cubicBezTo>
                  <a:pt x="162531" y="385235"/>
                  <a:pt x="190591" y="421397"/>
                  <a:pt x="238550" y="421397"/>
                </a:cubicBezTo>
                <a:cubicBezTo>
                  <a:pt x="285844" y="421397"/>
                  <a:pt x="318067" y="389308"/>
                  <a:pt x="318067" y="336353"/>
                </a:cubicBezTo>
                <a:cubicBezTo>
                  <a:pt x="318067" y="291794"/>
                  <a:pt x="290923" y="254634"/>
                  <a:pt x="241215" y="254634"/>
                </a:cubicBezTo>
                <a:close/>
                <a:moveTo>
                  <a:pt x="72606" y="23859"/>
                </a:moveTo>
                <a:lnTo>
                  <a:pt x="72606" y="217391"/>
                </a:lnTo>
                <a:lnTo>
                  <a:pt x="466443" y="217391"/>
                </a:lnTo>
                <a:lnTo>
                  <a:pt x="466443" y="157702"/>
                </a:lnTo>
                <a:lnTo>
                  <a:pt x="361031" y="157702"/>
                </a:lnTo>
                <a:cubicBezTo>
                  <a:pt x="354453" y="157702"/>
                  <a:pt x="349125" y="152381"/>
                  <a:pt x="349125" y="145731"/>
                </a:cubicBezTo>
                <a:lnTo>
                  <a:pt x="349125" y="23859"/>
                </a:lnTo>
                <a:close/>
                <a:moveTo>
                  <a:pt x="72606" y="0"/>
                </a:moveTo>
                <a:lnTo>
                  <a:pt x="361031" y="0"/>
                </a:lnTo>
                <a:cubicBezTo>
                  <a:pt x="361947" y="0"/>
                  <a:pt x="362863" y="166"/>
                  <a:pt x="363779" y="333"/>
                </a:cubicBezTo>
                <a:cubicBezTo>
                  <a:pt x="364029" y="416"/>
                  <a:pt x="364195" y="499"/>
                  <a:pt x="364445" y="582"/>
                </a:cubicBezTo>
                <a:cubicBezTo>
                  <a:pt x="365278" y="831"/>
                  <a:pt x="366027" y="1164"/>
                  <a:pt x="366776" y="1580"/>
                </a:cubicBezTo>
                <a:cubicBezTo>
                  <a:pt x="367026" y="1663"/>
                  <a:pt x="367276" y="1829"/>
                  <a:pt x="367526" y="1995"/>
                </a:cubicBezTo>
                <a:cubicBezTo>
                  <a:pt x="368442" y="2577"/>
                  <a:pt x="369274"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bin-file-format_28829"/>
          <p:cNvSpPr>
            <a:spLocks noChangeAspect="1"/>
          </p:cNvSpPr>
          <p:nvPr/>
        </p:nvSpPr>
        <p:spPr bwMode="auto">
          <a:xfrm>
            <a:off x="7094445" y="2160276"/>
            <a:ext cx="381339" cy="429962"/>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129629 w 539049"/>
              <a:gd name="connsiteY4" fmla="*/ 343442 h 607780"/>
              <a:gd name="connsiteX5" fmla="*/ 142624 w 539049"/>
              <a:gd name="connsiteY5" fmla="*/ 343442 h 607780"/>
              <a:gd name="connsiteX6" fmla="*/ 176696 w 539049"/>
              <a:gd name="connsiteY6" fmla="*/ 367044 h 607780"/>
              <a:gd name="connsiteX7" fmla="*/ 144291 w 539049"/>
              <a:gd name="connsiteY7" fmla="*/ 391144 h 607780"/>
              <a:gd name="connsiteX8" fmla="*/ 129629 w 539049"/>
              <a:gd name="connsiteY8" fmla="*/ 390645 h 607780"/>
              <a:gd name="connsiteX9" fmla="*/ 145781 w 539049"/>
              <a:gd name="connsiteY9" fmla="*/ 276334 h 607780"/>
              <a:gd name="connsiteX10" fmla="*/ 172674 w 539049"/>
              <a:gd name="connsiteY10" fmla="*/ 295681 h 607780"/>
              <a:gd name="connsiteX11" fmla="*/ 142118 w 539049"/>
              <a:gd name="connsiteY11" fmla="*/ 316274 h 607780"/>
              <a:gd name="connsiteX12" fmla="*/ 129629 w 539049"/>
              <a:gd name="connsiteY12" fmla="*/ 316274 h 607780"/>
              <a:gd name="connsiteX13" fmla="*/ 129629 w 539049"/>
              <a:gd name="connsiteY13" fmla="*/ 277330 h 607780"/>
              <a:gd name="connsiteX14" fmla="*/ 145781 w 539049"/>
              <a:gd name="connsiteY14" fmla="*/ 276334 h 607780"/>
              <a:gd name="connsiteX15" fmla="*/ 313321 w 539049"/>
              <a:gd name="connsiteY15" fmla="*/ 249979 h 607780"/>
              <a:gd name="connsiteX16" fmla="*/ 313321 w 539049"/>
              <a:gd name="connsiteY16" fmla="*/ 417490 h 607780"/>
              <a:gd name="connsiteX17" fmla="*/ 348209 w 539049"/>
              <a:gd name="connsiteY17" fmla="*/ 417490 h 607780"/>
              <a:gd name="connsiteX18" fmla="*/ 348209 w 539049"/>
              <a:gd name="connsiteY18" fmla="*/ 367029 h 607780"/>
              <a:gd name="connsiteX19" fmla="*/ 346710 w 539049"/>
              <a:gd name="connsiteY19" fmla="*/ 293956 h 607780"/>
              <a:gd name="connsiteX20" fmla="*/ 347459 w 539049"/>
              <a:gd name="connsiteY20" fmla="*/ 293706 h 607780"/>
              <a:gd name="connsiteX21" fmla="*/ 376518 w 539049"/>
              <a:gd name="connsiteY21" fmla="*/ 352896 h 607780"/>
              <a:gd name="connsiteX22" fmla="*/ 412405 w 539049"/>
              <a:gd name="connsiteY22" fmla="*/ 417490 h 607780"/>
              <a:gd name="connsiteX23" fmla="*/ 452205 w 539049"/>
              <a:gd name="connsiteY23" fmla="*/ 417490 h 607780"/>
              <a:gd name="connsiteX24" fmla="*/ 452205 w 539049"/>
              <a:gd name="connsiteY24" fmla="*/ 249979 h 607780"/>
              <a:gd name="connsiteX25" fmla="*/ 417401 w 539049"/>
              <a:gd name="connsiteY25" fmla="*/ 249979 h 607780"/>
              <a:gd name="connsiteX26" fmla="*/ 417401 w 539049"/>
              <a:gd name="connsiteY26" fmla="*/ 298944 h 607780"/>
              <a:gd name="connsiteX27" fmla="*/ 420565 w 539049"/>
              <a:gd name="connsiteY27" fmla="*/ 368775 h 607780"/>
              <a:gd name="connsiteX28" fmla="*/ 419899 w 539049"/>
              <a:gd name="connsiteY28" fmla="*/ 368775 h 607780"/>
              <a:gd name="connsiteX29" fmla="*/ 392505 w 539049"/>
              <a:gd name="connsiteY29" fmla="*/ 311413 h 607780"/>
              <a:gd name="connsiteX30" fmla="*/ 357617 w 539049"/>
              <a:gd name="connsiteY30" fmla="*/ 249979 h 607780"/>
              <a:gd name="connsiteX31" fmla="*/ 242381 w 539049"/>
              <a:gd name="connsiteY31" fmla="*/ 249979 h 607780"/>
              <a:gd name="connsiteX32" fmla="*/ 242381 w 539049"/>
              <a:gd name="connsiteY32" fmla="*/ 417490 h 607780"/>
              <a:gd name="connsiteX33" fmla="*/ 280515 w 539049"/>
              <a:gd name="connsiteY33" fmla="*/ 417490 h 607780"/>
              <a:gd name="connsiteX34" fmla="*/ 280515 w 539049"/>
              <a:gd name="connsiteY34" fmla="*/ 249979 h 607780"/>
              <a:gd name="connsiteX35" fmla="*/ 141132 w 539049"/>
              <a:gd name="connsiteY35" fmla="*/ 248732 h 607780"/>
              <a:gd name="connsiteX36" fmla="*/ 92090 w 539049"/>
              <a:gd name="connsiteY36" fmla="*/ 252223 h 607780"/>
              <a:gd name="connsiteX37" fmla="*/ 92090 w 539049"/>
              <a:gd name="connsiteY37" fmla="*/ 416742 h 607780"/>
              <a:gd name="connsiteX38" fmla="*/ 133139 w 539049"/>
              <a:gd name="connsiteY38" fmla="*/ 419236 h 607780"/>
              <a:gd name="connsiteX39" fmla="*/ 199083 w 539049"/>
              <a:gd name="connsiteY39" fmla="*/ 404106 h 607780"/>
              <a:gd name="connsiteX40" fmla="*/ 216486 w 539049"/>
              <a:gd name="connsiteY40" fmla="*/ 368525 h 607780"/>
              <a:gd name="connsiteX41" fmla="*/ 183180 w 539049"/>
              <a:gd name="connsiteY41" fmla="*/ 327292 h 607780"/>
              <a:gd name="connsiteX42" fmla="*/ 183180 w 539049"/>
              <a:gd name="connsiteY42" fmla="*/ 326793 h 607780"/>
              <a:gd name="connsiteX43" fmla="*/ 210824 w 539049"/>
              <a:gd name="connsiteY43" fmla="*/ 290963 h 607780"/>
              <a:gd name="connsiteX44" fmla="*/ 190591 w 539049"/>
              <a:gd name="connsiteY44" fmla="*/ 258209 h 607780"/>
              <a:gd name="connsiteX45" fmla="*/ 141132 w 539049"/>
              <a:gd name="connsiteY45" fmla="*/ 248732 h 607780"/>
              <a:gd name="connsiteX46" fmla="*/ 72606 w 539049"/>
              <a:gd name="connsiteY46" fmla="*/ 23859 h 607780"/>
              <a:gd name="connsiteX47" fmla="*/ 72606 w 539049"/>
              <a:gd name="connsiteY47" fmla="*/ 217391 h 607780"/>
              <a:gd name="connsiteX48" fmla="*/ 466443 w 539049"/>
              <a:gd name="connsiteY48" fmla="*/ 217391 h 607780"/>
              <a:gd name="connsiteX49" fmla="*/ 466443 w 539049"/>
              <a:gd name="connsiteY49" fmla="*/ 157702 h 607780"/>
              <a:gd name="connsiteX50" fmla="*/ 361031 w 539049"/>
              <a:gd name="connsiteY50" fmla="*/ 157702 h 607780"/>
              <a:gd name="connsiteX51" fmla="*/ 349125 w 539049"/>
              <a:gd name="connsiteY51" fmla="*/ 145731 h 607780"/>
              <a:gd name="connsiteX52" fmla="*/ 349125 w 539049"/>
              <a:gd name="connsiteY52" fmla="*/ 23859 h 607780"/>
              <a:gd name="connsiteX53" fmla="*/ 72606 w 539049"/>
              <a:gd name="connsiteY53" fmla="*/ 0 h 607780"/>
              <a:gd name="connsiteX54" fmla="*/ 361031 w 539049"/>
              <a:gd name="connsiteY54" fmla="*/ 0 h 607780"/>
              <a:gd name="connsiteX55" fmla="*/ 363779 w 539049"/>
              <a:gd name="connsiteY55" fmla="*/ 333 h 607780"/>
              <a:gd name="connsiteX56" fmla="*/ 364445 w 539049"/>
              <a:gd name="connsiteY56" fmla="*/ 582 h 607780"/>
              <a:gd name="connsiteX57" fmla="*/ 366776 w 539049"/>
              <a:gd name="connsiteY57" fmla="*/ 1580 h 607780"/>
              <a:gd name="connsiteX58" fmla="*/ 367526 w 539049"/>
              <a:gd name="connsiteY58" fmla="*/ 1995 h 607780"/>
              <a:gd name="connsiteX59" fmla="*/ 369941 w 539049"/>
              <a:gd name="connsiteY59" fmla="*/ 3990 h 607780"/>
              <a:gd name="connsiteX60" fmla="*/ 370024 w 539049"/>
              <a:gd name="connsiteY60" fmla="*/ 4073 h 607780"/>
              <a:gd name="connsiteX61" fmla="*/ 487426 w 539049"/>
              <a:gd name="connsiteY61" fmla="*/ 137916 h 607780"/>
              <a:gd name="connsiteX62" fmla="*/ 490257 w 539049"/>
              <a:gd name="connsiteY62" fmla="*/ 145648 h 607780"/>
              <a:gd name="connsiteX63" fmla="*/ 490340 w 539049"/>
              <a:gd name="connsiteY63" fmla="*/ 146978 h 607780"/>
              <a:gd name="connsiteX64" fmla="*/ 490340 w 539049"/>
              <a:gd name="connsiteY64" fmla="*/ 217391 h 607780"/>
              <a:gd name="connsiteX65" fmla="*/ 504994 w 539049"/>
              <a:gd name="connsiteY65" fmla="*/ 217391 h 607780"/>
              <a:gd name="connsiteX66" fmla="*/ 539049 w 539049"/>
              <a:gd name="connsiteY66" fmla="*/ 251475 h 607780"/>
              <a:gd name="connsiteX67" fmla="*/ 539049 w 539049"/>
              <a:gd name="connsiteY67" fmla="*/ 428547 h 607780"/>
              <a:gd name="connsiteX68" fmla="*/ 504994 w 539049"/>
              <a:gd name="connsiteY68" fmla="*/ 462631 h 607780"/>
              <a:gd name="connsiteX69" fmla="*/ 490340 w 539049"/>
              <a:gd name="connsiteY69" fmla="*/ 462631 h 607780"/>
              <a:gd name="connsiteX70" fmla="*/ 490340 w 539049"/>
              <a:gd name="connsiteY70" fmla="*/ 583921 h 607780"/>
              <a:gd name="connsiteX71" fmla="*/ 466443 w 539049"/>
              <a:gd name="connsiteY71" fmla="*/ 607780 h 607780"/>
              <a:gd name="connsiteX72" fmla="*/ 72606 w 539049"/>
              <a:gd name="connsiteY72" fmla="*/ 607780 h 607780"/>
              <a:gd name="connsiteX73" fmla="*/ 48709 w 539049"/>
              <a:gd name="connsiteY73" fmla="*/ 583921 h 607780"/>
              <a:gd name="connsiteX74" fmla="*/ 48709 w 539049"/>
              <a:gd name="connsiteY74" fmla="*/ 462631 h 607780"/>
              <a:gd name="connsiteX75" fmla="*/ 34138 w 539049"/>
              <a:gd name="connsiteY75" fmla="*/ 462631 h 607780"/>
              <a:gd name="connsiteX76" fmla="*/ 0 w 539049"/>
              <a:gd name="connsiteY76" fmla="*/ 428547 h 607780"/>
              <a:gd name="connsiteX77" fmla="*/ 0 w 539049"/>
              <a:gd name="connsiteY77" fmla="*/ 251475 h 607780"/>
              <a:gd name="connsiteX78" fmla="*/ 34138 w 539049"/>
              <a:gd name="connsiteY78" fmla="*/ 217391 h 607780"/>
              <a:gd name="connsiteX79" fmla="*/ 48709 w 539049"/>
              <a:gd name="connsiteY79" fmla="*/ 217391 h 607780"/>
              <a:gd name="connsiteX80" fmla="*/ 48709 w 539049"/>
              <a:gd name="connsiteY80" fmla="*/ 23859 h 607780"/>
              <a:gd name="connsiteX81" fmla="*/ 72606 w 539049"/>
              <a:gd name="connsiteY8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39049" h="607780">
                <a:moveTo>
                  <a:pt x="72606" y="462631"/>
                </a:moveTo>
                <a:lnTo>
                  <a:pt x="72606" y="577437"/>
                </a:lnTo>
                <a:lnTo>
                  <a:pt x="466443" y="577437"/>
                </a:lnTo>
                <a:lnTo>
                  <a:pt x="466443" y="462631"/>
                </a:lnTo>
                <a:close/>
                <a:moveTo>
                  <a:pt x="129629" y="343442"/>
                </a:moveTo>
                <a:lnTo>
                  <a:pt x="142624" y="343442"/>
                </a:lnTo>
                <a:cubicBezTo>
                  <a:pt x="161535" y="343442"/>
                  <a:pt x="176696" y="350173"/>
                  <a:pt x="176696" y="367044"/>
                </a:cubicBezTo>
                <a:cubicBezTo>
                  <a:pt x="176696" y="384662"/>
                  <a:pt x="161535" y="391144"/>
                  <a:pt x="144291" y="391144"/>
                </a:cubicBezTo>
                <a:cubicBezTo>
                  <a:pt x="137876" y="391144"/>
                  <a:pt x="133378" y="391144"/>
                  <a:pt x="129629" y="390645"/>
                </a:cubicBezTo>
                <a:close/>
                <a:moveTo>
                  <a:pt x="145781" y="276334"/>
                </a:moveTo>
                <a:cubicBezTo>
                  <a:pt x="163016" y="276334"/>
                  <a:pt x="172674" y="283060"/>
                  <a:pt x="172674" y="295681"/>
                </a:cubicBezTo>
                <a:cubicBezTo>
                  <a:pt x="172674" y="308137"/>
                  <a:pt x="162017" y="316274"/>
                  <a:pt x="142118" y="316274"/>
                </a:cubicBezTo>
                <a:lnTo>
                  <a:pt x="129629" y="316274"/>
                </a:lnTo>
                <a:lnTo>
                  <a:pt x="129629" y="277330"/>
                </a:lnTo>
                <a:cubicBezTo>
                  <a:pt x="132876" y="276832"/>
                  <a:pt x="137622" y="276334"/>
                  <a:pt x="145781" y="276334"/>
                </a:cubicBezTo>
                <a:close/>
                <a:moveTo>
                  <a:pt x="313321" y="249979"/>
                </a:moveTo>
                <a:lnTo>
                  <a:pt x="313321" y="417490"/>
                </a:lnTo>
                <a:lnTo>
                  <a:pt x="348209" y="417490"/>
                </a:lnTo>
                <a:lnTo>
                  <a:pt x="348209" y="367029"/>
                </a:lnTo>
                <a:cubicBezTo>
                  <a:pt x="348209" y="339678"/>
                  <a:pt x="347709" y="316069"/>
                  <a:pt x="346710" y="293956"/>
                </a:cubicBezTo>
                <a:lnTo>
                  <a:pt x="347459" y="293706"/>
                </a:lnTo>
                <a:cubicBezTo>
                  <a:pt x="355619" y="313325"/>
                  <a:pt x="366610" y="334940"/>
                  <a:pt x="376518" y="352896"/>
                </a:cubicBezTo>
                <a:lnTo>
                  <a:pt x="412405" y="417490"/>
                </a:lnTo>
                <a:lnTo>
                  <a:pt x="452205" y="417490"/>
                </a:lnTo>
                <a:lnTo>
                  <a:pt x="452205" y="249979"/>
                </a:lnTo>
                <a:lnTo>
                  <a:pt x="417401" y="249979"/>
                </a:lnTo>
                <a:lnTo>
                  <a:pt x="417401" y="298944"/>
                </a:lnTo>
                <a:cubicBezTo>
                  <a:pt x="417401" y="324050"/>
                  <a:pt x="418150" y="346662"/>
                  <a:pt x="420565" y="368775"/>
                </a:cubicBezTo>
                <a:lnTo>
                  <a:pt x="419899" y="368775"/>
                </a:lnTo>
                <a:cubicBezTo>
                  <a:pt x="412405" y="349904"/>
                  <a:pt x="402413" y="329037"/>
                  <a:pt x="392505" y="311413"/>
                </a:cubicBezTo>
                <a:lnTo>
                  <a:pt x="357617" y="249979"/>
                </a:lnTo>
                <a:close/>
                <a:moveTo>
                  <a:pt x="242381" y="249979"/>
                </a:moveTo>
                <a:lnTo>
                  <a:pt x="242381" y="417490"/>
                </a:lnTo>
                <a:lnTo>
                  <a:pt x="280515" y="417490"/>
                </a:lnTo>
                <a:lnTo>
                  <a:pt x="280515" y="249979"/>
                </a:lnTo>
                <a:close/>
                <a:moveTo>
                  <a:pt x="141132" y="248732"/>
                </a:moveTo>
                <a:cubicBezTo>
                  <a:pt x="122148" y="248732"/>
                  <a:pt x="101998" y="250228"/>
                  <a:pt x="92090" y="252223"/>
                </a:cubicBezTo>
                <a:lnTo>
                  <a:pt x="92090" y="416742"/>
                </a:lnTo>
                <a:cubicBezTo>
                  <a:pt x="100499" y="417989"/>
                  <a:pt x="114488" y="419236"/>
                  <a:pt x="133139" y="419236"/>
                </a:cubicBezTo>
                <a:cubicBezTo>
                  <a:pt x="166444" y="419236"/>
                  <a:pt x="186927" y="413749"/>
                  <a:pt x="199083" y="404106"/>
                </a:cubicBezTo>
                <a:cubicBezTo>
                  <a:pt x="209491" y="395626"/>
                  <a:pt x="216486" y="383655"/>
                  <a:pt x="216486" y="368525"/>
                </a:cubicBezTo>
                <a:cubicBezTo>
                  <a:pt x="216486" y="346911"/>
                  <a:pt x="202331" y="332529"/>
                  <a:pt x="183180" y="327292"/>
                </a:cubicBezTo>
                <a:lnTo>
                  <a:pt x="183180" y="326793"/>
                </a:lnTo>
                <a:cubicBezTo>
                  <a:pt x="202081" y="319810"/>
                  <a:pt x="210824" y="305927"/>
                  <a:pt x="210824" y="290963"/>
                </a:cubicBezTo>
                <a:cubicBezTo>
                  <a:pt x="210824" y="275833"/>
                  <a:pt x="202331" y="264444"/>
                  <a:pt x="190591" y="258209"/>
                </a:cubicBezTo>
                <a:cubicBezTo>
                  <a:pt x="178434" y="250976"/>
                  <a:pt x="164279" y="248732"/>
                  <a:pt x="141132" y="248732"/>
                </a:cubicBezTo>
                <a:close/>
                <a:moveTo>
                  <a:pt x="72606" y="23859"/>
                </a:moveTo>
                <a:lnTo>
                  <a:pt x="72606" y="217391"/>
                </a:lnTo>
                <a:lnTo>
                  <a:pt x="466443" y="217391"/>
                </a:lnTo>
                <a:lnTo>
                  <a:pt x="466443" y="157702"/>
                </a:lnTo>
                <a:lnTo>
                  <a:pt x="361031" y="157702"/>
                </a:lnTo>
                <a:cubicBezTo>
                  <a:pt x="354453" y="157702"/>
                  <a:pt x="349125" y="152381"/>
                  <a:pt x="349125" y="145731"/>
                </a:cubicBezTo>
                <a:lnTo>
                  <a:pt x="349125" y="23859"/>
                </a:lnTo>
                <a:close/>
                <a:moveTo>
                  <a:pt x="72606" y="0"/>
                </a:moveTo>
                <a:lnTo>
                  <a:pt x="361031" y="0"/>
                </a:lnTo>
                <a:cubicBezTo>
                  <a:pt x="361947" y="0"/>
                  <a:pt x="362863" y="166"/>
                  <a:pt x="363779" y="333"/>
                </a:cubicBezTo>
                <a:cubicBezTo>
                  <a:pt x="364029" y="416"/>
                  <a:pt x="364195" y="499"/>
                  <a:pt x="364445" y="582"/>
                </a:cubicBezTo>
                <a:cubicBezTo>
                  <a:pt x="365194" y="831"/>
                  <a:pt x="366027" y="1164"/>
                  <a:pt x="366776" y="1580"/>
                </a:cubicBezTo>
                <a:cubicBezTo>
                  <a:pt x="367026" y="1663"/>
                  <a:pt x="367276" y="1829"/>
                  <a:pt x="367526" y="1995"/>
                </a:cubicBezTo>
                <a:cubicBezTo>
                  <a:pt x="368442" y="2577"/>
                  <a:pt x="369191"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png-file-extension-interface-symbol_29064"/>
          <p:cNvSpPr>
            <a:spLocks noChangeAspect="1"/>
          </p:cNvSpPr>
          <p:nvPr/>
        </p:nvSpPr>
        <p:spPr bwMode="auto">
          <a:xfrm>
            <a:off x="7745206" y="2160276"/>
            <a:ext cx="312381" cy="429962"/>
          </a:xfrm>
          <a:custGeom>
            <a:avLst/>
            <a:gdLst>
              <a:gd name="connsiteX0" fmla="*/ 84206 w 440751"/>
              <a:gd name="connsiteY0" fmla="*/ 456064 h 606651"/>
              <a:gd name="connsiteX1" fmla="*/ 108248 w 440751"/>
              <a:gd name="connsiteY1" fmla="*/ 476131 h 606651"/>
              <a:gd name="connsiteX2" fmla="*/ 81810 w 440751"/>
              <a:gd name="connsiteY2" fmla="*/ 498262 h 606651"/>
              <a:gd name="connsiteX3" fmla="*/ 71483 w 440751"/>
              <a:gd name="connsiteY3" fmla="*/ 497519 h 606651"/>
              <a:gd name="connsiteX4" fmla="*/ 71483 w 440751"/>
              <a:gd name="connsiteY4" fmla="*/ 457303 h 606651"/>
              <a:gd name="connsiteX5" fmla="*/ 84206 w 440751"/>
              <a:gd name="connsiteY5" fmla="*/ 456064 h 606651"/>
              <a:gd name="connsiteX6" fmla="*/ 158498 w 440751"/>
              <a:gd name="connsiteY6" fmla="*/ 433842 h 606651"/>
              <a:gd name="connsiteX7" fmla="*/ 158498 w 440751"/>
              <a:gd name="connsiteY7" fmla="*/ 569975 h 606651"/>
              <a:gd name="connsiteX8" fmla="*/ 186790 w 440751"/>
              <a:gd name="connsiteY8" fmla="*/ 569975 h 606651"/>
              <a:gd name="connsiteX9" fmla="*/ 186790 w 440751"/>
              <a:gd name="connsiteY9" fmla="*/ 529002 h 606651"/>
              <a:gd name="connsiteX10" fmla="*/ 185549 w 440751"/>
              <a:gd name="connsiteY10" fmla="*/ 469609 h 606651"/>
              <a:gd name="connsiteX11" fmla="*/ 186128 w 440751"/>
              <a:gd name="connsiteY11" fmla="*/ 469444 h 606651"/>
              <a:gd name="connsiteX12" fmla="*/ 209869 w 440751"/>
              <a:gd name="connsiteY12" fmla="*/ 517520 h 606651"/>
              <a:gd name="connsiteX13" fmla="*/ 238988 w 440751"/>
              <a:gd name="connsiteY13" fmla="*/ 569975 h 606651"/>
              <a:gd name="connsiteX14" fmla="*/ 271333 w 440751"/>
              <a:gd name="connsiteY14" fmla="*/ 569975 h 606651"/>
              <a:gd name="connsiteX15" fmla="*/ 271333 w 440751"/>
              <a:gd name="connsiteY15" fmla="*/ 433842 h 606651"/>
              <a:gd name="connsiteX16" fmla="*/ 243042 w 440751"/>
              <a:gd name="connsiteY16" fmla="*/ 433842 h 606651"/>
              <a:gd name="connsiteX17" fmla="*/ 243042 w 440751"/>
              <a:gd name="connsiteY17" fmla="*/ 473657 h 606651"/>
              <a:gd name="connsiteX18" fmla="*/ 245689 w 440751"/>
              <a:gd name="connsiteY18" fmla="*/ 530407 h 606651"/>
              <a:gd name="connsiteX19" fmla="*/ 245027 w 440751"/>
              <a:gd name="connsiteY19" fmla="*/ 530407 h 606651"/>
              <a:gd name="connsiteX20" fmla="*/ 222774 w 440751"/>
              <a:gd name="connsiteY20" fmla="*/ 483735 h 606651"/>
              <a:gd name="connsiteX21" fmla="*/ 194483 w 440751"/>
              <a:gd name="connsiteY21" fmla="*/ 433842 h 606651"/>
              <a:gd name="connsiteX22" fmla="*/ 82641 w 440751"/>
              <a:gd name="connsiteY22" fmla="*/ 432850 h 606651"/>
              <a:gd name="connsiteX23" fmla="*/ 40948 w 440751"/>
              <a:gd name="connsiteY23" fmla="*/ 435659 h 606651"/>
              <a:gd name="connsiteX24" fmla="*/ 40948 w 440751"/>
              <a:gd name="connsiteY24" fmla="*/ 569975 h 606651"/>
              <a:gd name="connsiteX25" fmla="*/ 71473 w 440751"/>
              <a:gd name="connsiteY25" fmla="*/ 569975 h 606651"/>
              <a:gd name="connsiteX26" fmla="*/ 71473 w 440751"/>
              <a:gd name="connsiteY26" fmla="*/ 521320 h 606651"/>
              <a:gd name="connsiteX27" fmla="*/ 81979 w 440751"/>
              <a:gd name="connsiteY27" fmla="*/ 521981 h 606651"/>
              <a:gd name="connsiteX28" fmla="*/ 126319 w 440751"/>
              <a:gd name="connsiteY28" fmla="*/ 507608 h 606651"/>
              <a:gd name="connsiteX29" fmla="*/ 138810 w 440751"/>
              <a:gd name="connsiteY29" fmla="*/ 475309 h 606651"/>
              <a:gd name="connsiteX30" fmla="*/ 124251 w 440751"/>
              <a:gd name="connsiteY30" fmla="*/ 443754 h 606651"/>
              <a:gd name="connsiteX31" fmla="*/ 82641 w 440751"/>
              <a:gd name="connsiteY31" fmla="*/ 432850 h 606651"/>
              <a:gd name="connsiteX32" fmla="*/ 369609 w 440751"/>
              <a:gd name="connsiteY32" fmla="*/ 432437 h 606651"/>
              <a:gd name="connsiteX33" fmla="*/ 291766 w 440751"/>
              <a:gd name="connsiteY33" fmla="*/ 503560 h 606651"/>
              <a:gd name="connsiteX34" fmla="*/ 311041 w 440751"/>
              <a:gd name="connsiteY34" fmla="*/ 553041 h 606651"/>
              <a:gd name="connsiteX35" fmla="*/ 366465 w 440751"/>
              <a:gd name="connsiteY35" fmla="*/ 571461 h 606651"/>
              <a:gd name="connsiteX36" fmla="*/ 411963 w 440751"/>
              <a:gd name="connsiteY36" fmla="*/ 563779 h 606651"/>
              <a:gd name="connsiteX37" fmla="*/ 411963 w 440751"/>
              <a:gd name="connsiteY37" fmla="*/ 492078 h 606651"/>
              <a:gd name="connsiteX38" fmla="*/ 361171 w 440751"/>
              <a:gd name="connsiteY38" fmla="*/ 492078 h 606651"/>
              <a:gd name="connsiteX39" fmla="*/ 361171 w 440751"/>
              <a:gd name="connsiteY39" fmla="*/ 516116 h 606651"/>
              <a:gd name="connsiteX40" fmla="*/ 382183 w 440751"/>
              <a:gd name="connsiteY40" fmla="*/ 516116 h 606651"/>
              <a:gd name="connsiteX41" fmla="*/ 382183 w 440751"/>
              <a:gd name="connsiteY41" fmla="*/ 544532 h 606651"/>
              <a:gd name="connsiteX42" fmla="*/ 367044 w 440751"/>
              <a:gd name="connsiteY42" fmla="*/ 546597 h 606651"/>
              <a:gd name="connsiteX43" fmla="*/ 324111 w 440751"/>
              <a:gd name="connsiteY43" fmla="*/ 501908 h 606651"/>
              <a:gd name="connsiteX44" fmla="*/ 369278 w 440751"/>
              <a:gd name="connsiteY44" fmla="*/ 457880 h 606651"/>
              <a:gd name="connsiteX45" fmla="*/ 401044 w 440751"/>
              <a:gd name="connsiteY45" fmla="*/ 463745 h 606651"/>
              <a:gd name="connsiteX46" fmla="*/ 407496 w 440751"/>
              <a:gd name="connsiteY46" fmla="*/ 439128 h 606651"/>
              <a:gd name="connsiteX47" fmla="*/ 369609 w 440751"/>
              <a:gd name="connsiteY47" fmla="*/ 432437 h 606651"/>
              <a:gd name="connsiteX48" fmla="*/ 306722 w 440751"/>
              <a:gd name="connsiteY48" fmla="*/ 156302 h 606651"/>
              <a:gd name="connsiteX49" fmla="*/ 311684 w 440751"/>
              <a:gd name="connsiteY49" fmla="*/ 157458 h 606651"/>
              <a:gd name="connsiteX50" fmla="*/ 353695 w 440751"/>
              <a:gd name="connsiteY50" fmla="*/ 157458 h 606651"/>
              <a:gd name="connsiteX51" fmla="*/ 353695 w 440751"/>
              <a:gd name="connsiteY51" fmla="*/ 203214 h 606651"/>
              <a:gd name="connsiteX52" fmla="*/ 307218 w 440751"/>
              <a:gd name="connsiteY52" fmla="*/ 203214 h 606651"/>
              <a:gd name="connsiteX53" fmla="*/ 307218 w 440751"/>
              <a:gd name="connsiteY53" fmla="*/ 250126 h 606651"/>
              <a:gd name="connsiteX54" fmla="*/ 353695 w 440751"/>
              <a:gd name="connsiteY54" fmla="*/ 250126 h 606651"/>
              <a:gd name="connsiteX55" fmla="*/ 353695 w 440751"/>
              <a:gd name="connsiteY55" fmla="*/ 297038 h 606651"/>
              <a:gd name="connsiteX56" fmla="*/ 307549 w 440751"/>
              <a:gd name="connsiteY56" fmla="*/ 297038 h 606651"/>
              <a:gd name="connsiteX57" fmla="*/ 307549 w 440751"/>
              <a:gd name="connsiteY57" fmla="*/ 343949 h 606651"/>
              <a:gd name="connsiteX58" fmla="*/ 354026 w 440751"/>
              <a:gd name="connsiteY58" fmla="*/ 343949 h 606651"/>
              <a:gd name="connsiteX59" fmla="*/ 354026 w 440751"/>
              <a:gd name="connsiteY59" fmla="*/ 390861 h 606651"/>
              <a:gd name="connsiteX60" fmla="*/ 307053 w 440751"/>
              <a:gd name="connsiteY60" fmla="*/ 390861 h 606651"/>
              <a:gd name="connsiteX61" fmla="*/ 307053 w 440751"/>
              <a:gd name="connsiteY61" fmla="*/ 343949 h 606651"/>
              <a:gd name="connsiteX62" fmla="*/ 260576 w 440751"/>
              <a:gd name="connsiteY62" fmla="*/ 343949 h 606651"/>
              <a:gd name="connsiteX63" fmla="*/ 260576 w 440751"/>
              <a:gd name="connsiteY63" fmla="*/ 297038 h 606651"/>
              <a:gd name="connsiteX64" fmla="*/ 306722 w 440751"/>
              <a:gd name="connsiteY64" fmla="*/ 297038 h 606651"/>
              <a:gd name="connsiteX65" fmla="*/ 306722 w 440751"/>
              <a:gd name="connsiteY65" fmla="*/ 250126 h 606651"/>
              <a:gd name="connsiteX66" fmla="*/ 260245 w 440751"/>
              <a:gd name="connsiteY66" fmla="*/ 250126 h 606651"/>
              <a:gd name="connsiteX67" fmla="*/ 260245 w 440751"/>
              <a:gd name="connsiteY67" fmla="*/ 203214 h 606651"/>
              <a:gd name="connsiteX68" fmla="*/ 306722 w 440751"/>
              <a:gd name="connsiteY68" fmla="*/ 203214 h 606651"/>
              <a:gd name="connsiteX69" fmla="*/ 260245 w 440751"/>
              <a:gd name="connsiteY69" fmla="*/ 109376 h 606651"/>
              <a:gd name="connsiteX70" fmla="*/ 299798 w 440751"/>
              <a:gd name="connsiteY70" fmla="*/ 109376 h 606651"/>
              <a:gd name="connsiteX71" fmla="*/ 299798 w 440751"/>
              <a:gd name="connsiteY71" fmla="*/ 145562 h 606651"/>
              <a:gd name="connsiteX72" fmla="*/ 306748 w 440751"/>
              <a:gd name="connsiteY72" fmla="*/ 156302 h 606651"/>
              <a:gd name="connsiteX73" fmla="*/ 306747 w 440751"/>
              <a:gd name="connsiteY73" fmla="*/ 156302 h 606651"/>
              <a:gd name="connsiteX74" fmla="*/ 306722 w 440751"/>
              <a:gd name="connsiteY74" fmla="*/ 156302 h 606651"/>
              <a:gd name="connsiteX75" fmla="*/ 260245 w 440751"/>
              <a:gd name="connsiteY75" fmla="*/ 156302 h 606651"/>
              <a:gd name="connsiteX76" fmla="*/ 166464 w 440751"/>
              <a:gd name="connsiteY76" fmla="*/ 109376 h 606651"/>
              <a:gd name="connsiteX77" fmla="*/ 213437 w 440751"/>
              <a:gd name="connsiteY77" fmla="*/ 109376 h 606651"/>
              <a:gd name="connsiteX78" fmla="*/ 213437 w 440751"/>
              <a:gd name="connsiteY78" fmla="*/ 156290 h 606651"/>
              <a:gd name="connsiteX79" fmla="*/ 259914 w 440751"/>
              <a:gd name="connsiteY79" fmla="*/ 156290 h 606651"/>
              <a:gd name="connsiteX80" fmla="*/ 259914 w 440751"/>
              <a:gd name="connsiteY80" fmla="*/ 203204 h 606651"/>
              <a:gd name="connsiteX81" fmla="*/ 213437 w 440751"/>
              <a:gd name="connsiteY81" fmla="*/ 203204 h 606651"/>
              <a:gd name="connsiteX82" fmla="*/ 213437 w 440751"/>
              <a:gd name="connsiteY82" fmla="*/ 250119 h 606651"/>
              <a:gd name="connsiteX83" fmla="*/ 259914 w 440751"/>
              <a:gd name="connsiteY83" fmla="*/ 250119 h 606651"/>
              <a:gd name="connsiteX84" fmla="*/ 259914 w 440751"/>
              <a:gd name="connsiteY84" fmla="*/ 297033 h 606651"/>
              <a:gd name="connsiteX85" fmla="*/ 213768 w 440751"/>
              <a:gd name="connsiteY85" fmla="*/ 297033 h 606651"/>
              <a:gd name="connsiteX86" fmla="*/ 213768 w 440751"/>
              <a:gd name="connsiteY86" fmla="*/ 343947 h 606651"/>
              <a:gd name="connsiteX87" fmla="*/ 260245 w 440751"/>
              <a:gd name="connsiteY87" fmla="*/ 343947 h 606651"/>
              <a:gd name="connsiteX88" fmla="*/ 260245 w 440751"/>
              <a:gd name="connsiteY88" fmla="*/ 390861 h 606651"/>
              <a:gd name="connsiteX89" fmla="*/ 213272 w 440751"/>
              <a:gd name="connsiteY89" fmla="*/ 390861 h 606651"/>
              <a:gd name="connsiteX90" fmla="*/ 213272 w 440751"/>
              <a:gd name="connsiteY90" fmla="*/ 343947 h 606651"/>
              <a:gd name="connsiteX91" fmla="*/ 166795 w 440751"/>
              <a:gd name="connsiteY91" fmla="*/ 343947 h 606651"/>
              <a:gd name="connsiteX92" fmla="*/ 166795 w 440751"/>
              <a:gd name="connsiteY92" fmla="*/ 297033 h 606651"/>
              <a:gd name="connsiteX93" fmla="*/ 212941 w 440751"/>
              <a:gd name="connsiteY93" fmla="*/ 297033 h 606651"/>
              <a:gd name="connsiteX94" fmla="*/ 212941 w 440751"/>
              <a:gd name="connsiteY94" fmla="*/ 250119 h 606651"/>
              <a:gd name="connsiteX95" fmla="*/ 166464 w 440751"/>
              <a:gd name="connsiteY95" fmla="*/ 250119 h 606651"/>
              <a:gd name="connsiteX96" fmla="*/ 166464 w 440751"/>
              <a:gd name="connsiteY96" fmla="*/ 203204 h 606651"/>
              <a:gd name="connsiteX97" fmla="*/ 212941 w 440751"/>
              <a:gd name="connsiteY97" fmla="*/ 203204 h 606651"/>
              <a:gd name="connsiteX98" fmla="*/ 212941 w 440751"/>
              <a:gd name="connsiteY98" fmla="*/ 156290 h 606651"/>
              <a:gd name="connsiteX99" fmla="*/ 166464 w 440751"/>
              <a:gd name="connsiteY99" fmla="*/ 156290 h 606651"/>
              <a:gd name="connsiteX100" fmla="*/ 72612 w 440751"/>
              <a:gd name="connsiteY100" fmla="*/ 109376 h 606651"/>
              <a:gd name="connsiteX101" fmla="*/ 119621 w 440751"/>
              <a:gd name="connsiteY101" fmla="*/ 109376 h 606651"/>
              <a:gd name="connsiteX102" fmla="*/ 119621 w 440751"/>
              <a:gd name="connsiteY102" fmla="*/ 156290 h 606651"/>
              <a:gd name="connsiteX103" fmla="*/ 166133 w 440751"/>
              <a:gd name="connsiteY103" fmla="*/ 156290 h 606651"/>
              <a:gd name="connsiteX104" fmla="*/ 166133 w 440751"/>
              <a:gd name="connsiteY104" fmla="*/ 203204 h 606651"/>
              <a:gd name="connsiteX105" fmla="*/ 119621 w 440751"/>
              <a:gd name="connsiteY105" fmla="*/ 203204 h 606651"/>
              <a:gd name="connsiteX106" fmla="*/ 119621 w 440751"/>
              <a:gd name="connsiteY106" fmla="*/ 250119 h 606651"/>
              <a:gd name="connsiteX107" fmla="*/ 166133 w 440751"/>
              <a:gd name="connsiteY107" fmla="*/ 250119 h 606651"/>
              <a:gd name="connsiteX108" fmla="*/ 166133 w 440751"/>
              <a:gd name="connsiteY108" fmla="*/ 297033 h 606651"/>
              <a:gd name="connsiteX109" fmla="*/ 119952 w 440751"/>
              <a:gd name="connsiteY109" fmla="*/ 297033 h 606651"/>
              <a:gd name="connsiteX110" fmla="*/ 119952 w 440751"/>
              <a:gd name="connsiteY110" fmla="*/ 343947 h 606651"/>
              <a:gd name="connsiteX111" fmla="*/ 166464 w 440751"/>
              <a:gd name="connsiteY111" fmla="*/ 343947 h 606651"/>
              <a:gd name="connsiteX112" fmla="*/ 166464 w 440751"/>
              <a:gd name="connsiteY112" fmla="*/ 390861 h 606651"/>
              <a:gd name="connsiteX113" fmla="*/ 119455 w 440751"/>
              <a:gd name="connsiteY113" fmla="*/ 390861 h 606651"/>
              <a:gd name="connsiteX114" fmla="*/ 119455 w 440751"/>
              <a:gd name="connsiteY114" fmla="*/ 343947 h 606651"/>
              <a:gd name="connsiteX115" fmla="*/ 72943 w 440751"/>
              <a:gd name="connsiteY115" fmla="*/ 343947 h 606651"/>
              <a:gd name="connsiteX116" fmla="*/ 72943 w 440751"/>
              <a:gd name="connsiteY116" fmla="*/ 297033 h 606651"/>
              <a:gd name="connsiteX117" fmla="*/ 119124 w 440751"/>
              <a:gd name="connsiteY117" fmla="*/ 297033 h 606651"/>
              <a:gd name="connsiteX118" fmla="*/ 119124 w 440751"/>
              <a:gd name="connsiteY118" fmla="*/ 250119 h 606651"/>
              <a:gd name="connsiteX119" fmla="*/ 72612 w 440751"/>
              <a:gd name="connsiteY119" fmla="*/ 250119 h 606651"/>
              <a:gd name="connsiteX120" fmla="*/ 72612 w 440751"/>
              <a:gd name="connsiteY120" fmla="*/ 203204 h 606651"/>
              <a:gd name="connsiteX121" fmla="*/ 119124 w 440751"/>
              <a:gd name="connsiteY121" fmla="*/ 203204 h 606651"/>
              <a:gd name="connsiteX122" fmla="*/ 119124 w 440751"/>
              <a:gd name="connsiteY122" fmla="*/ 156290 h 606651"/>
              <a:gd name="connsiteX123" fmla="*/ 72612 w 440751"/>
              <a:gd name="connsiteY123" fmla="*/ 156290 h 606651"/>
              <a:gd name="connsiteX124" fmla="*/ 23824 w 440751"/>
              <a:gd name="connsiteY124" fmla="*/ 23790 h 606651"/>
              <a:gd name="connsiteX125" fmla="*/ 23824 w 440751"/>
              <a:gd name="connsiteY125" fmla="*/ 403939 h 606651"/>
              <a:gd name="connsiteX126" fmla="*/ 416927 w 440751"/>
              <a:gd name="connsiteY126" fmla="*/ 403939 h 606651"/>
              <a:gd name="connsiteX127" fmla="*/ 416927 w 440751"/>
              <a:gd name="connsiteY127" fmla="*/ 157445 h 606651"/>
              <a:gd name="connsiteX128" fmla="*/ 353726 w 440751"/>
              <a:gd name="connsiteY128" fmla="*/ 157445 h 606651"/>
              <a:gd name="connsiteX129" fmla="*/ 353726 w 440751"/>
              <a:gd name="connsiteY129" fmla="*/ 156288 h 606651"/>
              <a:gd name="connsiteX130" fmla="*/ 307235 w 440751"/>
              <a:gd name="connsiteY130" fmla="*/ 156288 h 606651"/>
              <a:gd name="connsiteX131" fmla="*/ 307235 w 440751"/>
              <a:gd name="connsiteY131" fmla="*/ 109369 h 606651"/>
              <a:gd name="connsiteX132" fmla="*/ 299790 w 440751"/>
              <a:gd name="connsiteY132" fmla="*/ 109369 h 606651"/>
              <a:gd name="connsiteX133" fmla="*/ 299790 w 440751"/>
              <a:gd name="connsiteY133" fmla="*/ 23790 h 606651"/>
              <a:gd name="connsiteX134" fmla="*/ 23824 w 440751"/>
              <a:gd name="connsiteY134" fmla="*/ 0 h 606651"/>
              <a:gd name="connsiteX135" fmla="*/ 311702 w 440751"/>
              <a:gd name="connsiteY135" fmla="*/ 0 h 606651"/>
              <a:gd name="connsiteX136" fmla="*/ 314432 w 440751"/>
              <a:gd name="connsiteY136" fmla="*/ 330 h 606651"/>
              <a:gd name="connsiteX137" fmla="*/ 315094 w 440751"/>
              <a:gd name="connsiteY137" fmla="*/ 578 h 606651"/>
              <a:gd name="connsiteX138" fmla="*/ 317410 w 440751"/>
              <a:gd name="connsiteY138" fmla="*/ 1569 h 606651"/>
              <a:gd name="connsiteX139" fmla="*/ 318238 w 440751"/>
              <a:gd name="connsiteY139" fmla="*/ 1982 h 606651"/>
              <a:gd name="connsiteX140" fmla="*/ 320554 w 440751"/>
              <a:gd name="connsiteY140" fmla="*/ 3965 h 606651"/>
              <a:gd name="connsiteX141" fmla="*/ 320637 w 440751"/>
              <a:gd name="connsiteY141" fmla="*/ 4048 h 606651"/>
              <a:gd name="connsiteX142" fmla="*/ 437773 w 440751"/>
              <a:gd name="connsiteY142" fmla="*/ 137702 h 606651"/>
              <a:gd name="connsiteX143" fmla="*/ 440668 w 440751"/>
              <a:gd name="connsiteY143" fmla="*/ 145385 h 606651"/>
              <a:gd name="connsiteX144" fmla="*/ 440751 w 440751"/>
              <a:gd name="connsiteY144" fmla="*/ 146706 h 606651"/>
              <a:gd name="connsiteX145" fmla="*/ 440751 w 440751"/>
              <a:gd name="connsiteY145" fmla="*/ 582861 h 606651"/>
              <a:gd name="connsiteX146" fmla="*/ 416927 w 440751"/>
              <a:gd name="connsiteY146" fmla="*/ 606651 h 606651"/>
              <a:gd name="connsiteX147" fmla="*/ 23824 w 440751"/>
              <a:gd name="connsiteY147" fmla="*/ 606651 h 606651"/>
              <a:gd name="connsiteX148" fmla="*/ 0 w 440751"/>
              <a:gd name="connsiteY148" fmla="*/ 582861 h 606651"/>
              <a:gd name="connsiteX149" fmla="*/ 0 w 440751"/>
              <a:gd name="connsiteY149" fmla="*/ 23790 h 606651"/>
              <a:gd name="connsiteX150" fmla="*/ 23824 w 440751"/>
              <a:gd name="connsiteY150"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0751" h="606651">
                <a:moveTo>
                  <a:pt x="84206" y="456064"/>
                </a:moveTo>
                <a:cubicBezTo>
                  <a:pt x="99573" y="456064"/>
                  <a:pt x="108248" y="463579"/>
                  <a:pt x="108248" y="476131"/>
                </a:cubicBezTo>
                <a:cubicBezTo>
                  <a:pt x="108248" y="490004"/>
                  <a:pt x="98168" y="498262"/>
                  <a:pt x="81810" y="498262"/>
                </a:cubicBezTo>
                <a:cubicBezTo>
                  <a:pt x="77349" y="498262"/>
                  <a:pt x="74127" y="498097"/>
                  <a:pt x="71483" y="497519"/>
                </a:cubicBezTo>
                <a:lnTo>
                  <a:pt x="71483" y="457303"/>
                </a:lnTo>
                <a:cubicBezTo>
                  <a:pt x="73714" y="456725"/>
                  <a:pt x="77927" y="456064"/>
                  <a:pt x="84206" y="456064"/>
                </a:cubicBezTo>
                <a:close/>
                <a:moveTo>
                  <a:pt x="158498" y="433842"/>
                </a:moveTo>
                <a:lnTo>
                  <a:pt x="158498" y="569975"/>
                </a:lnTo>
                <a:lnTo>
                  <a:pt x="186790" y="569975"/>
                </a:lnTo>
                <a:lnTo>
                  <a:pt x="186790" y="529002"/>
                </a:lnTo>
                <a:cubicBezTo>
                  <a:pt x="186790" y="506782"/>
                  <a:pt x="186376" y="487617"/>
                  <a:pt x="185549" y="469609"/>
                </a:cubicBezTo>
                <a:lnTo>
                  <a:pt x="186128" y="469444"/>
                </a:lnTo>
                <a:cubicBezTo>
                  <a:pt x="192828" y="485387"/>
                  <a:pt x="201763" y="502982"/>
                  <a:pt x="209869" y="517520"/>
                </a:cubicBezTo>
                <a:lnTo>
                  <a:pt x="238988" y="569975"/>
                </a:lnTo>
                <a:lnTo>
                  <a:pt x="271333" y="569975"/>
                </a:lnTo>
                <a:lnTo>
                  <a:pt x="271333" y="433842"/>
                </a:lnTo>
                <a:lnTo>
                  <a:pt x="243042" y="433842"/>
                </a:lnTo>
                <a:lnTo>
                  <a:pt x="243042" y="473657"/>
                </a:lnTo>
                <a:cubicBezTo>
                  <a:pt x="243042" y="494061"/>
                  <a:pt x="243621" y="512481"/>
                  <a:pt x="245689" y="530407"/>
                </a:cubicBezTo>
                <a:lnTo>
                  <a:pt x="245027" y="530407"/>
                </a:lnTo>
                <a:cubicBezTo>
                  <a:pt x="238988" y="515042"/>
                  <a:pt x="230881" y="498108"/>
                  <a:pt x="222774" y="483735"/>
                </a:cubicBezTo>
                <a:lnTo>
                  <a:pt x="194483" y="433842"/>
                </a:lnTo>
                <a:close/>
                <a:moveTo>
                  <a:pt x="82641" y="432850"/>
                </a:moveTo>
                <a:cubicBezTo>
                  <a:pt x="63780" y="432850"/>
                  <a:pt x="50461" y="434089"/>
                  <a:pt x="40948" y="435659"/>
                </a:cubicBezTo>
                <a:lnTo>
                  <a:pt x="40948" y="569975"/>
                </a:lnTo>
                <a:lnTo>
                  <a:pt x="71473" y="569975"/>
                </a:lnTo>
                <a:lnTo>
                  <a:pt x="71473" y="521320"/>
                </a:lnTo>
                <a:cubicBezTo>
                  <a:pt x="74286" y="521733"/>
                  <a:pt x="77925" y="521981"/>
                  <a:pt x="81979" y="521981"/>
                </a:cubicBezTo>
                <a:cubicBezTo>
                  <a:pt x="100178" y="521981"/>
                  <a:pt x="115813" y="517520"/>
                  <a:pt x="126319" y="507608"/>
                </a:cubicBezTo>
                <a:cubicBezTo>
                  <a:pt x="134426" y="499926"/>
                  <a:pt x="138810" y="488609"/>
                  <a:pt x="138810" y="475309"/>
                </a:cubicBezTo>
                <a:cubicBezTo>
                  <a:pt x="138810" y="461927"/>
                  <a:pt x="132937" y="450610"/>
                  <a:pt x="124251" y="443754"/>
                </a:cubicBezTo>
                <a:cubicBezTo>
                  <a:pt x="115151" y="436485"/>
                  <a:pt x="101584" y="432850"/>
                  <a:pt x="82641" y="432850"/>
                </a:cubicBezTo>
                <a:close/>
                <a:moveTo>
                  <a:pt x="369609" y="432437"/>
                </a:moveTo>
                <a:cubicBezTo>
                  <a:pt x="324938" y="432437"/>
                  <a:pt x="292014" y="458293"/>
                  <a:pt x="291766" y="503560"/>
                </a:cubicBezTo>
                <a:cubicBezTo>
                  <a:pt x="291601" y="523551"/>
                  <a:pt x="298467" y="541311"/>
                  <a:pt x="311041" y="553041"/>
                </a:cubicBezTo>
                <a:cubicBezTo>
                  <a:pt x="323532" y="565183"/>
                  <a:pt x="341566" y="571461"/>
                  <a:pt x="366465" y="571461"/>
                </a:cubicBezTo>
                <a:cubicBezTo>
                  <a:pt x="384416" y="571461"/>
                  <a:pt x="402450" y="567001"/>
                  <a:pt x="411963" y="563779"/>
                </a:cubicBezTo>
                <a:lnTo>
                  <a:pt x="411963" y="492078"/>
                </a:lnTo>
                <a:lnTo>
                  <a:pt x="361171" y="492078"/>
                </a:lnTo>
                <a:lnTo>
                  <a:pt x="361171" y="516116"/>
                </a:lnTo>
                <a:lnTo>
                  <a:pt x="382183" y="516116"/>
                </a:lnTo>
                <a:lnTo>
                  <a:pt x="382183" y="544532"/>
                </a:lnTo>
                <a:cubicBezTo>
                  <a:pt x="379784" y="545771"/>
                  <a:pt x="374076" y="546597"/>
                  <a:pt x="367044" y="546597"/>
                </a:cubicBezTo>
                <a:cubicBezTo>
                  <a:pt x="341731" y="546597"/>
                  <a:pt x="324111" y="529994"/>
                  <a:pt x="324111" y="501908"/>
                </a:cubicBezTo>
                <a:cubicBezTo>
                  <a:pt x="324111" y="472501"/>
                  <a:pt x="343551" y="457880"/>
                  <a:pt x="369278" y="457880"/>
                </a:cubicBezTo>
                <a:cubicBezTo>
                  <a:pt x="384251" y="457880"/>
                  <a:pt x="393516" y="460523"/>
                  <a:pt x="401044" y="463745"/>
                </a:cubicBezTo>
                <a:lnTo>
                  <a:pt x="407496" y="439128"/>
                </a:lnTo>
                <a:cubicBezTo>
                  <a:pt x="400796" y="435907"/>
                  <a:pt x="387229" y="432437"/>
                  <a:pt x="369609" y="432437"/>
                </a:cubicBezTo>
                <a:close/>
                <a:moveTo>
                  <a:pt x="306722" y="156302"/>
                </a:moveTo>
                <a:cubicBezTo>
                  <a:pt x="308211" y="157045"/>
                  <a:pt x="309947" y="157458"/>
                  <a:pt x="311684" y="157458"/>
                </a:cubicBezTo>
                <a:lnTo>
                  <a:pt x="353695" y="157458"/>
                </a:lnTo>
                <a:lnTo>
                  <a:pt x="353695" y="203214"/>
                </a:lnTo>
                <a:lnTo>
                  <a:pt x="307218" y="203214"/>
                </a:lnTo>
                <a:lnTo>
                  <a:pt x="307218" y="250126"/>
                </a:lnTo>
                <a:lnTo>
                  <a:pt x="353695" y="250126"/>
                </a:lnTo>
                <a:lnTo>
                  <a:pt x="353695" y="297038"/>
                </a:lnTo>
                <a:lnTo>
                  <a:pt x="307549" y="297038"/>
                </a:lnTo>
                <a:lnTo>
                  <a:pt x="307549" y="343949"/>
                </a:lnTo>
                <a:lnTo>
                  <a:pt x="354026" y="343949"/>
                </a:lnTo>
                <a:lnTo>
                  <a:pt x="354026" y="390861"/>
                </a:lnTo>
                <a:lnTo>
                  <a:pt x="307053" y="390861"/>
                </a:lnTo>
                <a:lnTo>
                  <a:pt x="307053" y="343949"/>
                </a:lnTo>
                <a:lnTo>
                  <a:pt x="260576" y="343949"/>
                </a:lnTo>
                <a:lnTo>
                  <a:pt x="260576" y="297038"/>
                </a:lnTo>
                <a:lnTo>
                  <a:pt x="306722" y="297038"/>
                </a:lnTo>
                <a:lnTo>
                  <a:pt x="306722" y="250126"/>
                </a:lnTo>
                <a:lnTo>
                  <a:pt x="260245" y="250126"/>
                </a:lnTo>
                <a:lnTo>
                  <a:pt x="260245" y="203214"/>
                </a:lnTo>
                <a:lnTo>
                  <a:pt x="306722" y="203214"/>
                </a:lnTo>
                <a:close/>
                <a:moveTo>
                  <a:pt x="260245" y="109376"/>
                </a:moveTo>
                <a:lnTo>
                  <a:pt x="299798" y="109376"/>
                </a:lnTo>
                <a:lnTo>
                  <a:pt x="299798" y="145562"/>
                </a:lnTo>
                <a:cubicBezTo>
                  <a:pt x="299798" y="150271"/>
                  <a:pt x="302611" y="154402"/>
                  <a:pt x="306748" y="156302"/>
                </a:cubicBezTo>
                <a:lnTo>
                  <a:pt x="306747" y="156302"/>
                </a:lnTo>
                <a:lnTo>
                  <a:pt x="306722" y="156302"/>
                </a:lnTo>
                <a:lnTo>
                  <a:pt x="260245" y="156302"/>
                </a:lnTo>
                <a:close/>
                <a:moveTo>
                  <a:pt x="166464" y="109376"/>
                </a:moveTo>
                <a:lnTo>
                  <a:pt x="213437" y="109376"/>
                </a:lnTo>
                <a:lnTo>
                  <a:pt x="213437" y="156290"/>
                </a:lnTo>
                <a:lnTo>
                  <a:pt x="259914" y="156290"/>
                </a:lnTo>
                <a:lnTo>
                  <a:pt x="259914" y="203204"/>
                </a:lnTo>
                <a:lnTo>
                  <a:pt x="213437" y="203204"/>
                </a:lnTo>
                <a:lnTo>
                  <a:pt x="213437" y="250119"/>
                </a:lnTo>
                <a:lnTo>
                  <a:pt x="259914" y="250119"/>
                </a:lnTo>
                <a:lnTo>
                  <a:pt x="259914" y="297033"/>
                </a:lnTo>
                <a:lnTo>
                  <a:pt x="213768" y="297033"/>
                </a:lnTo>
                <a:lnTo>
                  <a:pt x="213768" y="343947"/>
                </a:lnTo>
                <a:lnTo>
                  <a:pt x="260245" y="343947"/>
                </a:lnTo>
                <a:lnTo>
                  <a:pt x="260245" y="390861"/>
                </a:lnTo>
                <a:lnTo>
                  <a:pt x="213272" y="390861"/>
                </a:lnTo>
                <a:lnTo>
                  <a:pt x="213272" y="343947"/>
                </a:lnTo>
                <a:lnTo>
                  <a:pt x="166795" y="343947"/>
                </a:lnTo>
                <a:lnTo>
                  <a:pt x="166795" y="297033"/>
                </a:lnTo>
                <a:lnTo>
                  <a:pt x="212941" y="297033"/>
                </a:lnTo>
                <a:lnTo>
                  <a:pt x="212941" y="250119"/>
                </a:lnTo>
                <a:lnTo>
                  <a:pt x="166464" y="250119"/>
                </a:lnTo>
                <a:lnTo>
                  <a:pt x="166464" y="203204"/>
                </a:lnTo>
                <a:lnTo>
                  <a:pt x="212941" y="203204"/>
                </a:lnTo>
                <a:lnTo>
                  <a:pt x="212941" y="156290"/>
                </a:lnTo>
                <a:lnTo>
                  <a:pt x="166464" y="156290"/>
                </a:lnTo>
                <a:close/>
                <a:moveTo>
                  <a:pt x="72612" y="109376"/>
                </a:moveTo>
                <a:lnTo>
                  <a:pt x="119621" y="109376"/>
                </a:lnTo>
                <a:lnTo>
                  <a:pt x="119621" y="156290"/>
                </a:lnTo>
                <a:lnTo>
                  <a:pt x="166133" y="156290"/>
                </a:lnTo>
                <a:lnTo>
                  <a:pt x="166133" y="203204"/>
                </a:lnTo>
                <a:lnTo>
                  <a:pt x="119621" y="203204"/>
                </a:lnTo>
                <a:lnTo>
                  <a:pt x="119621" y="250119"/>
                </a:lnTo>
                <a:lnTo>
                  <a:pt x="166133" y="250119"/>
                </a:lnTo>
                <a:lnTo>
                  <a:pt x="166133" y="297033"/>
                </a:lnTo>
                <a:lnTo>
                  <a:pt x="119952" y="297033"/>
                </a:lnTo>
                <a:lnTo>
                  <a:pt x="119952" y="343947"/>
                </a:lnTo>
                <a:lnTo>
                  <a:pt x="166464" y="343947"/>
                </a:lnTo>
                <a:lnTo>
                  <a:pt x="166464" y="390861"/>
                </a:lnTo>
                <a:lnTo>
                  <a:pt x="119455" y="390861"/>
                </a:lnTo>
                <a:lnTo>
                  <a:pt x="119455" y="343947"/>
                </a:lnTo>
                <a:lnTo>
                  <a:pt x="72943" y="343947"/>
                </a:lnTo>
                <a:lnTo>
                  <a:pt x="72943" y="297033"/>
                </a:lnTo>
                <a:lnTo>
                  <a:pt x="119124" y="297033"/>
                </a:lnTo>
                <a:lnTo>
                  <a:pt x="119124" y="250119"/>
                </a:lnTo>
                <a:lnTo>
                  <a:pt x="72612" y="250119"/>
                </a:lnTo>
                <a:lnTo>
                  <a:pt x="72612" y="203204"/>
                </a:lnTo>
                <a:lnTo>
                  <a:pt x="119124" y="203204"/>
                </a:lnTo>
                <a:lnTo>
                  <a:pt x="119124" y="156290"/>
                </a:lnTo>
                <a:lnTo>
                  <a:pt x="72612" y="156290"/>
                </a:lnTo>
                <a:close/>
                <a:moveTo>
                  <a:pt x="23824" y="23790"/>
                </a:moveTo>
                <a:lnTo>
                  <a:pt x="23824" y="403939"/>
                </a:lnTo>
                <a:lnTo>
                  <a:pt x="416927" y="403939"/>
                </a:lnTo>
                <a:lnTo>
                  <a:pt x="416927" y="157445"/>
                </a:lnTo>
                <a:lnTo>
                  <a:pt x="353726" y="157445"/>
                </a:lnTo>
                <a:lnTo>
                  <a:pt x="353726" y="156288"/>
                </a:lnTo>
                <a:lnTo>
                  <a:pt x="307235" y="156288"/>
                </a:lnTo>
                <a:lnTo>
                  <a:pt x="307235" y="109369"/>
                </a:lnTo>
                <a:lnTo>
                  <a:pt x="299790" y="109369"/>
                </a:lnTo>
                <a:lnTo>
                  <a:pt x="299790" y="23790"/>
                </a:lnTo>
                <a:close/>
                <a:moveTo>
                  <a:pt x="23824" y="0"/>
                </a:moveTo>
                <a:lnTo>
                  <a:pt x="311702" y="0"/>
                </a:lnTo>
                <a:cubicBezTo>
                  <a:pt x="312612" y="0"/>
                  <a:pt x="313522" y="165"/>
                  <a:pt x="314432" y="330"/>
                </a:cubicBezTo>
                <a:cubicBezTo>
                  <a:pt x="314680" y="413"/>
                  <a:pt x="314846" y="496"/>
                  <a:pt x="315094" y="578"/>
                </a:cubicBezTo>
                <a:cubicBezTo>
                  <a:pt x="315921" y="826"/>
                  <a:pt x="316666" y="1156"/>
                  <a:pt x="317410" y="1569"/>
                </a:cubicBezTo>
                <a:cubicBezTo>
                  <a:pt x="317659" y="1652"/>
                  <a:pt x="317989" y="1817"/>
                  <a:pt x="318238" y="1982"/>
                </a:cubicBezTo>
                <a:cubicBezTo>
                  <a:pt x="319065" y="2561"/>
                  <a:pt x="319892" y="3221"/>
                  <a:pt x="320554" y="3965"/>
                </a:cubicBezTo>
                <a:cubicBezTo>
                  <a:pt x="320637" y="4048"/>
                  <a:pt x="320637" y="4048"/>
                  <a:pt x="320637" y="4048"/>
                </a:cubicBezTo>
                <a:lnTo>
                  <a:pt x="437773" y="137702"/>
                </a:lnTo>
                <a:cubicBezTo>
                  <a:pt x="439676" y="139850"/>
                  <a:pt x="440586" y="142576"/>
                  <a:pt x="440668" y="145385"/>
                </a:cubicBezTo>
                <a:cubicBezTo>
                  <a:pt x="440668" y="145798"/>
                  <a:pt x="440751" y="146293"/>
                  <a:pt x="440751" y="146706"/>
                </a:cubicBezTo>
                <a:lnTo>
                  <a:pt x="440751" y="582861"/>
                </a:lnTo>
                <a:cubicBezTo>
                  <a:pt x="440751" y="595995"/>
                  <a:pt x="430080" y="606651"/>
                  <a:pt x="416927" y="606651"/>
                </a:cubicBezTo>
                <a:lnTo>
                  <a:pt x="23824" y="606651"/>
                </a:lnTo>
                <a:cubicBezTo>
                  <a:pt x="10671" y="606651"/>
                  <a:pt x="0" y="595995"/>
                  <a:pt x="0" y="582861"/>
                </a:cubicBezTo>
                <a:lnTo>
                  <a:pt x="0" y="23790"/>
                </a:lnTo>
                <a:cubicBezTo>
                  <a:pt x="0" y="10656"/>
                  <a:pt x="10671" y="0"/>
                  <a:pt x="23824" y="0"/>
                </a:cubicBez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cfg-file-format-symbol_29563"/>
          <p:cNvSpPr>
            <a:spLocks noChangeAspect="1"/>
          </p:cNvSpPr>
          <p:nvPr/>
        </p:nvSpPr>
        <p:spPr bwMode="auto">
          <a:xfrm>
            <a:off x="4507506" y="1524394"/>
            <a:ext cx="381383" cy="430001"/>
          </a:xfrm>
          <a:custGeom>
            <a:avLst/>
            <a:gdLst>
              <a:gd name="T0" fmla="*/ 5916 w 6504"/>
              <a:gd name="T1" fmla="*/ 2627 h 7344"/>
              <a:gd name="T2" fmla="*/ 5914 w 6504"/>
              <a:gd name="T3" fmla="*/ 1760 h 7344"/>
              <a:gd name="T4" fmla="*/ 4464 w 6504"/>
              <a:gd name="T5" fmla="*/ 49 h 7344"/>
              <a:gd name="T6" fmla="*/ 4435 w 6504"/>
              <a:gd name="T7" fmla="*/ 24 h 7344"/>
              <a:gd name="T8" fmla="*/ 4397 w 6504"/>
              <a:gd name="T9" fmla="*/ 7 h 7344"/>
              <a:gd name="T10" fmla="*/ 4356 w 6504"/>
              <a:gd name="T11" fmla="*/ 0 h 7344"/>
              <a:gd name="T12" fmla="*/ 588 w 6504"/>
              <a:gd name="T13" fmla="*/ 288 h 7344"/>
              <a:gd name="T14" fmla="*/ 412 w 6504"/>
              <a:gd name="T15" fmla="*/ 2627 h 7344"/>
              <a:gd name="T16" fmla="*/ 0 w 6504"/>
              <a:gd name="T17" fmla="*/ 5179 h 7344"/>
              <a:gd name="T18" fmla="*/ 588 w 6504"/>
              <a:gd name="T19" fmla="*/ 5591 h 7344"/>
              <a:gd name="T20" fmla="*/ 876 w 6504"/>
              <a:gd name="T21" fmla="*/ 7344 h 7344"/>
              <a:gd name="T22" fmla="*/ 5916 w 6504"/>
              <a:gd name="T23" fmla="*/ 7056 h 7344"/>
              <a:gd name="T24" fmla="*/ 6092 w 6504"/>
              <a:gd name="T25" fmla="*/ 5591 h 7344"/>
              <a:gd name="T26" fmla="*/ 6504 w 6504"/>
              <a:gd name="T27" fmla="*/ 3039 h 7344"/>
              <a:gd name="T28" fmla="*/ 876 w 6504"/>
              <a:gd name="T29" fmla="*/ 288 h 7344"/>
              <a:gd name="T30" fmla="*/ 4212 w 6504"/>
              <a:gd name="T31" fmla="*/ 1762 h 7344"/>
              <a:gd name="T32" fmla="*/ 5628 w 6504"/>
              <a:gd name="T33" fmla="*/ 1906 h 7344"/>
              <a:gd name="T34" fmla="*/ 876 w 6504"/>
              <a:gd name="T35" fmla="*/ 2627 h 7344"/>
              <a:gd name="T36" fmla="*/ 3687 w 6504"/>
              <a:gd name="T37" fmla="*/ 3897 h 7344"/>
              <a:gd name="T38" fmla="*/ 2960 w 6504"/>
              <a:gd name="T39" fmla="*/ 4269 h 7344"/>
              <a:gd name="T40" fmla="*/ 2501 w 6504"/>
              <a:gd name="T41" fmla="*/ 5083 h 7344"/>
              <a:gd name="T42" fmla="*/ 3738 w 6504"/>
              <a:gd name="T43" fmla="*/ 3059 h 7344"/>
              <a:gd name="T44" fmla="*/ 2960 w 6504"/>
              <a:gd name="T45" fmla="*/ 3435 h 7344"/>
              <a:gd name="T46" fmla="*/ 3687 w 6504"/>
              <a:gd name="T47" fmla="*/ 3897 h 7344"/>
              <a:gd name="T48" fmla="*/ 1726 w 6504"/>
              <a:gd name="T49" fmla="*/ 3026 h 7344"/>
              <a:gd name="T50" fmla="*/ 2132 w 6504"/>
              <a:gd name="T51" fmla="*/ 3480 h 7344"/>
              <a:gd name="T52" fmla="*/ 1102 w 6504"/>
              <a:gd name="T53" fmla="*/ 4074 h 7344"/>
              <a:gd name="T54" fmla="*/ 2132 w 6504"/>
              <a:gd name="T55" fmla="*/ 4669 h 7344"/>
              <a:gd name="T56" fmla="*/ 1681 w 6504"/>
              <a:gd name="T57" fmla="*/ 5113 h 7344"/>
              <a:gd name="T58" fmla="*/ 5628 w 6504"/>
              <a:gd name="T59" fmla="*/ 6978 h 7344"/>
              <a:gd name="T60" fmla="*/ 876 w 6504"/>
              <a:gd name="T61" fmla="*/ 5591 h 7344"/>
              <a:gd name="T62" fmla="*/ 5628 w 6504"/>
              <a:gd name="T63" fmla="*/ 6978 h 7344"/>
              <a:gd name="T64" fmla="*/ 5098 w 6504"/>
              <a:gd name="T65" fmla="*/ 5104 h 7344"/>
              <a:gd name="T66" fmla="*/ 3991 w 6504"/>
              <a:gd name="T67" fmla="*/ 4095 h 7344"/>
              <a:gd name="T68" fmla="*/ 5708 w 6504"/>
              <a:gd name="T69" fmla="*/ 3137 h 7344"/>
              <a:gd name="T70" fmla="*/ 5140 w 6504"/>
              <a:gd name="T71" fmla="*/ 3416 h 7344"/>
              <a:gd name="T72" fmla="*/ 5108 w 6504"/>
              <a:gd name="T73" fmla="*/ 4734 h 7344"/>
              <a:gd name="T74" fmla="*/ 5333 w 6504"/>
              <a:gd name="T75" fmla="*/ 4281 h 7344"/>
              <a:gd name="T76" fmla="*/ 5021 w 6504"/>
              <a:gd name="T77" fmla="*/ 3924 h 7344"/>
              <a:gd name="T78" fmla="*/ 5774 w 6504"/>
              <a:gd name="T79" fmla="*/ 4990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04" h="7344">
                <a:moveTo>
                  <a:pt x="6092" y="2627"/>
                </a:moveTo>
                <a:lnTo>
                  <a:pt x="5916" y="2627"/>
                </a:lnTo>
                <a:lnTo>
                  <a:pt x="5916" y="1776"/>
                </a:lnTo>
                <a:cubicBezTo>
                  <a:pt x="5916" y="1771"/>
                  <a:pt x="5915" y="1765"/>
                  <a:pt x="5914" y="1760"/>
                </a:cubicBezTo>
                <a:cubicBezTo>
                  <a:pt x="5914" y="1726"/>
                  <a:pt x="5903" y="1693"/>
                  <a:pt x="5880" y="1667"/>
                </a:cubicBezTo>
                <a:lnTo>
                  <a:pt x="4464" y="49"/>
                </a:lnTo>
                <a:cubicBezTo>
                  <a:pt x="4464" y="49"/>
                  <a:pt x="4463" y="49"/>
                  <a:pt x="4463" y="48"/>
                </a:cubicBezTo>
                <a:cubicBezTo>
                  <a:pt x="4455" y="39"/>
                  <a:pt x="4445" y="31"/>
                  <a:pt x="4435" y="24"/>
                </a:cubicBezTo>
                <a:cubicBezTo>
                  <a:pt x="4431" y="22"/>
                  <a:pt x="4428" y="20"/>
                  <a:pt x="4425" y="19"/>
                </a:cubicBezTo>
                <a:cubicBezTo>
                  <a:pt x="4416" y="14"/>
                  <a:pt x="4407" y="10"/>
                  <a:pt x="4397" y="7"/>
                </a:cubicBezTo>
                <a:cubicBezTo>
                  <a:pt x="4394" y="6"/>
                  <a:pt x="4392" y="5"/>
                  <a:pt x="4389" y="4"/>
                </a:cubicBezTo>
                <a:cubicBezTo>
                  <a:pt x="4378" y="2"/>
                  <a:pt x="4367" y="0"/>
                  <a:pt x="4356" y="0"/>
                </a:cubicBezTo>
                <a:lnTo>
                  <a:pt x="876" y="0"/>
                </a:lnTo>
                <a:cubicBezTo>
                  <a:pt x="717" y="0"/>
                  <a:pt x="588" y="129"/>
                  <a:pt x="588" y="288"/>
                </a:cubicBezTo>
                <a:lnTo>
                  <a:pt x="588" y="2627"/>
                </a:lnTo>
                <a:lnTo>
                  <a:pt x="412" y="2627"/>
                </a:lnTo>
                <a:cubicBezTo>
                  <a:pt x="184" y="2627"/>
                  <a:pt x="0" y="2811"/>
                  <a:pt x="0" y="3038"/>
                </a:cubicBezTo>
                <a:lnTo>
                  <a:pt x="0" y="5179"/>
                </a:lnTo>
                <a:cubicBezTo>
                  <a:pt x="0" y="5406"/>
                  <a:pt x="184" y="5591"/>
                  <a:pt x="412" y="5591"/>
                </a:cubicBezTo>
                <a:lnTo>
                  <a:pt x="588" y="5591"/>
                </a:lnTo>
                <a:lnTo>
                  <a:pt x="588" y="7056"/>
                </a:lnTo>
                <a:cubicBezTo>
                  <a:pt x="588" y="7215"/>
                  <a:pt x="717" y="7344"/>
                  <a:pt x="876" y="7344"/>
                </a:cubicBezTo>
                <a:lnTo>
                  <a:pt x="5628" y="7344"/>
                </a:lnTo>
                <a:cubicBezTo>
                  <a:pt x="5787" y="7344"/>
                  <a:pt x="5916" y="7215"/>
                  <a:pt x="5916" y="7056"/>
                </a:cubicBezTo>
                <a:lnTo>
                  <a:pt x="5916" y="5591"/>
                </a:lnTo>
                <a:lnTo>
                  <a:pt x="6092" y="5591"/>
                </a:lnTo>
                <a:cubicBezTo>
                  <a:pt x="6320" y="5591"/>
                  <a:pt x="6504" y="5406"/>
                  <a:pt x="6504" y="5179"/>
                </a:cubicBezTo>
                <a:lnTo>
                  <a:pt x="6504" y="3039"/>
                </a:lnTo>
                <a:cubicBezTo>
                  <a:pt x="6504" y="2811"/>
                  <a:pt x="6320" y="2627"/>
                  <a:pt x="6092" y="2627"/>
                </a:cubicBezTo>
                <a:close/>
                <a:moveTo>
                  <a:pt x="876" y="288"/>
                </a:moveTo>
                <a:lnTo>
                  <a:pt x="4212" y="288"/>
                </a:lnTo>
                <a:lnTo>
                  <a:pt x="4212" y="1762"/>
                </a:lnTo>
                <a:cubicBezTo>
                  <a:pt x="4212" y="1841"/>
                  <a:pt x="4276" y="1906"/>
                  <a:pt x="4356" y="1906"/>
                </a:cubicBezTo>
                <a:lnTo>
                  <a:pt x="5628" y="1906"/>
                </a:lnTo>
                <a:lnTo>
                  <a:pt x="5628" y="2627"/>
                </a:lnTo>
                <a:lnTo>
                  <a:pt x="876" y="2627"/>
                </a:lnTo>
                <a:lnTo>
                  <a:pt x="876" y="288"/>
                </a:lnTo>
                <a:close/>
                <a:moveTo>
                  <a:pt x="3687" y="3897"/>
                </a:moveTo>
                <a:lnTo>
                  <a:pt x="3687" y="4269"/>
                </a:lnTo>
                <a:lnTo>
                  <a:pt x="2960" y="4269"/>
                </a:lnTo>
                <a:lnTo>
                  <a:pt x="2960" y="5083"/>
                </a:lnTo>
                <a:lnTo>
                  <a:pt x="2501" y="5083"/>
                </a:lnTo>
                <a:lnTo>
                  <a:pt x="2501" y="3059"/>
                </a:lnTo>
                <a:lnTo>
                  <a:pt x="3738" y="3059"/>
                </a:lnTo>
                <a:lnTo>
                  <a:pt x="3738" y="3435"/>
                </a:lnTo>
                <a:lnTo>
                  <a:pt x="2960" y="3435"/>
                </a:lnTo>
                <a:lnTo>
                  <a:pt x="2960" y="3897"/>
                </a:lnTo>
                <a:lnTo>
                  <a:pt x="3687" y="3897"/>
                </a:lnTo>
                <a:close/>
                <a:moveTo>
                  <a:pt x="621" y="4101"/>
                </a:moveTo>
                <a:cubicBezTo>
                  <a:pt x="621" y="3410"/>
                  <a:pt x="1114" y="3026"/>
                  <a:pt x="1726" y="3026"/>
                </a:cubicBezTo>
                <a:cubicBezTo>
                  <a:pt x="1964" y="3026"/>
                  <a:pt x="2144" y="3074"/>
                  <a:pt x="2225" y="3116"/>
                </a:cubicBezTo>
                <a:lnTo>
                  <a:pt x="2132" y="3480"/>
                </a:lnTo>
                <a:cubicBezTo>
                  <a:pt x="2039" y="3440"/>
                  <a:pt x="1910" y="3404"/>
                  <a:pt x="1747" y="3404"/>
                </a:cubicBezTo>
                <a:cubicBezTo>
                  <a:pt x="1384" y="3404"/>
                  <a:pt x="1102" y="3624"/>
                  <a:pt x="1102" y="4074"/>
                </a:cubicBezTo>
                <a:cubicBezTo>
                  <a:pt x="1102" y="4479"/>
                  <a:pt x="1342" y="4735"/>
                  <a:pt x="1750" y="4735"/>
                </a:cubicBezTo>
                <a:cubicBezTo>
                  <a:pt x="1888" y="4735"/>
                  <a:pt x="2042" y="4705"/>
                  <a:pt x="2132" y="4669"/>
                </a:cubicBezTo>
                <a:lnTo>
                  <a:pt x="2201" y="5026"/>
                </a:lnTo>
                <a:cubicBezTo>
                  <a:pt x="2117" y="5068"/>
                  <a:pt x="1928" y="5113"/>
                  <a:pt x="1681" y="5113"/>
                </a:cubicBezTo>
                <a:cubicBezTo>
                  <a:pt x="982" y="5113"/>
                  <a:pt x="621" y="4678"/>
                  <a:pt x="621" y="4101"/>
                </a:cubicBezTo>
                <a:close/>
                <a:moveTo>
                  <a:pt x="5628" y="6978"/>
                </a:moveTo>
                <a:lnTo>
                  <a:pt x="876" y="6978"/>
                </a:lnTo>
                <a:lnTo>
                  <a:pt x="876" y="5591"/>
                </a:lnTo>
                <a:lnTo>
                  <a:pt x="5628" y="5591"/>
                </a:lnTo>
                <a:lnTo>
                  <a:pt x="5628" y="6978"/>
                </a:lnTo>
                <a:close/>
                <a:moveTo>
                  <a:pt x="5774" y="4990"/>
                </a:moveTo>
                <a:cubicBezTo>
                  <a:pt x="5633" y="5038"/>
                  <a:pt x="5366" y="5104"/>
                  <a:pt x="5098" y="5104"/>
                </a:cubicBezTo>
                <a:cubicBezTo>
                  <a:pt x="4729" y="5104"/>
                  <a:pt x="4462" y="5011"/>
                  <a:pt x="4276" y="4831"/>
                </a:cubicBezTo>
                <a:cubicBezTo>
                  <a:pt x="4090" y="4656"/>
                  <a:pt x="3988" y="4392"/>
                  <a:pt x="3991" y="4095"/>
                </a:cubicBezTo>
                <a:cubicBezTo>
                  <a:pt x="3994" y="3422"/>
                  <a:pt x="4483" y="3038"/>
                  <a:pt x="5147" y="3038"/>
                </a:cubicBezTo>
                <a:cubicBezTo>
                  <a:pt x="5408" y="3038"/>
                  <a:pt x="5609" y="3089"/>
                  <a:pt x="5708" y="3137"/>
                </a:cubicBezTo>
                <a:lnTo>
                  <a:pt x="5612" y="3503"/>
                </a:lnTo>
                <a:cubicBezTo>
                  <a:pt x="5501" y="3455"/>
                  <a:pt x="5363" y="3416"/>
                  <a:pt x="5140" y="3416"/>
                </a:cubicBezTo>
                <a:cubicBezTo>
                  <a:pt x="4759" y="3416"/>
                  <a:pt x="4471" y="3633"/>
                  <a:pt x="4471" y="4071"/>
                </a:cubicBezTo>
                <a:cubicBezTo>
                  <a:pt x="4471" y="4488"/>
                  <a:pt x="4732" y="4734"/>
                  <a:pt x="5108" y="4734"/>
                </a:cubicBezTo>
                <a:cubicBezTo>
                  <a:pt x="5213" y="4734"/>
                  <a:pt x="5297" y="4723"/>
                  <a:pt x="5333" y="4705"/>
                </a:cubicBezTo>
                <a:lnTo>
                  <a:pt x="5333" y="4281"/>
                </a:lnTo>
                <a:lnTo>
                  <a:pt x="5021" y="4281"/>
                </a:lnTo>
                <a:lnTo>
                  <a:pt x="5021" y="3924"/>
                </a:lnTo>
                <a:lnTo>
                  <a:pt x="5774" y="3924"/>
                </a:lnTo>
                <a:lnTo>
                  <a:pt x="5774" y="4990"/>
                </a:lnTo>
                <a:lnTo>
                  <a:pt x="5774" y="4990"/>
                </a:ln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txt-document-interface-symbol-for-text-files_36152"/>
          <p:cNvSpPr>
            <a:spLocks noChangeAspect="1"/>
          </p:cNvSpPr>
          <p:nvPr/>
        </p:nvSpPr>
        <p:spPr bwMode="auto">
          <a:xfrm>
            <a:off x="3463813" y="1524393"/>
            <a:ext cx="381339" cy="429962"/>
          </a:xfrm>
          <a:custGeom>
            <a:avLst/>
            <a:gdLst>
              <a:gd name="T0" fmla="*/ 5889 w 6474"/>
              <a:gd name="T1" fmla="*/ 2615 h 7311"/>
              <a:gd name="T2" fmla="*/ 5888 w 6474"/>
              <a:gd name="T3" fmla="*/ 1752 h 7311"/>
              <a:gd name="T4" fmla="*/ 4444 w 6474"/>
              <a:gd name="T5" fmla="*/ 49 h 7311"/>
              <a:gd name="T6" fmla="*/ 4414 w 6474"/>
              <a:gd name="T7" fmla="*/ 24 h 7311"/>
              <a:gd name="T8" fmla="*/ 4377 w 6474"/>
              <a:gd name="T9" fmla="*/ 7 h 7311"/>
              <a:gd name="T10" fmla="*/ 4336 w 6474"/>
              <a:gd name="T11" fmla="*/ 0 h 7311"/>
              <a:gd name="T12" fmla="*/ 585 w 6474"/>
              <a:gd name="T13" fmla="*/ 287 h 7311"/>
              <a:gd name="T14" fmla="*/ 410 w 6474"/>
              <a:gd name="T15" fmla="*/ 2615 h 7311"/>
              <a:gd name="T16" fmla="*/ 0 w 6474"/>
              <a:gd name="T17" fmla="*/ 5155 h 7311"/>
              <a:gd name="T18" fmla="*/ 585 w 6474"/>
              <a:gd name="T19" fmla="*/ 5565 h 7311"/>
              <a:gd name="T20" fmla="*/ 872 w 6474"/>
              <a:gd name="T21" fmla="*/ 7311 h 7311"/>
              <a:gd name="T22" fmla="*/ 5889 w 6474"/>
              <a:gd name="T23" fmla="*/ 7024 h 7311"/>
              <a:gd name="T24" fmla="*/ 6065 w 6474"/>
              <a:gd name="T25" fmla="*/ 5565 h 7311"/>
              <a:gd name="T26" fmla="*/ 6474 w 6474"/>
              <a:gd name="T27" fmla="*/ 3025 h 7311"/>
              <a:gd name="T28" fmla="*/ 872 w 6474"/>
              <a:gd name="T29" fmla="*/ 287 h 7311"/>
              <a:gd name="T30" fmla="*/ 4193 w 6474"/>
              <a:gd name="T31" fmla="*/ 1753 h 7311"/>
              <a:gd name="T32" fmla="*/ 5602 w 6474"/>
              <a:gd name="T33" fmla="*/ 1897 h 7311"/>
              <a:gd name="T34" fmla="*/ 872 w 6474"/>
              <a:gd name="T35" fmla="*/ 2615 h 7311"/>
              <a:gd name="T36" fmla="*/ 2286 w 6474"/>
              <a:gd name="T37" fmla="*/ 3001 h 7311"/>
              <a:gd name="T38" fmla="*/ 3029 w 6474"/>
              <a:gd name="T39" fmla="*/ 3391 h 7311"/>
              <a:gd name="T40" fmla="*/ 3198 w 6474"/>
              <a:gd name="T41" fmla="*/ 3747 h 7311"/>
              <a:gd name="T42" fmla="*/ 3525 w 6474"/>
              <a:gd name="T43" fmla="*/ 3001 h 7311"/>
              <a:gd name="T44" fmla="*/ 3474 w 6474"/>
              <a:gd name="T45" fmla="*/ 4045 h 7311"/>
              <a:gd name="T46" fmla="*/ 3550 w 6474"/>
              <a:gd name="T47" fmla="*/ 5141 h 7311"/>
              <a:gd name="T48" fmla="*/ 3166 w 6474"/>
              <a:gd name="T49" fmla="*/ 4369 h 7311"/>
              <a:gd name="T50" fmla="*/ 2994 w 6474"/>
              <a:gd name="T51" fmla="*/ 4754 h 7311"/>
              <a:gd name="T52" fmla="*/ 2264 w 6474"/>
              <a:gd name="T53" fmla="*/ 5141 h 7311"/>
              <a:gd name="T54" fmla="*/ 2286 w 6474"/>
              <a:gd name="T55" fmla="*/ 3001 h 7311"/>
              <a:gd name="T56" fmla="*/ 463 w 6474"/>
              <a:gd name="T57" fmla="*/ 3001 h 7311"/>
              <a:gd name="T58" fmla="*/ 2108 w 6474"/>
              <a:gd name="T59" fmla="*/ 3407 h 7311"/>
              <a:gd name="T60" fmla="*/ 1524 w 6474"/>
              <a:gd name="T61" fmla="*/ 5141 h 7311"/>
              <a:gd name="T62" fmla="*/ 1038 w 6474"/>
              <a:gd name="T63" fmla="*/ 3407 h 7311"/>
              <a:gd name="T64" fmla="*/ 5602 w 6474"/>
              <a:gd name="T65" fmla="*/ 6946 h 7311"/>
              <a:gd name="T66" fmla="*/ 872 w 6474"/>
              <a:gd name="T67" fmla="*/ 5565 h 7311"/>
              <a:gd name="T68" fmla="*/ 5602 w 6474"/>
              <a:gd name="T69" fmla="*/ 6946 h 7311"/>
              <a:gd name="T70" fmla="*/ 5288 w 6474"/>
              <a:gd name="T71" fmla="*/ 3407 h 7311"/>
              <a:gd name="T72" fmla="*/ 4802 w 6474"/>
              <a:gd name="T73" fmla="*/ 5141 h 7311"/>
              <a:gd name="T74" fmla="*/ 4227 w 6474"/>
              <a:gd name="T75" fmla="*/ 3407 h 7311"/>
              <a:gd name="T76" fmla="*/ 5872 w 6474"/>
              <a:gd name="T77" fmla="*/ 3001 h 7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74" h="7311">
                <a:moveTo>
                  <a:pt x="6065" y="2615"/>
                </a:moveTo>
                <a:lnTo>
                  <a:pt x="5889" y="2615"/>
                </a:lnTo>
                <a:lnTo>
                  <a:pt x="5889" y="1768"/>
                </a:lnTo>
                <a:cubicBezTo>
                  <a:pt x="5889" y="1763"/>
                  <a:pt x="5888" y="1757"/>
                  <a:pt x="5888" y="1752"/>
                </a:cubicBezTo>
                <a:cubicBezTo>
                  <a:pt x="5887" y="1718"/>
                  <a:pt x="5877" y="1685"/>
                  <a:pt x="5854" y="1659"/>
                </a:cubicBezTo>
                <a:lnTo>
                  <a:pt x="4444" y="49"/>
                </a:lnTo>
                <a:cubicBezTo>
                  <a:pt x="4444" y="49"/>
                  <a:pt x="4443" y="48"/>
                  <a:pt x="4443" y="48"/>
                </a:cubicBezTo>
                <a:cubicBezTo>
                  <a:pt x="4435" y="39"/>
                  <a:pt x="4425" y="31"/>
                  <a:pt x="4414" y="24"/>
                </a:cubicBezTo>
                <a:cubicBezTo>
                  <a:pt x="4411" y="22"/>
                  <a:pt x="4408" y="20"/>
                  <a:pt x="4405" y="19"/>
                </a:cubicBezTo>
                <a:cubicBezTo>
                  <a:pt x="4396" y="14"/>
                  <a:pt x="4387" y="10"/>
                  <a:pt x="4377" y="7"/>
                </a:cubicBezTo>
                <a:cubicBezTo>
                  <a:pt x="4374" y="6"/>
                  <a:pt x="4372" y="5"/>
                  <a:pt x="4369" y="4"/>
                </a:cubicBezTo>
                <a:cubicBezTo>
                  <a:pt x="4358" y="2"/>
                  <a:pt x="4347" y="0"/>
                  <a:pt x="4336" y="0"/>
                </a:cubicBezTo>
                <a:lnTo>
                  <a:pt x="872" y="0"/>
                </a:lnTo>
                <a:cubicBezTo>
                  <a:pt x="714" y="0"/>
                  <a:pt x="585" y="129"/>
                  <a:pt x="585" y="287"/>
                </a:cubicBezTo>
                <a:lnTo>
                  <a:pt x="585" y="2615"/>
                </a:lnTo>
                <a:lnTo>
                  <a:pt x="410" y="2615"/>
                </a:lnTo>
                <a:cubicBezTo>
                  <a:pt x="184" y="2615"/>
                  <a:pt x="0" y="2798"/>
                  <a:pt x="0" y="3025"/>
                </a:cubicBezTo>
                <a:lnTo>
                  <a:pt x="0" y="5155"/>
                </a:lnTo>
                <a:cubicBezTo>
                  <a:pt x="0" y="5382"/>
                  <a:pt x="184" y="5565"/>
                  <a:pt x="410" y="5565"/>
                </a:cubicBezTo>
                <a:lnTo>
                  <a:pt x="585" y="5565"/>
                </a:lnTo>
                <a:lnTo>
                  <a:pt x="585" y="7024"/>
                </a:lnTo>
                <a:cubicBezTo>
                  <a:pt x="585" y="7182"/>
                  <a:pt x="714" y="7311"/>
                  <a:pt x="872" y="7311"/>
                </a:cubicBezTo>
                <a:lnTo>
                  <a:pt x="5602" y="7311"/>
                </a:lnTo>
                <a:cubicBezTo>
                  <a:pt x="5760" y="7311"/>
                  <a:pt x="5889" y="7182"/>
                  <a:pt x="5889" y="7024"/>
                </a:cubicBezTo>
                <a:lnTo>
                  <a:pt x="5889" y="5565"/>
                </a:lnTo>
                <a:lnTo>
                  <a:pt x="6065" y="5565"/>
                </a:lnTo>
                <a:cubicBezTo>
                  <a:pt x="6291" y="5565"/>
                  <a:pt x="6474" y="5382"/>
                  <a:pt x="6474" y="5155"/>
                </a:cubicBezTo>
                <a:lnTo>
                  <a:pt x="6474" y="3025"/>
                </a:lnTo>
                <a:cubicBezTo>
                  <a:pt x="6474" y="2798"/>
                  <a:pt x="6291" y="2615"/>
                  <a:pt x="6065" y="2615"/>
                </a:cubicBezTo>
                <a:close/>
                <a:moveTo>
                  <a:pt x="872" y="287"/>
                </a:moveTo>
                <a:lnTo>
                  <a:pt x="4193" y="287"/>
                </a:lnTo>
                <a:lnTo>
                  <a:pt x="4193" y="1753"/>
                </a:lnTo>
                <a:cubicBezTo>
                  <a:pt x="4193" y="1833"/>
                  <a:pt x="4257" y="1897"/>
                  <a:pt x="4336" y="1897"/>
                </a:cubicBezTo>
                <a:lnTo>
                  <a:pt x="5602" y="1897"/>
                </a:lnTo>
                <a:lnTo>
                  <a:pt x="5602" y="2615"/>
                </a:lnTo>
                <a:lnTo>
                  <a:pt x="872" y="2615"/>
                </a:lnTo>
                <a:lnTo>
                  <a:pt x="872" y="287"/>
                </a:lnTo>
                <a:close/>
                <a:moveTo>
                  <a:pt x="2286" y="3001"/>
                </a:moveTo>
                <a:lnTo>
                  <a:pt x="2842" y="3001"/>
                </a:lnTo>
                <a:lnTo>
                  <a:pt x="3029" y="3391"/>
                </a:lnTo>
                <a:cubicBezTo>
                  <a:pt x="3093" y="3521"/>
                  <a:pt x="3141" y="3626"/>
                  <a:pt x="3191" y="3747"/>
                </a:cubicBezTo>
                <a:lnTo>
                  <a:pt x="3198" y="3747"/>
                </a:lnTo>
                <a:cubicBezTo>
                  <a:pt x="3248" y="3610"/>
                  <a:pt x="3290" y="3515"/>
                  <a:pt x="3344" y="3391"/>
                </a:cubicBezTo>
                <a:lnTo>
                  <a:pt x="3525" y="3001"/>
                </a:lnTo>
                <a:lnTo>
                  <a:pt x="4078" y="3001"/>
                </a:lnTo>
                <a:lnTo>
                  <a:pt x="3474" y="4045"/>
                </a:lnTo>
                <a:lnTo>
                  <a:pt x="4109" y="5141"/>
                </a:lnTo>
                <a:lnTo>
                  <a:pt x="3550" y="5141"/>
                </a:lnTo>
                <a:lnTo>
                  <a:pt x="3357" y="4754"/>
                </a:lnTo>
                <a:cubicBezTo>
                  <a:pt x="3277" y="4604"/>
                  <a:pt x="3226" y="4493"/>
                  <a:pt x="3166" y="4369"/>
                </a:cubicBezTo>
                <a:lnTo>
                  <a:pt x="3160" y="4369"/>
                </a:lnTo>
                <a:cubicBezTo>
                  <a:pt x="3115" y="4493"/>
                  <a:pt x="3061" y="4604"/>
                  <a:pt x="2994" y="4754"/>
                </a:cubicBezTo>
                <a:lnTo>
                  <a:pt x="2817" y="5141"/>
                </a:lnTo>
                <a:lnTo>
                  <a:pt x="2264" y="5141"/>
                </a:lnTo>
                <a:lnTo>
                  <a:pt x="2883" y="4058"/>
                </a:lnTo>
                <a:lnTo>
                  <a:pt x="2286" y="3001"/>
                </a:lnTo>
                <a:close/>
                <a:moveTo>
                  <a:pt x="463" y="3407"/>
                </a:moveTo>
                <a:lnTo>
                  <a:pt x="463" y="3001"/>
                </a:lnTo>
                <a:lnTo>
                  <a:pt x="2108" y="3001"/>
                </a:lnTo>
                <a:lnTo>
                  <a:pt x="2108" y="3407"/>
                </a:lnTo>
                <a:lnTo>
                  <a:pt x="1524" y="3407"/>
                </a:lnTo>
                <a:lnTo>
                  <a:pt x="1524" y="5141"/>
                </a:lnTo>
                <a:lnTo>
                  <a:pt x="1038" y="5141"/>
                </a:lnTo>
                <a:lnTo>
                  <a:pt x="1038" y="3407"/>
                </a:lnTo>
                <a:lnTo>
                  <a:pt x="463" y="3407"/>
                </a:lnTo>
                <a:close/>
                <a:moveTo>
                  <a:pt x="5602" y="6946"/>
                </a:moveTo>
                <a:lnTo>
                  <a:pt x="872" y="6946"/>
                </a:lnTo>
                <a:lnTo>
                  <a:pt x="872" y="5565"/>
                </a:lnTo>
                <a:lnTo>
                  <a:pt x="5602" y="5565"/>
                </a:lnTo>
                <a:lnTo>
                  <a:pt x="5602" y="6946"/>
                </a:lnTo>
                <a:close/>
                <a:moveTo>
                  <a:pt x="5872" y="3407"/>
                </a:moveTo>
                <a:lnTo>
                  <a:pt x="5288" y="3407"/>
                </a:lnTo>
                <a:lnTo>
                  <a:pt x="5288" y="5141"/>
                </a:lnTo>
                <a:lnTo>
                  <a:pt x="4802" y="5141"/>
                </a:lnTo>
                <a:lnTo>
                  <a:pt x="4802" y="3407"/>
                </a:lnTo>
                <a:lnTo>
                  <a:pt x="4227" y="3407"/>
                </a:lnTo>
                <a:lnTo>
                  <a:pt x="4227" y="3001"/>
                </a:lnTo>
                <a:lnTo>
                  <a:pt x="5872" y="3001"/>
                </a:lnTo>
                <a:lnTo>
                  <a:pt x="5872" y="3407"/>
                </a:lnTo>
                <a:close/>
              </a:path>
            </a:pathLst>
          </a:custGeom>
          <a:solidFill>
            <a:srgbClr val="00B0F0"/>
          </a:solidFill>
          <a:ln>
            <a:noFill/>
          </a:ln>
        </p:spPr>
        <p:txBody>
          <a:bodyPr/>
          <a:lstStyle/>
          <a:p>
            <a:endParaRPr lang="en-US" altLang="zh-CN" sz="17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TextBox 77"/>
          <p:cNvSpPr txBox="1"/>
          <p:nvPr/>
        </p:nvSpPr>
        <p:spPr bwMode="auto">
          <a:xfrm>
            <a:off x="3487435" y="2136812"/>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ASCII mode</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31" name="TextBox 77"/>
          <p:cNvSpPr txBox="1"/>
          <p:nvPr/>
        </p:nvSpPr>
        <p:spPr bwMode="auto">
          <a:xfrm>
            <a:off x="6446279" y="2727234"/>
            <a:ext cx="161301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latin typeface="Huawei Sans" panose="020C0503030203020204" pitchFamily="34" charset="0"/>
              </a:rPr>
              <a:t>Binary mode</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Tree>
    <p:extLst>
      <p:ext uri="{BB962C8B-B14F-4D97-AF65-F5344CB8AC3E}">
        <p14:creationId xmlns:p14="http://schemas.microsoft.com/office/powerpoint/2010/main" val="1422756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mtClean="0"/>
              <a:t>FTP </a:t>
            </a:r>
            <a:r>
              <a:rPr lang="en-US" altLang="zh-CN" smtClean="0"/>
              <a:t>Transfer </a:t>
            </a:r>
            <a:r>
              <a:rPr lang="en-US" smtClean="0"/>
              <a:t>Process - Active Mode</a:t>
            </a:r>
            <a:endParaRPr lang="en-US" altLang="zh-CN" dirty="0">
              <a:sym typeface="Huawei Sans" panose="020C0503030203020204" pitchFamily="34" charset="0"/>
            </a:endParaRPr>
          </a:p>
        </p:txBody>
      </p:sp>
      <p:pic>
        <p:nvPicPr>
          <p:cNvPr id="5" name="图片 4" descr="PC.png"/>
          <p:cNvPicPr>
            <a:picLocks noChangeAspect="1"/>
          </p:cNvPicPr>
          <p:nvPr/>
        </p:nvPicPr>
        <p:blipFill>
          <a:blip r:embed="rId3" cstate="print"/>
          <a:stretch>
            <a:fillRect/>
          </a:stretch>
        </p:blipFill>
        <p:spPr>
          <a:xfrm>
            <a:off x="2454536" y="1877032"/>
            <a:ext cx="755871" cy="580508"/>
          </a:xfrm>
          <a:prstGeom prst="rect">
            <a:avLst/>
          </a:prstGeom>
        </p:spPr>
      </p:pic>
      <p:pic>
        <p:nvPicPr>
          <p:cNvPr id="6" name="图片 5" descr="PC.png"/>
          <p:cNvPicPr>
            <a:picLocks noChangeAspect="1"/>
          </p:cNvPicPr>
          <p:nvPr/>
        </p:nvPicPr>
        <p:blipFill>
          <a:blip r:embed="rId3" cstate="print"/>
          <a:stretch>
            <a:fillRect/>
          </a:stretch>
        </p:blipFill>
        <p:spPr>
          <a:xfrm>
            <a:off x="8974536" y="1877031"/>
            <a:ext cx="755871" cy="580508"/>
          </a:xfrm>
          <a:prstGeom prst="rect">
            <a:avLst/>
          </a:prstGeom>
        </p:spPr>
      </p:pic>
      <p:cxnSp>
        <p:nvCxnSpPr>
          <p:cNvPr id="8" name="直接连接符 7"/>
          <p:cNvCxnSpPr>
            <a:stCxn id="5" idx="3"/>
            <a:endCxn id="6" idx="1"/>
          </p:cNvCxnSpPr>
          <p:nvPr/>
        </p:nvCxnSpPr>
        <p:spPr bwMode="auto">
          <a:xfrm flipV="1">
            <a:off x="3210408" y="2167285"/>
            <a:ext cx="5764129"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77"/>
          <p:cNvSpPr txBox="1"/>
          <p:nvPr/>
        </p:nvSpPr>
        <p:spPr bwMode="auto">
          <a:xfrm>
            <a:off x="2130417" y="2448819"/>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FTP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0" name="TextBox 77"/>
          <p:cNvSpPr txBox="1"/>
          <p:nvPr/>
        </p:nvSpPr>
        <p:spPr bwMode="auto">
          <a:xfrm>
            <a:off x="8670839" y="2448819"/>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FTP server</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15" name="直接箭头连接符 14"/>
          <p:cNvCxnSpPr/>
          <p:nvPr/>
        </p:nvCxnSpPr>
        <p:spPr bwMode="auto">
          <a:xfrm>
            <a:off x="4121531" y="3027959"/>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16" name="矩形 20"/>
          <p:cNvSpPr/>
          <p:nvPr/>
        </p:nvSpPr>
        <p:spPr>
          <a:xfrm>
            <a:off x="4121529" y="2230252"/>
            <a:ext cx="4016969" cy="738376"/>
          </a:xfrm>
          <a:prstGeom prst="rect">
            <a:avLst/>
          </a:prstGeom>
        </p:spPr>
        <p:txBody>
          <a:bodyPr wrap="square">
            <a:spAutoFit/>
          </a:bodyPr>
          <a:lstStyle/>
          <a:p>
            <a:r>
              <a:rPr lang="en-US" sz="1399" dirty="0">
                <a:latin typeface="Huawei Sans" panose="020C0503030203020204" pitchFamily="34" charset="0"/>
              </a:rPr>
              <a:t>The FTP client initiates a TCP three-way handshake with TCP port 21 on the FTP server to </a:t>
            </a:r>
            <a:r>
              <a:rPr lang="en-US" altLang="zh-CN" sz="1399" dirty="0">
                <a:latin typeface="Huawei Sans" panose="020C0503030203020204" pitchFamily="34" charset="0"/>
              </a:rPr>
              <a:t>set up </a:t>
            </a:r>
            <a:r>
              <a:rPr lang="en-US" sz="1399" dirty="0">
                <a:latin typeface="Huawei Sans" panose="020C0503030203020204" pitchFamily="34" charset="0"/>
              </a:rPr>
              <a:t>a control connection.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p:nvPr/>
        </p:nvCxnSpPr>
        <p:spPr bwMode="auto">
          <a:xfrm>
            <a:off x="4121531" y="3454277"/>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27" name="矩形 20"/>
          <p:cNvSpPr/>
          <p:nvPr/>
        </p:nvSpPr>
        <p:spPr>
          <a:xfrm>
            <a:off x="4121530" y="3057624"/>
            <a:ext cx="3879756" cy="307657"/>
          </a:xfrm>
          <a:prstGeom prst="rect">
            <a:avLst/>
          </a:prstGeom>
        </p:spPr>
        <p:txBody>
          <a:bodyPr wrap="square">
            <a:spAutoFit/>
          </a:bodyPr>
          <a:lstStyle/>
          <a:p>
            <a:r>
              <a:rPr lang="en-US" sz="1399" dirty="0">
                <a:latin typeface="Huawei Sans" panose="020C0503030203020204" pitchFamily="34" charset="0"/>
              </a:rPr>
              <a:t>User login authentication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2" name="直接箭头连接符 31"/>
          <p:cNvCxnSpPr/>
          <p:nvPr/>
        </p:nvCxnSpPr>
        <p:spPr bwMode="auto">
          <a:xfrm>
            <a:off x="4121531" y="4311314"/>
            <a:ext cx="3879756" cy="0"/>
          </a:xfrm>
          <a:prstGeom prst="straightConnector1">
            <a:avLst/>
          </a:prstGeom>
          <a:solidFill>
            <a:schemeClr val="accent1"/>
          </a:solidFill>
          <a:ln w="19050" cap="flat" cmpd="sng" algn="ctr">
            <a:solidFill>
              <a:srgbClr val="00B0F0"/>
            </a:solidFill>
            <a:prstDash val="solid"/>
            <a:round/>
            <a:headEnd type="none" w="med" len="med"/>
            <a:tailEnd type="arrow" w="med" len="med"/>
          </a:ln>
          <a:effectLst/>
        </p:spPr>
      </p:cxnSp>
      <p:sp>
        <p:nvSpPr>
          <p:cNvPr id="33" name="矩形 20"/>
          <p:cNvSpPr/>
          <p:nvPr/>
        </p:nvSpPr>
        <p:spPr>
          <a:xfrm>
            <a:off x="4121530" y="3513608"/>
            <a:ext cx="4016969" cy="738376"/>
          </a:xfrm>
          <a:prstGeom prst="rect">
            <a:avLst/>
          </a:prstGeom>
        </p:spPr>
        <p:txBody>
          <a:bodyPr wrap="square">
            <a:spAutoFit/>
          </a:bodyPr>
          <a:lstStyle/>
          <a:p>
            <a:r>
              <a:rPr lang="en-US" sz="1399" dirty="0">
                <a:latin typeface="Huawei Sans" panose="020C0503030203020204" pitchFamily="34" charset="0"/>
              </a:rPr>
              <a:t>The FTP client sends the </a:t>
            </a:r>
            <a:r>
              <a:rPr lang="en-US" altLang="zh-CN" sz="1399" dirty="0">
                <a:latin typeface="Huawei Sans" panose="020C0503030203020204" pitchFamily="34" charset="0"/>
              </a:rPr>
              <a:t>PORT</a:t>
            </a:r>
            <a:r>
              <a:rPr lang="en-US" altLang="zh-CN" sz="1399" b="1" dirty="0">
                <a:latin typeface="Huawei Sans" panose="020C0503030203020204" pitchFamily="34" charset="0"/>
              </a:rPr>
              <a:t> </a:t>
            </a:r>
            <a:r>
              <a:rPr lang="en-US" sz="1399" dirty="0">
                <a:latin typeface="Huawei Sans" panose="020C0503030203020204" pitchFamily="34" charset="0"/>
              </a:rPr>
              <a:t>command to the FTP server, instructing it to open port P (random port; P &gt; 1024).</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7" name="直接箭头连接符 36"/>
          <p:cNvCxnSpPr/>
          <p:nvPr/>
        </p:nvCxnSpPr>
        <p:spPr bwMode="auto">
          <a:xfrm>
            <a:off x="4121531" y="5383710"/>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38" name="矩形 20"/>
          <p:cNvSpPr/>
          <p:nvPr/>
        </p:nvSpPr>
        <p:spPr>
          <a:xfrm>
            <a:off x="4121530" y="4370645"/>
            <a:ext cx="3879757" cy="738376"/>
          </a:xfrm>
          <a:prstGeom prst="rect">
            <a:avLst/>
          </a:prstGeom>
        </p:spPr>
        <p:txBody>
          <a:bodyPr wrap="square">
            <a:spAutoFit/>
          </a:bodyPr>
          <a:lstStyle/>
          <a:p>
            <a:r>
              <a:rPr lang="en-US" sz="1399" dirty="0">
                <a:latin typeface="Huawei Sans" panose="020C0503030203020204" pitchFamily="34" charset="0"/>
              </a:rPr>
              <a:t>The FTP server (port 20) initiates a TCP three-way handshake with TCP port P on the FTP client to set up a TCP connection. </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7" name="直接箭头连接符 46"/>
          <p:cNvCxnSpPr/>
          <p:nvPr/>
        </p:nvCxnSpPr>
        <p:spPr bwMode="auto">
          <a:xfrm>
            <a:off x="4121531" y="5810025"/>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48" name="矩形 20"/>
          <p:cNvSpPr/>
          <p:nvPr/>
        </p:nvSpPr>
        <p:spPr>
          <a:xfrm>
            <a:off x="4121530" y="5443042"/>
            <a:ext cx="3879756" cy="307657"/>
          </a:xfrm>
          <a:prstGeom prst="rect">
            <a:avLst/>
          </a:prstGeom>
        </p:spPr>
        <p:txBody>
          <a:bodyPr wrap="square">
            <a:spAutoFit/>
          </a:bodyPr>
          <a:lstStyle/>
          <a:p>
            <a:r>
              <a:rPr lang="en-US" sz="1399" dirty="0">
                <a:latin typeface="Huawei Sans" panose="020C0503030203020204" pitchFamily="34" charset="0"/>
              </a:rPr>
              <a:t>File transfer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矩形 2"/>
          <p:cNvSpPr/>
          <p:nvPr/>
        </p:nvSpPr>
        <p:spPr>
          <a:xfrm>
            <a:off x="951196" y="1386622"/>
            <a:ext cx="7187302" cy="399954"/>
          </a:xfrm>
          <a:prstGeom prst="rect">
            <a:avLst/>
          </a:prstGeom>
        </p:spPr>
        <p:txBody>
          <a:bodyPr wrap="none">
            <a:spAutoFit/>
          </a:bodyPr>
          <a:lstStyle/>
          <a:p>
            <a:pPr marL="179928" lvl="1" indent="-179928" fontAlgn="base">
              <a:lnSpc>
                <a:spcPct val="125000"/>
              </a:lnSpc>
              <a:spcBef>
                <a:spcPct val="0"/>
              </a:spcBef>
              <a:spcAft>
                <a:spcPts val="600"/>
              </a:spcAft>
              <a:buSzPct val="100000"/>
              <a:buFont typeface="Huawei Sans" panose="020C0503030203020204" pitchFamily="34" charset="0"/>
              <a:buChar char="•"/>
              <a:defRPr/>
            </a:pPr>
            <a:r>
              <a:rPr lang="en-US" sz="1599" dirty="0">
                <a:latin typeface="Huawei Sans" panose="020C0503030203020204" pitchFamily="34" charset="0"/>
              </a:rPr>
              <a:t>FTP works in two modes: active mode (PORT) and passive mode (PASV).</a:t>
            </a:r>
            <a:endParaRPr lang="en-US" altLang="zh-CN" sz="1599"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24652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smtClean="0">
                <a:latin typeface="Huawei Sans" panose="020C0503030203020204" pitchFamily="34" charset="0"/>
              </a:rPr>
              <a:t>FTP Transfer Process </a:t>
            </a:r>
            <a:r>
              <a:rPr lang="en-US" dirty="0" smtClean="0">
                <a:latin typeface="Huawei Sans" panose="020C0503030203020204" pitchFamily="34" charset="0"/>
              </a:rPr>
              <a:t>- </a:t>
            </a:r>
            <a:r>
              <a:rPr lang="en-US" dirty="0" smtClean="0">
                <a:latin typeface="Huawei Sans" panose="020C0503030203020204" pitchFamily="34" charset="0"/>
              </a:rPr>
              <a:t>Passive Mode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箭头连接符 28"/>
          <p:cNvCxnSpPr/>
          <p:nvPr/>
        </p:nvCxnSpPr>
        <p:spPr bwMode="auto">
          <a:xfrm>
            <a:off x="4121531" y="4929184"/>
            <a:ext cx="3879756" cy="0"/>
          </a:xfrm>
          <a:prstGeom prst="straightConnector1">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15" name="直接箭头连接符 14"/>
          <p:cNvCxnSpPr/>
          <p:nvPr/>
        </p:nvCxnSpPr>
        <p:spPr bwMode="auto">
          <a:xfrm>
            <a:off x="4121531" y="3025365"/>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16" name="矩形 20"/>
          <p:cNvSpPr/>
          <p:nvPr/>
        </p:nvSpPr>
        <p:spPr>
          <a:xfrm>
            <a:off x="4079296" y="2231194"/>
            <a:ext cx="4031022" cy="738376"/>
          </a:xfrm>
          <a:prstGeom prst="rect">
            <a:avLst/>
          </a:prstGeom>
        </p:spPr>
        <p:txBody>
          <a:bodyPr wrap="square">
            <a:spAutoFit/>
          </a:bodyPr>
          <a:lstStyle/>
          <a:p>
            <a:r>
              <a:rPr lang="en-US" sz="1399" dirty="0">
                <a:latin typeface="Huawei Sans" panose="020C0503030203020204" pitchFamily="34" charset="0"/>
              </a:rPr>
              <a:t>The FTP client initiates a TCP three-way handshake with TCP port 21 on the FTP server to set up a control connection.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p:nvPr/>
        </p:nvCxnSpPr>
        <p:spPr bwMode="auto">
          <a:xfrm>
            <a:off x="4121531" y="3444612"/>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27" name="矩形 20"/>
          <p:cNvSpPr/>
          <p:nvPr/>
        </p:nvSpPr>
        <p:spPr>
          <a:xfrm>
            <a:off x="4079296" y="3081160"/>
            <a:ext cx="4031022" cy="307657"/>
          </a:xfrm>
          <a:prstGeom prst="rect">
            <a:avLst/>
          </a:prstGeom>
        </p:spPr>
        <p:txBody>
          <a:bodyPr wrap="square">
            <a:spAutoFit/>
          </a:bodyPr>
          <a:lstStyle/>
          <a:p>
            <a:r>
              <a:rPr lang="en-US" altLang="zh-CN" sz="1399" dirty="0">
                <a:latin typeface="Huawei Sans" panose="020C0503030203020204" pitchFamily="34" charset="0"/>
              </a:rPr>
              <a:t>User login authentication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2" name="直接箭头连接符 31"/>
          <p:cNvCxnSpPr/>
          <p:nvPr/>
        </p:nvCxnSpPr>
        <p:spPr bwMode="auto">
          <a:xfrm>
            <a:off x="4121531" y="3863859"/>
            <a:ext cx="3879756" cy="0"/>
          </a:xfrm>
          <a:prstGeom prst="straightConnector1">
            <a:avLst/>
          </a:prstGeom>
          <a:solidFill>
            <a:schemeClr val="accent1"/>
          </a:solidFill>
          <a:ln w="19050" cap="flat" cmpd="sng" algn="ctr">
            <a:solidFill>
              <a:srgbClr val="00B0F0"/>
            </a:solidFill>
            <a:prstDash val="solid"/>
            <a:round/>
            <a:headEnd type="none" w="med" len="med"/>
            <a:tailEnd type="arrow" w="med" len="med"/>
          </a:ln>
          <a:effectLst/>
        </p:spPr>
      </p:cxnSp>
      <p:sp>
        <p:nvSpPr>
          <p:cNvPr id="33" name="矩形 20"/>
          <p:cNvSpPr/>
          <p:nvPr/>
        </p:nvSpPr>
        <p:spPr>
          <a:xfrm>
            <a:off x="4079295" y="3500408"/>
            <a:ext cx="4031022" cy="307657"/>
          </a:xfrm>
          <a:prstGeom prst="rect">
            <a:avLst/>
          </a:prstGeom>
        </p:spPr>
        <p:txBody>
          <a:bodyPr wrap="square">
            <a:spAutoFit/>
          </a:bodyPr>
          <a:lstStyle/>
          <a:p>
            <a:r>
              <a:rPr lang="en-US" sz="1399" dirty="0">
                <a:latin typeface="Huawei Sans" panose="020C0503030203020204" pitchFamily="34" charset="0"/>
              </a:rPr>
              <a:t>The FTP client sends the PASV command.</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7" name="直接箭头连接符 36"/>
          <p:cNvCxnSpPr/>
          <p:nvPr/>
        </p:nvCxnSpPr>
        <p:spPr bwMode="auto">
          <a:xfrm>
            <a:off x="4121531" y="5779150"/>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38" name="矩形 20"/>
          <p:cNvSpPr/>
          <p:nvPr/>
        </p:nvSpPr>
        <p:spPr>
          <a:xfrm>
            <a:off x="4079296" y="4984979"/>
            <a:ext cx="4031022" cy="738376"/>
          </a:xfrm>
          <a:prstGeom prst="rect">
            <a:avLst/>
          </a:prstGeom>
        </p:spPr>
        <p:txBody>
          <a:bodyPr wrap="square">
            <a:spAutoFit/>
          </a:bodyPr>
          <a:lstStyle/>
          <a:p>
            <a:r>
              <a:rPr lang="en-US" sz="1399" dirty="0">
                <a:latin typeface="Huawei Sans" panose="020C0503030203020204" pitchFamily="34" charset="0"/>
              </a:rPr>
              <a:t>The FTP client initiates a TCP three-way handshake with TCP port N on the FTP server to set up a TCP connection.</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7" name="直接箭头连接符 46"/>
          <p:cNvCxnSpPr/>
          <p:nvPr/>
        </p:nvCxnSpPr>
        <p:spPr bwMode="auto">
          <a:xfrm>
            <a:off x="4121531" y="6198393"/>
            <a:ext cx="3879756" cy="0"/>
          </a:xfrm>
          <a:prstGeom prst="straightConnector1">
            <a:avLst/>
          </a:prstGeom>
          <a:solidFill>
            <a:schemeClr val="accent1"/>
          </a:solidFill>
          <a:ln w="19050" cap="flat" cmpd="sng" algn="ctr">
            <a:solidFill>
              <a:srgbClr val="00B0F0"/>
            </a:solidFill>
            <a:prstDash val="solid"/>
            <a:round/>
            <a:headEnd type="arrow" w="med" len="med"/>
            <a:tailEnd type="arrow" w="med" len="med"/>
          </a:ln>
          <a:effectLst/>
        </p:spPr>
      </p:cxnSp>
      <p:sp>
        <p:nvSpPr>
          <p:cNvPr id="48" name="矩形 20"/>
          <p:cNvSpPr/>
          <p:nvPr/>
        </p:nvSpPr>
        <p:spPr>
          <a:xfrm>
            <a:off x="4079296" y="5834946"/>
            <a:ext cx="4031022" cy="307657"/>
          </a:xfrm>
          <a:prstGeom prst="rect">
            <a:avLst/>
          </a:prstGeom>
        </p:spPr>
        <p:txBody>
          <a:bodyPr wrap="square">
            <a:spAutoFit/>
          </a:bodyPr>
          <a:lstStyle/>
          <a:p>
            <a:r>
              <a:rPr lang="en-US" sz="1399" dirty="0">
                <a:latin typeface="Huawei Sans" panose="020C0503030203020204" pitchFamily="34" charset="0"/>
              </a:rPr>
              <a:t>File transfer</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0"/>
          <p:cNvSpPr/>
          <p:nvPr/>
        </p:nvSpPr>
        <p:spPr>
          <a:xfrm>
            <a:off x="4079297" y="3919655"/>
            <a:ext cx="3479137" cy="953734"/>
          </a:xfrm>
          <a:prstGeom prst="rect">
            <a:avLst/>
          </a:prstGeom>
        </p:spPr>
        <p:txBody>
          <a:bodyPr wrap="square">
            <a:spAutoFit/>
          </a:bodyPr>
          <a:lstStyle/>
          <a:p>
            <a:r>
              <a:rPr lang="en-US" sz="1399" dirty="0">
                <a:latin typeface="Huawei Sans" panose="020C0503030203020204" pitchFamily="34" charset="0"/>
              </a:rPr>
              <a:t>The FTP server sends the Enter PASV command to the FTP client, instructing it to open port N (random port; N &gt; 1024).</a:t>
            </a: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8" name="图片 27" descr="PC.png"/>
          <p:cNvPicPr>
            <a:picLocks noChangeAspect="1"/>
          </p:cNvPicPr>
          <p:nvPr/>
        </p:nvPicPr>
        <p:blipFill>
          <a:blip r:embed="rId3" cstate="print"/>
          <a:stretch>
            <a:fillRect/>
          </a:stretch>
        </p:blipFill>
        <p:spPr>
          <a:xfrm>
            <a:off x="2454536" y="1877032"/>
            <a:ext cx="755871" cy="580508"/>
          </a:xfrm>
          <a:prstGeom prst="rect">
            <a:avLst/>
          </a:prstGeom>
        </p:spPr>
      </p:pic>
      <p:pic>
        <p:nvPicPr>
          <p:cNvPr id="34" name="图片 33" descr="PC.png"/>
          <p:cNvPicPr>
            <a:picLocks noChangeAspect="1"/>
          </p:cNvPicPr>
          <p:nvPr/>
        </p:nvPicPr>
        <p:blipFill>
          <a:blip r:embed="rId3" cstate="print"/>
          <a:stretch>
            <a:fillRect/>
          </a:stretch>
        </p:blipFill>
        <p:spPr>
          <a:xfrm>
            <a:off x="8974536" y="1877031"/>
            <a:ext cx="755871" cy="580508"/>
          </a:xfrm>
          <a:prstGeom prst="rect">
            <a:avLst/>
          </a:prstGeom>
        </p:spPr>
      </p:pic>
      <p:sp>
        <p:nvSpPr>
          <p:cNvPr id="35" name="TextBox 77"/>
          <p:cNvSpPr txBox="1"/>
          <p:nvPr/>
        </p:nvSpPr>
        <p:spPr bwMode="auto">
          <a:xfrm>
            <a:off x="2130417" y="2448819"/>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FTP client</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39" name="TextBox 77"/>
          <p:cNvSpPr txBox="1"/>
          <p:nvPr/>
        </p:nvSpPr>
        <p:spPr bwMode="auto">
          <a:xfrm>
            <a:off x="8670839" y="2448819"/>
            <a:ext cx="1390745" cy="285502"/>
          </a:xfrm>
          <a:prstGeom prst="rect">
            <a:avLst/>
          </a:prstGeom>
          <a:noFill/>
          <a:ln w="9525">
            <a:noFill/>
            <a:miter lim="800000"/>
            <a:headEnd/>
            <a:tailEnd/>
          </a:ln>
        </p:spPr>
        <p:txBody>
          <a:bodyPr wrap="square" lIns="99941" tIns="49966" rIns="99941" bIns="49966" rtlCol="0">
            <a:spAutoFit/>
          </a:bodyPr>
          <a:lstStyle/>
          <a:p>
            <a:pPr algn="ctr" defTabSz="1001248" eaLnBrk="0" hangingPunct="0"/>
            <a:r>
              <a:rPr lang="en-US" sz="1200" dirty="0">
                <a:solidFill>
                  <a:srgbClr val="000000"/>
                </a:solidFill>
                <a:latin typeface="Huawei Sans" panose="020C0503030203020204" pitchFamily="34" charset="0"/>
              </a:rPr>
              <a:t>FTP server</a:t>
            </a:r>
            <a:endParaRPr lang="en-US" altLang="zh-CN" sz="12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40" name="直接连接符 39"/>
          <p:cNvCxnSpPr/>
          <p:nvPr/>
        </p:nvCxnSpPr>
        <p:spPr bwMode="auto">
          <a:xfrm flipV="1">
            <a:off x="3210408" y="2167285"/>
            <a:ext cx="5764129"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0119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5673</Words>
  <Application>Microsoft Office PowerPoint</Application>
  <PresentationFormat>宽屏</PresentationFormat>
  <Paragraphs>699</Paragraphs>
  <Slides>51</Slides>
  <Notes>51</Notes>
  <HiddenSlides>1</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51</vt:i4>
      </vt:variant>
    </vt:vector>
  </HeadingPairs>
  <TitlesOfParts>
    <vt:vector size="60" baseType="lpstr">
      <vt:lpstr>Arial</vt:lpstr>
      <vt:lpstr>MS PGothic</vt:lpstr>
      <vt:lpstr>Huawei Sans</vt:lpstr>
      <vt:lpstr>宋体</vt:lpstr>
      <vt:lpstr>方正兰亭黑简体</vt:lpstr>
      <vt:lpstr>Courier New</vt:lpstr>
      <vt:lpstr>Wingdings</vt:lpstr>
      <vt:lpstr>微软雅黑</vt:lpstr>
      <vt:lpstr>1_自定义设计方案</vt:lpstr>
      <vt:lpstr>PowerPoint 演示文稿</vt:lpstr>
      <vt:lpstr>Network Services and Applications</vt:lpstr>
      <vt:lpstr>PowerPoint 演示文稿</vt:lpstr>
      <vt:lpstr>PowerPoint 演示文稿</vt:lpstr>
      <vt:lpstr>PowerPoint 演示文稿</vt:lpstr>
      <vt:lpstr>File Transfer Protocols</vt:lpstr>
      <vt:lpstr>Basic Concepts of FTP</vt:lpstr>
      <vt:lpstr>FTP Transfer Process - Active Mode</vt:lpstr>
      <vt:lpstr>FTP Transfer Process - Passive Mode</vt:lpstr>
      <vt:lpstr>Configuration Commands (Device as FTP Server)</vt:lpstr>
      <vt:lpstr>Configuration Commands (Device as FTP Client)</vt:lpstr>
      <vt:lpstr>Configuration Example</vt:lpstr>
      <vt:lpstr>PowerPoint 演示文稿</vt:lpstr>
      <vt:lpstr>Basic Concepts of TFTP</vt:lpstr>
      <vt:lpstr>TFTP Transfer Example</vt:lpstr>
      <vt:lpstr>Configuration Commands (Device as TFTP Client)</vt:lpstr>
      <vt:lpstr>PowerPoint 演示文稿</vt:lpstr>
      <vt:lpstr>Application Scenario of Telnet</vt:lpstr>
      <vt:lpstr>VTY User Interface</vt:lpstr>
      <vt:lpstr>Configuration Commands (1)</vt:lpstr>
      <vt:lpstr>Configuration Commands (2)</vt:lpstr>
      <vt:lpstr>Configuration Example (1)</vt:lpstr>
      <vt:lpstr>Configuration Example (2)</vt:lpstr>
      <vt:lpstr>PowerPoint 演示文稿</vt:lpstr>
      <vt:lpstr>Issues Faced by Manual Network Parameter Configuration (1)</vt:lpstr>
      <vt:lpstr>Issues Faced by Manual Network Parameter Configuration (2)</vt:lpstr>
      <vt:lpstr>Basic Concepts of DHCP</vt:lpstr>
      <vt:lpstr>DHCP Advantages</vt:lpstr>
      <vt:lpstr>DHCP Working Principle</vt:lpstr>
      <vt:lpstr>DHCP Lease Renewal</vt:lpstr>
      <vt:lpstr>Configuration Commands (1)</vt:lpstr>
      <vt:lpstr>Configuration Commands (2)</vt:lpstr>
      <vt:lpstr>DHCP Interface Address Pool Configuration</vt:lpstr>
      <vt:lpstr>DHCP Global Address Pool Configuration</vt:lpstr>
      <vt:lpstr>PowerPoint 演示文稿</vt:lpstr>
      <vt:lpstr>Web Page Access Using a Browser</vt:lpstr>
      <vt:lpstr>Background</vt:lpstr>
      <vt:lpstr>Transfer Example (1)</vt:lpstr>
      <vt:lpstr>Transfer Example (2)</vt:lpstr>
      <vt:lpstr>PowerPoint 演示文稿</vt:lpstr>
      <vt:lpstr>Birth of DNS</vt:lpstr>
      <vt:lpstr>DNS Components</vt:lpstr>
      <vt:lpstr>Domain Name Format</vt:lpstr>
      <vt:lpstr>DNS Query Modes</vt:lpstr>
      <vt:lpstr>PowerPoint 演示文稿</vt:lpstr>
      <vt:lpstr>Time Synchronization Requirements</vt:lpstr>
      <vt:lpstr>NTP Overview</vt:lpstr>
      <vt:lpstr>NTP Network Structure</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115</cp:revision>
  <dcterms:created xsi:type="dcterms:W3CDTF">2018-11-29T10:16:29Z</dcterms:created>
  <dcterms:modified xsi:type="dcterms:W3CDTF">2020-04-14T03:26:59Z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(3)sb1Ri8GdBRlAk9s78042j85evYvX5iY6cQXANbzhwoGfUU/UHJjGQNthkH/t16wFxe+vFi6n
O7DKYdX2w5v2i/3uERyhd2++vN+FigW5DkYDNtkQq18oHGICynC/S+b/RgBF8ysicLikkcbH
EsU1dW4rHpyeBIjgBydigtljX2+QRJ0XE47EhMuuT0O9RzLss8fhDWKnDWvtR03ljKDa9Sw2
TcbOEr/S0s3u1tni8L</vt:lpwstr>
  </property>
  <property fmtid="{D5CDD505-2E9C-101B-9397-08002B2CF9AE}" pid="3" name="_2015_ms_pID_7253431">
    <vt:lpwstr>3R6rP1c1UYwO0L+DUJK1eZ2tw5wEzPLHqujPRwiwg2xttC7OVYvn+4
KP9Xt7himbsMSIx8uI0t4fQO4FlBEh+w4A/aUg3gXTKA1cwrSyCjoXhWPwkSrX+XxytuyKIM
JSUwYuC3m3FIpNlTl5cgOS9ojABSW8stFnMmDZZ/JeiKDJfux6Lcz5YNU1G8ylSvXbrpW1qS
d/4cShoDXyGsq1i9d44UQO0pG9TmqT6gq0qc</vt:lpwstr>
  </property>
  <property fmtid="{D5CDD505-2E9C-101B-9397-08002B2CF9AE}" pid="4" name="_2015_ms_pID_7253432">
    <vt:lpwstr>1A==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1586745816</vt:lpwstr>
  </property>
</Properties>
</file>