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265" r:id="rId3"/>
    <p:sldId id="257" r:id="rId4"/>
    <p:sldId id="268" r:id="rId5"/>
    <p:sldId id="269" r:id="rId6"/>
    <p:sldId id="267" r:id="rId7"/>
    <p:sldId id="266" r:id="rId8"/>
    <p:sldId id="271" r:id="rId9"/>
    <p:sldId id="272" r:id="rId10"/>
    <p:sldId id="270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81875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19" y="67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y Vasilev" userId="5bcaa29f78010c8f" providerId="LiveId" clId="{F32D7023-CF2D-49F6-85F1-08CC4FD2AFB5}"/>
    <pc:docChg chg="undo custSel modSld">
      <pc:chgData name="Valery Vasilev" userId="5bcaa29f78010c8f" providerId="LiveId" clId="{F32D7023-CF2D-49F6-85F1-08CC4FD2AFB5}" dt="2020-03-15T14:12:50.779" v="218" actId="113"/>
      <pc:docMkLst>
        <pc:docMk/>
      </pc:docMkLst>
      <pc:sldChg chg="modSp modNotesTx">
        <pc:chgData name="Valery Vasilev" userId="5bcaa29f78010c8f" providerId="LiveId" clId="{F32D7023-CF2D-49F6-85F1-08CC4FD2AFB5}" dt="2020-03-15T13:52:18.832" v="47" actId="20577"/>
        <pc:sldMkLst>
          <pc:docMk/>
          <pc:sldMk cId="3472064595" sldId="257"/>
        </pc:sldMkLst>
        <pc:spChg chg="mod">
          <ac:chgData name="Valery Vasilev" userId="5bcaa29f78010c8f" providerId="LiveId" clId="{F32D7023-CF2D-49F6-85F1-08CC4FD2AFB5}" dt="2020-03-15T13:52:18.832" v="47" actId="20577"/>
          <ac:spMkLst>
            <pc:docMk/>
            <pc:sldMk cId="3472064595" sldId="257"/>
            <ac:spMk id="6" creationId="{D550AFEF-7C68-4804-8816-686B8DAAE597}"/>
          </ac:spMkLst>
        </pc:spChg>
        <pc:spChg chg="mod">
          <ac:chgData name="Valery Vasilev" userId="5bcaa29f78010c8f" providerId="LiveId" clId="{F32D7023-CF2D-49F6-85F1-08CC4FD2AFB5}" dt="2020-03-15T13:52:03.474" v="31" actId="20577"/>
          <ac:spMkLst>
            <pc:docMk/>
            <pc:sldMk cId="3472064595" sldId="257"/>
            <ac:spMk id="8" creationId="{4019B852-1737-41CD-891F-74A893ED7400}"/>
          </ac:spMkLst>
        </pc:spChg>
      </pc:sldChg>
      <pc:sldChg chg="modSp">
        <pc:chgData name="Valery Vasilev" userId="5bcaa29f78010c8f" providerId="LiveId" clId="{F32D7023-CF2D-49F6-85F1-08CC4FD2AFB5}" dt="2020-03-15T13:52:31.691" v="71" actId="20577"/>
        <pc:sldMkLst>
          <pc:docMk/>
          <pc:sldMk cId="87172503" sldId="265"/>
        </pc:sldMkLst>
        <pc:spChg chg="mod">
          <ac:chgData name="Valery Vasilev" userId="5bcaa29f78010c8f" providerId="LiveId" clId="{F32D7023-CF2D-49F6-85F1-08CC4FD2AFB5}" dt="2020-03-15T13:52:31.691" v="71" actId="20577"/>
          <ac:spMkLst>
            <pc:docMk/>
            <pc:sldMk cId="87172503" sldId="265"/>
            <ac:spMk id="5" creationId="{00000000-0000-0000-0000-000000000000}"/>
          </ac:spMkLst>
        </pc:spChg>
      </pc:sldChg>
      <pc:sldChg chg="addSp modSp">
        <pc:chgData name="Valery Vasilev" userId="5bcaa29f78010c8f" providerId="LiveId" clId="{F32D7023-CF2D-49F6-85F1-08CC4FD2AFB5}" dt="2020-03-15T14:09:51.483" v="208" actId="1076"/>
        <pc:sldMkLst>
          <pc:docMk/>
          <pc:sldMk cId="3390927352" sldId="266"/>
        </pc:sldMkLst>
        <pc:spChg chg="mod">
          <ac:chgData name="Valery Vasilev" userId="5bcaa29f78010c8f" providerId="LiveId" clId="{F32D7023-CF2D-49F6-85F1-08CC4FD2AFB5}" dt="2020-03-15T13:55:01.945" v="107" actId="207"/>
          <ac:spMkLst>
            <pc:docMk/>
            <pc:sldMk cId="3390927352" sldId="266"/>
            <ac:spMk id="4" creationId="{2303D0BE-89A7-46D1-AC1E-7AC233CA9677}"/>
          </ac:spMkLst>
        </pc:spChg>
        <pc:picChg chg="add mod">
          <ac:chgData name="Valery Vasilev" userId="5bcaa29f78010c8f" providerId="LiveId" clId="{F32D7023-CF2D-49F6-85F1-08CC4FD2AFB5}" dt="2020-03-15T14:09:51.483" v="208" actId="1076"/>
          <ac:picMkLst>
            <pc:docMk/>
            <pc:sldMk cId="3390927352" sldId="266"/>
            <ac:picMk id="4098" creationId="{DD77EFAC-F5BA-4E78-A6F1-086DDF05F768}"/>
          </ac:picMkLst>
        </pc:picChg>
      </pc:sldChg>
      <pc:sldChg chg="addSp modSp">
        <pc:chgData name="Valery Vasilev" userId="5bcaa29f78010c8f" providerId="LiveId" clId="{F32D7023-CF2D-49F6-85F1-08CC4FD2AFB5}" dt="2020-03-15T14:09:33.621" v="204" actId="1076"/>
        <pc:sldMkLst>
          <pc:docMk/>
          <pc:sldMk cId="1160114943" sldId="267"/>
        </pc:sldMkLst>
        <pc:spChg chg="mod">
          <ac:chgData name="Valery Vasilev" userId="5bcaa29f78010c8f" providerId="LiveId" clId="{F32D7023-CF2D-49F6-85F1-08CC4FD2AFB5}" dt="2020-03-15T13:54:34.806" v="104" actId="207"/>
          <ac:spMkLst>
            <pc:docMk/>
            <pc:sldMk cId="1160114943" sldId="267"/>
            <ac:spMk id="4" creationId="{9FE1525D-2D75-43B3-B0EC-D2582F6DDBFA}"/>
          </ac:spMkLst>
        </pc:spChg>
        <pc:picChg chg="add mod">
          <ac:chgData name="Valery Vasilev" userId="5bcaa29f78010c8f" providerId="LiveId" clId="{F32D7023-CF2D-49F6-85F1-08CC4FD2AFB5}" dt="2020-03-15T14:09:33.621" v="204" actId="1076"/>
          <ac:picMkLst>
            <pc:docMk/>
            <pc:sldMk cId="1160114943" sldId="267"/>
            <ac:picMk id="3074" creationId="{53B7EAEA-0E73-4AAA-ABF2-D1949A70E892}"/>
          </ac:picMkLst>
        </pc:picChg>
      </pc:sldChg>
      <pc:sldChg chg="addSp delSp modSp modNotesTx">
        <pc:chgData name="Valery Vasilev" userId="5bcaa29f78010c8f" providerId="LiveId" clId="{F32D7023-CF2D-49F6-85F1-08CC4FD2AFB5}" dt="2020-03-15T13:53:35.929" v="98" actId="20577"/>
        <pc:sldMkLst>
          <pc:docMk/>
          <pc:sldMk cId="1782004222" sldId="268"/>
        </pc:sldMkLst>
        <pc:spChg chg="mod">
          <ac:chgData name="Valery Vasilev" userId="5bcaa29f78010c8f" providerId="LiveId" clId="{F32D7023-CF2D-49F6-85F1-08CC4FD2AFB5}" dt="2020-03-15T13:52:58.008" v="91" actId="20577"/>
          <ac:spMkLst>
            <pc:docMk/>
            <pc:sldMk cId="1782004222" sldId="268"/>
            <ac:spMk id="5" creationId="{98E6C985-24C2-45F6-A8EB-CF52CFD3488D}"/>
          </ac:spMkLst>
        </pc:spChg>
        <pc:picChg chg="del">
          <ac:chgData name="Valery Vasilev" userId="5bcaa29f78010c8f" providerId="LiveId" clId="{F32D7023-CF2D-49F6-85F1-08CC4FD2AFB5}" dt="2020-03-15T13:52:49.369" v="72" actId="478"/>
          <ac:picMkLst>
            <pc:docMk/>
            <pc:sldMk cId="1782004222" sldId="268"/>
            <ac:picMk id="7" creationId="{1467DB8F-03F4-4701-B32A-4B200FD083E9}"/>
          </ac:picMkLst>
        </pc:picChg>
        <pc:picChg chg="add mod">
          <ac:chgData name="Valery Vasilev" userId="5bcaa29f78010c8f" providerId="LiveId" clId="{F32D7023-CF2D-49F6-85F1-08CC4FD2AFB5}" dt="2020-03-15T13:53:33.844" v="97" actId="14100"/>
          <ac:picMkLst>
            <pc:docMk/>
            <pc:sldMk cId="1782004222" sldId="268"/>
            <ac:picMk id="1026" creationId="{79B2E51D-66E3-4B23-B8E8-70981B62727D}"/>
          </ac:picMkLst>
        </pc:picChg>
      </pc:sldChg>
      <pc:sldChg chg="addSp delSp modSp">
        <pc:chgData name="Valery Vasilev" userId="5bcaa29f78010c8f" providerId="LiveId" clId="{F32D7023-CF2D-49F6-85F1-08CC4FD2AFB5}" dt="2020-03-15T14:08:23.318" v="192" actId="1076"/>
        <pc:sldMkLst>
          <pc:docMk/>
          <pc:sldMk cId="2102935126" sldId="269"/>
        </pc:sldMkLst>
        <pc:spChg chg="mod">
          <ac:chgData name="Valery Vasilev" userId="5bcaa29f78010c8f" providerId="LiveId" clId="{F32D7023-CF2D-49F6-85F1-08CC4FD2AFB5}" dt="2020-03-15T13:54:04.860" v="101" actId="207"/>
          <ac:spMkLst>
            <pc:docMk/>
            <pc:sldMk cId="2102935126" sldId="269"/>
            <ac:spMk id="4" creationId="{3FD3A66E-0DB1-4CC4-B891-B6129FB1957C}"/>
          </ac:spMkLst>
        </pc:spChg>
        <pc:picChg chg="del">
          <ac:chgData name="Valery Vasilev" userId="5bcaa29f78010c8f" providerId="LiveId" clId="{F32D7023-CF2D-49F6-85F1-08CC4FD2AFB5}" dt="2020-03-15T13:54:02.491" v="100" actId="478"/>
          <ac:picMkLst>
            <pc:docMk/>
            <pc:sldMk cId="2102935126" sldId="269"/>
            <ac:picMk id="9" creationId="{FE78DEE0-DCE8-4302-90F8-3AF09E2EB1F8}"/>
          </ac:picMkLst>
        </pc:picChg>
        <pc:picChg chg="add mod">
          <ac:chgData name="Valery Vasilev" userId="5bcaa29f78010c8f" providerId="LiveId" clId="{F32D7023-CF2D-49F6-85F1-08CC4FD2AFB5}" dt="2020-03-15T14:08:23.318" v="192" actId="1076"/>
          <ac:picMkLst>
            <pc:docMk/>
            <pc:sldMk cId="2102935126" sldId="269"/>
            <ac:picMk id="2050" creationId="{6929D889-86E6-41AB-87A1-5335DB8BC0B7}"/>
          </ac:picMkLst>
        </pc:picChg>
      </pc:sldChg>
      <pc:sldChg chg="addSp modSp">
        <pc:chgData name="Valery Vasilev" userId="5bcaa29f78010c8f" providerId="LiveId" clId="{F32D7023-CF2D-49F6-85F1-08CC4FD2AFB5}" dt="2020-03-15T14:12:50.779" v="218" actId="113"/>
        <pc:sldMkLst>
          <pc:docMk/>
          <pc:sldMk cId="233042313" sldId="270"/>
        </pc:sldMkLst>
        <pc:spChg chg="add mod">
          <ac:chgData name="Valery Vasilev" userId="5bcaa29f78010c8f" providerId="LiveId" clId="{F32D7023-CF2D-49F6-85F1-08CC4FD2AFB5}" dt="2020-03-15T14:12:50.779" v="218" actId="113"/>
          <ac:spMkLst>
            <pc:docMk/>
            <pc:sldMk cId="233042313" sldId="270"/>
            <ac:spMk id="2" creationId="{E11033F5-FD0F-4F32-BFC4-931E97850541}"/>
          </ac:spMkLst>
        </pc:spChg>
        <pc:spChg chg="mod">
          <ac:chgData name="Valery Vasilev" userId="5bcaa29f78010c8f" providerId="LiveId" clId="{F32D7023-CF2D-49F6-85F1-08CC4FD2AFB5}" dt="2020-03-15T14:07:35.448" v="186" actId="20577"/>
          <ac:spMkLst>
            <pc:docMk/>
            <pc:sldMk cId="233042313" sldId="270"/>
            <ac:spMk id="4" creationId="{E0E03EDF-DA9A-479A-8827-0BE28352303A}"/>
          </ac:spMkLst>
        </pc:spChg>
      </pc:sldChg>
      <pc:sldChg chg="addSp modSp">
        <pc:chgData name="Valery Vasilev" userId="5bcaa29f78010c8f" providerId="LiveId" clId="{F32D7023-CF2D-49F6-85F1-08CC4FD2AFB5}" dt="2020-03-15T13:56:41.104" v="146" actId="20577"/>
        <pc:sldMkLst>
          <pc:docMk/>
          <pc:sldMk cId="1201773297" sldId="271"/>
        </pc:sldMkLst>
        <pc:spChg chg="add mod">
          <ac:chgData name="Valery Vasilev" userId="5bcaa29f78010c8f" providerId="LiveId" clId="{F32D7023-CF2D-49F6-85F1-08CC4FD2AFB5}" dt="2020-03-15T13:56:41.104" v="146" actId="20577"/>
          <ac:spMkLst>
            <pc:docMk/>
            <pc:sldMk cId="1201773297" sldId="271"/>
            <ac:spMk id="2" creationId="{4923C8CE-71B4-455C-8D20-F89955E96EB5}"/>
          </ac:spMkLst>
        </pc:spChg>
        <pc:spChg chg="mod">
          <ac:chgData name="Valery Vasilev" userId="5bcaa29f78010c8f" providerId="LiveId" clId="{F32D7023-CF2D-49F6-85F1-08CC4FD2AFB5}" dt="2020-03-15T13:55:28.369" v="110" actId="207"/>
          <ac:spMkLst>
            <pc:docMk/>
            <pc:sldMk cId="1201773297" sldId="271"/>
            <ac:spMk id="4" creationId="{CA64C776-868A-4480-BB07-A90A59901F58}"/>
          </ac:spMkLst>
        </pc:spChg>
      </pc:sldChg>
      <pc:sldChg chg="addSp delSp modSp">
        <pc:chgData name="Valery Vasilev" userId="5bcaa29f78010c8f" providerId="LiveId" clId="{F32D7023-CF2D-49F6-85F1-08CC4FD2AFB5}" dt="2020-03-15T14:07:27.086" v="181" actId="732"/>
        <pc:sldMkLst>
          <pc:docMk/>
          <pc:sldMk cId="847224717" sldId="272"/>
        </pc:sldMkLst>
        <pc:spChg chg="mod">
          <ac:chgData name="Valery Vasilev" userId="5bcaa29f78010c8f" providerId="LiveId" clId="{F32D7023-CF2D-49F6-85F1-08CC4FD2AFB5}" dt="2020-03-15T13:57:04.044" v="171" actId="20577"/>
          <ac:spMkLst>
            <pc:docMk/>
            <pc:sldMk cId="847224717" sldId="272"/>
            <ac:spMk id="4" creationId="{43C4F2ED-0A2C-4CCD-A6DB-E271530AAD9A}"/>
          </ac:spMkLst>
        </pc:spChg>
        <pc:picChg chg="add del mod modCrop">
          <ac:chgData name="Valery Vasilev" userId="5bcaa29f78010c8f" providerId="LiveId" clId="{F32D7023-CF2D-49F6-85F1-08CC4FD2AFB5}" dt="2020-03-15T14:07:05.788" v="176" actId="478"/>
          <ac:picMkLst>
            <pc:docMk/>
            <pc:sldMk cId="847224717" sldId="272"/>
            <ac:picMk id="2" creationId="{35FD0060-6482-489C-9362-415DFD16BEF2}"/>
          </ac:picMkLst>
        </pc:picChg>
        <pc:picChg chg="add mod modCrop">
          <ac:chgData name="Valery Vasilev" userId="5bcaa29f78010c8f" providerId="LiveId" clId="{F32D7023-CF2D-49F6-85F1-08CC4FD2AFB5}" dt="2020-03-15T14:07:27.086" v="181" actId="732"/>
          <ac:picMkLst>
            <pc:docMk/>
            <pc:sldMk cId="847224717" sldId="272"/>
            <ac:picMk id="3" creationId="{547BB0E5-3EF9-4D2B-A1AC-2F32849D9F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это основные модели предоставления облачных услуг. Аналитическое агентство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Gartner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объясняет различие между ними так: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клиент получает только инфраструктуру,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инфраструктуру и подготовленное для разработки приложений ПО,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готовое работающее в облаке приложение.</a:t>
            </a:r>
          </a:p>
          <a:p>
            <a:pPr algn="just"/>
            <a:endParaRPr lang="ru-RU" sz="1200" dirty="0">
              <a:solidFill>
                <a:srgbClr val="12121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организации работы с информацией и доступа в сеть компании нужно обеспечить хранение и доступ к данным. Нужна инфраструктура — серверное и сетевое оборудование, помещение для его размещения (дата-центр или серверная комната), специалисты для настройки и обслуживания. Организовывать собственную инфраструктуру дорого и долго.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снизить расходы, можно арендовать место в дата-центре и установить там собственный сервер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colocation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можно арендовать сразу сервер (хостинг), а можно — вычислительные мощности: число ядер процессора, RAM и так далее. Последнее и будет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Услугами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«виртуальный дата-центр» от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Selectel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CloudLITE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«виртуальный сервер» от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ISPserver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RuVDS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Главное отличие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традиционного хостинга — возможность быстро масштабироваться и брать плату только за потреблённые ресурсы.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создать программное обеспечение, нужно другое программное обеспечение. Нужна платформа — среды разработки, средства для развертывания, базы данных, библиотеки машинного обучения. Готовые приложения надо где-то размещать. Организовывать всё это самому дорого и долго.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сэкономить, можно воспользоваться облачной средой разработки (онлайн-IDE), а готовые программы разместить на хостинге приложений с поддержкой всех необходимых служб и сервисов. Такие услуги называются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Облачная среда разработки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Codenvy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хостинг приложений Google App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Microsoft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AWS; средство для развертывания приложений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услуги разработки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бессерверных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приложений от AWS, базы данных от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Главное преимущество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возможность быстро запускать приложения, в том числе для небольших команд. Кроме того, используя облачные сервисы, разработчики могут собирать статистику по работе своего ПО, анализировать и принимать оптимальные для бизнеса решения.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Софт — это знакомые всем программы. Для печати текста, отправки почты, создания иллюстраций. Но это еще и программы для работы внутри компании: CRM, ERP и другие системы.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Раньше пользователи покупали эти программы и устанавливали каждый на свой компьютер. Теперь достаточно открыть приложение в браузере. Это и есть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конечных клиентов: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365 от Microsoft, сервисы Яндекса и Google. В корпоративном сегменте: 1С,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amoCRM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«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Битрикс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24».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приложений, поставляемых on-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модели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надо покупать полную версию, то есть не надо платить за раз много; не надо устанавливать на свое устройство; можно иметь доступ с разных устройств.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104557"/>
            <a:ext cx="6400800" cy="705749"/>
          </a:xfrm>
        </p:spPr>
        <p:txBody>
          <a:bodyPr>
            <a:normAutofit/>
          </a:bodyPr>
          <a:lstStyle/>
          <a:p>
            <a:r>
              <a:rPr lang="ru-RU" sz="4000" dirty="0"/>
              <a:t>«Всё как сервис»</a:t>
            </a:r>
            <a:endParaRPr lang="en-US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C520C7-EFC3-431C-A332-47EDE18D80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Васильев Валерий Олегович</a:t>
            </a:r>
          </a:p>
          <a:p>
            <a:r>
              <a:rPr lang="ru-RU" sz="1400" dirty="0"/>
              <a:t>К41114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037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90643"/>
            <a:ext cx="8229600" cy="594122"/>
          </a:xfrm>
        </p:spPr>
        <p:txBody>
          <a:bodyPr/>
          <a:lstStyle/>
          <a:p>
            <a:r>
              <a:rPr lang="en-US" dirty="0"/>
              <a:t>www.</a:t>
            </a:r>
            <a:r>
              <a:rPr lang="pl-PL" dirty="0"/>
              <a:t>ifmo.ru</a:t>
            </a: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4019B852-1737-41CD-891F-74A893ED7400}"/>
              </a:ext>
            </a:extLst>
          </p:cNvPr>
          <p:cNvSpPr txBox="1">
            <a:spLocks/>
          </p:cNvSpPr>
          <p:nvPr/>
        </p:nvSpPr>
        <p:spPr>
          <a:xfrm>
            <a:off x="267628" y="0"/>
            <a:ext cx="5697809" cy="534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XaaS</a:t>
            </a:r>
            <a:endParaRPr lang="ru-RU" sz="2800" dirty="0">
              <a:solidFill>
                <a:srgbClr val="12121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50AFEF-7C68-4804-8816-686B8DAAE597}"/>
              </a:ext>
            </a:extLst>
          </p:cNvPr>
          <p:cNvSpPr/>
          <p:nvPr/>
        </p:nvSpPr>
        <p:spPr>
          <a:xfrm>
            <a:off x="970961" y="1541255"/>
            <a:ext cx="7275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Для обозначения облачной модели услуг принято определение </a:t>
            </a:r>
            <a:r>
              <a:rPr lang="ru-RU" dirty="0" err="1">
                <a:solidFill>
                  <a:srgbClr val="000000"/>
                </a:solidFill>
              </a:rPr>
              <a:t>XaaS</a:t>
            </a:r>
            <a:r>
              <a:rPr lang="ru-RU" dirty="0">
                <a:solidFill>
                  <a:srgbClr val="000000"/>
                </a:solidFill>
              </a:rPr>
              <a:t> или “всё как сервис” (</a:t>
            </a:r>
            <a:r>
              <a:rPr lang="ru-RU" dirty="0" err="1">
                <a:solidFill>
                  <a:srgbClr val="000000"/>
                </a:solidFill>
              </a:rPr>
              <a:t>Anything</a:t>
            </a:r>
            <a:r>
              <a:rPr lang="ru-RU" dirty="0">
                <a:solidFill>
                  <a:srgbClr val="000000"/>
                </a:solidFill>
              </a:rPr>
              <a:t>-</a:t>
            </a:r>
            <a:r>
              <a:rPr lang="ru-RU" dirty="0" err="1">
                <a:solidFill>
                  <a:srgbClr val="000000"/>
                </a:solidFill>
              </a:rPr>
              <a:t>as</a:t>
            </a:r>
            <a:r>
              <a:rPr lang="ru-RU" dirty="0">
                <a:solidFill>
                  <a:srgbClr val="000000"/>
                </a:solidFill>
              </a:rPr>
              <a:t>-a-</a:t>
            </a:r>
            <a:r>
              <a:rPr lang="ru-RU" dirty="0" err="1">
                <a:solidFill>
                  <a:srgbClr val="000000"/>
                </a:solidFill>
              </a:rPr>
              <a:t>service</a:t>
            </a:r>
            <a:r>
              <a:rPr lang="ru-RU" dirty="0">
                <a:solidFill>
                  <a:srgbClr val="000000"/>
                </a:solidFill>
              </a:rPr>
              <a:t>). Под него подпадают все услуги, которые оказываются через интернет и с применением облачных вычислений. "X" в этой аббревиатуре обозначает неизвестную переменную, как в уравнении. Если как сервис предоставляется инфраструктура, то вид услуг называется </a:t>
            </a:r>
            <a:r>
              <a:rPr lang="ru-RU" dirty="0" err="1">
                <a:solidFill>
                  <a:srgbClr val="000000"/>
                </a:solidFill>
              </a:rPr>
              <a:t>IaaS</a:t>
            </a:r>
            <a:r>
              <a:rPr lang="ru-RU" dirty="0">
                <a:solidFill>
                  <a:srgbClr val="000000"/>
                </a:solidFill>
              </a:rPr>
              <a:t>, если платформа для разработки — </a:t>
            </a:r>
            <a:r>
              <a:rPr lang="ru-RU" dirty="0" err="1">
                <a:solidFill>
                  <a:srgbClr val="000000"/>
                </a:solidFill>
              </a:rPr>
              <a:t>PaaS</a:t>
            </a:r>
            <a:r>
              <a:rPr lang="ru-RU" dirty="0">
                <a:solidFill>
                  <a:srgbClr val="000000"/>
                </a:solidFill>
              </a:rPr>
              <a:t>, если софт — </a:t>
            </a:r>
            <a:r>
              <a:rPr lang="ru-RU" dirty="0" err="1">
                <a:solidFill>
                  <a:srgbClr val="000000"/>
                </a:solidFill>
              </a:rPr>
              <a:t>SaaS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98E6C985-24C2-45F6-A8EB-CF52CFD3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Архитектура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2E51D-66E3-4B23-B8E8-70981B62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33"/>
            <a:ext cx="9144000" cy="52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0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FD3A66E-0DB1-4CC4-B891-B6129FB1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IaaS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29D889-86E6-41AB-87A1-5335DB8B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1" y="624392"/>
            <a:ext cx="4201866" cy="44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3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9FE1525D-2D75-43B3-B0EC-D2582F6D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PaaS</a:t>
            </a:r>
            <a:endParaRPr lang="ru-RU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7EAEA-0E73-4AAA-ABF2-D1949A70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56" y="636880"/>
            <a:ext cx="4140281" cy="44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1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2303D0BE-89A7-46D1-AC1E-7AC233CA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SaaS</a:t>
            </a:r>
            <a:endParaRPr lang="ru-RU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77EFAC-F5BA-4E78-A6F1-086DDF05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2" y="656374"/>
            <a:ext cx="4163055" cy="44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2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A64C776-868A-4480-BB07-A90A5990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Другие виды </a:t>
            </a:r>
            <a:r>
              <a:rPr lang="en-US" dirty="0" err="1">
                <a:solidFill>
                  <a:srgbClr val="000000"/>
                </a:solidFill>
              </a:rPr>
              <a:t>XaaS</a:t>
            </a:r>
            <a:endParaRPr lang="ru-RU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3C8CE-71B4-455C-8D20-F89955E96EB5}"/>
              </a:ext>
            </a:extLst>
          </p:cNvPr>
          <p:cNvSpPr/>
          <p:nvPr/>
        </p:nvSpPr>
        <p:spPr>
          <a:xfrm>
            <a:off x="1466490" y="1602254"/>
            <a:ext cx="6211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База данных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DBaaS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Хранилище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Storage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-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-a-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Service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Десктоп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DaaS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Коммуникации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CaaS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Мониторинг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MaaS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Кибератаки как сервис (</a:t>
            </a:r>
            <a:r>
              <a:rPr lang="ru-RU" sz="2000" dirty="0" err="1">
                <a:solidFill>
                  <a:srgbClr val="344A5E"/>
                </a:solidFill>
                <a:latin typeface="Roboto" panose="02000000000000000000" pitchFamily="2" charset="0"/>
              </a:rPr>
              <a:t>MaaS</a:t>
            </a:r>
            <a:r>
              <a:rPr lang="ru-RU" sz="2000" dirty="0">
                <a:solidFill>
                  <a:srgbClr val="344A5E"/>
                </a:solidFill>
                <a:latin typeface="Roboto" panose="02000000000000000000" pitchFamily="2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177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43C4F2ED-0A2C-4CCD-A6DB-E271530A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Преимущества/недостатки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BB0E5-3EF9-4D2B-A1AC-2F32849D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" r="541"/>
          <a:stretch/>
        </p:blipFill>
        <p:spPr>
          <a:xfrm>
            <a:off x="38100" y="1190541"/>
            <a:ext cx="9056370" cy="27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E0E03EDF-DA9A-479A-8827-0BE28352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" y="0"/>
            <a:ext cx="5697809" cy="53401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2121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1033F5-FD0F-4F32-BFC4-931E97850541}"/>
              </a:ext>
            </a:extLst>
          </p:cNvPr>
          <p:cNvSpPr/>
          <p:nvPr/>
        </p:nvSpPr>
        <p:spPr>
          <a:xfrm>
            <a:off x="983411" y="1095073"/>
            <a:ext cx="71771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 пользователями </a:t>
            </a:r>
            <a:r>
              <a:rPr lang="ru-RU" dirty="0" err="1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IaaS</a:t>
            </a:r>
            <a:r>
              <a:rPr lang="ru-RU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вы получаете преимущества масштабирования вы будете использовать ровно столько ресурсов, сколько вам необходимо, справляться с пиковыми нагрузками и не переплачивать за неиспользуемые ресурсы вне активного периода работы.</a:t>
            </a:r>
          </a:p>
          <a:p>
            <a:pPr algn="just"/>
            <a:r>
              <a:rPr lang="ru-RU" b="1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Экономия средств. </a:t>
            </a:r>
            <a:r>
              <a:rPr lang="ru-RU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правило, использование облачных сервисов обходится компаниям дешевле, чем покупка собственной инфраструктуры.</a:t>
            </a:r>
          </a:p>
          <a:p>
            <a:pPr algn="just"/>
            <a:r>
              <a:rPr lang="ru-RU" b="1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Мобильность. </a:t>
            </a:r>
            <a:r>
              <a:rPr lang="ru-RU" dirty="0">
                <a:solidFill>
                  <a:srgbClr val="424B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Возможности работать с привычными приложениями в облаке из любой точки, где есть доступ к сети Интернет.</a:t>
            </a:r>
            <a:endParaRPr lang="ru-RU" b="0" i="0" dirty="0">
              <a:solidFill>
                <a:srgbClr val="424B5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231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673</Words>
  <Application>Microsoft Office PowerPoint</Application>
  <PresentationFormat>Экран (16:9)</PresentationFormat>
  <Paragraphs>44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Cover</vt:lpstr>
      <vt:lpstr>1_Cover</vt:lpstr>
      <vt:lpstr>«Всё как сервис»</vt:lpstr>
      <vt:lpstr>Презентация PowerPoint</vt:lpstr>
      <vt:lpstr>Архитектура</vt:lpstr>
      <vt:lpstr>IaaS</vt:lpstr>
      <vt:lpstr>PaaS</vt:lpstr>
      <vt:lpstr>SaaS</vt:lpstr>
      <vt:lpstr>Другие виды XaaS</vt:lpstr>
      <vt:lpstr>Преимущества/недостатки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Valery Vasilev</cp:lastModifiedBy>
  <cp:revision>59</cp:revision>
  <dcterms:created xsi:type="dcterms:W3CDTF">2014-06-27T12:30:22Z</dcterms:created>
  <dcterms:modified xsi:type="dcterms:W3CDTF">2020-03-15T14:12:58Z</dcterms:modified>
</cp:coreProperties>
</file>