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3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5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4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1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80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9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6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0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1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9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1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LACP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SDN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5528" y="4149080"/>
            <a:ext cx="3848472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Г.А.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335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Архитектура </a:t>
            </a: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SDN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173715"/>
            <a:ext cx="7220754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0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10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  <a:effectLst/>
                <a:latin typeface="+mn-lt"/>
              </a:rPr>
              <a:t>Протокол управления агрегацией каналов (</a:t>
            </a:r>
            <a:r>
              <a:rPr lang="en-US" sz="4400" dirty="0">
                <a:solidFill>
                  <a:schemeClr val="tx1"/>
                </a:solidFill>
                <a:effectLst/>
                <a:latin typeface="+mn-lt"/>
              </a:rPr>
              <a:t>LACP</a:t>
            </a:r>
            <a:r>
              <a:rPr lang="ru-RU" sz="4400" dirty="0">
                <a:solidFill>
                  <a:schemeClr val="tx1"/>
                </a:solidFill>
                <a:effectLst/>
                <a:latin typeface="+mn-lt"/>
              </a:rPr>
              <a:t>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54977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503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+mn-lt"/>
              </a:rPr>
              <a:t>Проектирование и реализация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5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 его анализ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-27314" y="908720"/>
            <a:ext cx="8055698" cy="594928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26535" y="1988840"/>
            <a:ext cx="5970001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5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 его анализ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0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175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сбоя связи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784887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3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состояния порта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623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ping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48872" cy="548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534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40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LACP в SDN</vt:lpstr>
      <vt:lpstr>Архитектура SDN</vt:lpstr>
      <vt:lpstr>Протокол управления агрегацией каналов (LACP) </vt:lpstr>
      <vt:lpstr>Проектирование и реализация</vt:lpstr>
      <vt:lpstr>Результат и его анализ </vt:lpstr>
      <vt:lpstr>Результат и его анализ</vt:lpstr>
      <vt:lpstr>Сценарий сбоя связи</vt:lpstr>
      <vt:lpstr>Изменение состояния порта</vt:lpstr>
      <vt:lpstr>Состояние ping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LACP в SDN</dc:title>
  <dc:creator>Галина Смирнова</dc:creator>
  <cp:lastModifiedBy>galin</cp:lastModifiedBy>
  <cp:revision>2</cp:revision>
  <dcterms:created xsi:type="dcterms:W3CDTF">2020-04-10T13:38:52Z</dcterms:created>
  <dcterms:modified xsi:type="dcterms:W3CDTF">2020-04-10T13:56:15Z</dcterms:modified>
</cp:coreProperties>
</file>